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8" r:id="rId5"/>
    <p:sldId id="412" r:id="rId6"/>
    <p:sldId id="396" r:id="rId7"/>
    <p:sldId id="437" r:id="rId8"/>
    <p:sldId id="413" r:id="rId9"/>
    <p:sldId id="420" r:id="rId10"/>
    <p:sldId id="415" r:id="rId11"/>
    <p:sldId id="417" r:id="rId12"/>
    <p:sldId id="41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1C24"/>
    <a:srgbClr val="ED970C"/>
    <a:srgbClr val="EE42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170367-3FA9-63E3-E0AC-A162542FE403}" v="92" dt="2024-10-03T14:48:52.1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Davis" userId="1c7adbed-9299-4017-92ca-cc635904055a" providerId="ADAL" clId="{E6B496FA-6C89-42FF-A242-08AE82F9CA9F}"/>
    <pc:docChg chg="modSld sldOrd">
      <pc:chgData name="Eric Davis" userId="1c7adbed-9299-4017-92ca-cc635904055a" providerId="ADAL" clId="{E6B496FA-6C89-42FF-A242-08AE82F9CA9F}" dt="2024-10-01T19:59:03.673" v="214" actId="20577"/>
      <pc:docMkLst>
        <pc:docMk/>
      </pc:docMkLst>
      <pc:sldChg chg="ord">
        <pc:chgData name="Eric Davis" userId="1c7adbed-9299-4017-92ca-cc635904055a" providerId="ADAL" clId="{E6B496FA-6C89-42FF-A242-08AE82F9CA9F}" dt="2024-10-01T19:58:27.676" v="166"/>
        <pc:sldMkLst>
          <pc:docMk/>
          <pc:sldMk cId="3615847417" sldId="396"/>
        </pc:sldMkLst>
      </pc:sldChg>
      <pc:sldChg chg="modSp mod">
        <pc:chgData name="Eric Davis" userId="1c7adbed-9299-4017-92ca-cc635904055a" providerId="ADAL" clId="{E6B496FA-6C89-42FF-A242-08AE82F9CA9F}" dt="2024-10-01T19:59:03.673" v="214" actId="20577"/>
        <pc:sldMkLst>
          <pc:docMk/>
          <pc:sldMk cId="3507941792" sldId="412"/>
        </pc:sldMkLst>
        <pc:spChg chg="mod">
          <ac:chgData name="Eric Davis" userId="1c7adbed-9299-4017-92ca-cc635904055a" providerId="ADAL" clId="{E6B496FA-6C89-42FF-A242-08AE82F9CA9F}" dt="2024-10-01T19:59:03.673" v="214" actId="20577"/>
          <ac:spMkLst>
            <pc:docMk/>
            <pc:sldMk cId="3507941792" sldId="412"/>
            <ac:spMk id="5" creationId="{F6A7DD34-29FE-0CAE-40DD-3DD5C24F73B2}"/>
          </ac:spMkLst>
        </pc:spChg>
      </pc:sldChg>
      <pc:sldChg chg="modSp mod">
        <pc:chgData name="Eric Davis" userId="1c7adbed-9299-4017-92ca-cc635904055a" providerId="ADAL" clId="{E6B496FA-6C89-42FF-A242-08AE82F9CA9F}" dt="2024-10-01T19:53:35.835" v="164" actId="1076"/>
        <pc:sldMkLst>
          <pc:docMk/>
          <pc:sldMk cId="2829695689" sldId="417"/>
        </pc:sldMkLst>
        <pc:spChg chg="mod">
          <ac:chgData name="Eric Davis" userId="1c7adbed-9299-4017-92ca-cc635904055a" providerId="ADAL" clId="{E6B496FA-6C89-42FF-A242-08AE82F9CA9F}" dt="2024-10-01T19:53:35.835" v="164" actId="1076"/>
          <ac:spMkLst>
            <pc:docMk/>
            <pc:sldMk cId="2829695689" sldId="417"/>
            <ac:spMk id="2" creationId="{0C1749CE-425A-CB29-1792-B8121DEFE062}"/>
          </ac:spMkLst>
        </pc:spChg>
        <pc:spChg chg="mod">
          <ac:chgData name="Eric Davis" userId="1c7adbed-9299-4017-92ca-cc635904055a" providerId="ADAL" clId="{E6B496FA-6C89-42FF-A242-08AE82F9CA9F}" dt="2024-10-01T19:53:35.835" v="164" actId="1076"/>
          <ac:spMkLst>
            <pc:docMk/>
            <pc:sldMk cId="2829695689" sldId="417"/>
            <ac:spMk id="3" creationId="{61EE8C6D-BC9F-60E4-35DF-F5D88224201F}"/>
          </ac:spMkLst>
        </pc:spChg>
      </pc:sldChg>
      <pc:sldChg chg="modSp mod">
        <pc:chgData name="Eric Davis" userId="1c7adbed-9299-4017-92ca-cc635904055a" providerId="ADAL" clId="{E6B496FA-6C89-42FF-A242-08AE82F9CA9F}" dt="2024-10-01T19:44:55.048" v="163" actId="14100"/>
        <pc:sldMkLst>
          <pc:docMk/>
          <pc:sldMk cId="2875685185" sldId="437"/>
        </pc:sldMkLst>
        <pc:spChg chg="mod">
          <ac:chgData name="Eric Davis" userId="1c7adbed-9299-4017-92ca-cc635904055a" providerId="ADAL" clId="{E6B496FA-6C89-42FF-A242-08AE82F9CA9F}" dt="2024-10-01T19:44:55.048" v="163" actId="14100"/>
          <ac:spMkLst>
            <pc:docMk/>
            <pc:sldMk cId="2875685185" sldId="437"/>
            <ac:spMk id="5" creationId="{F6A7DD34-29FE-0CAE-40DD-3DD5C24F73B2}"/>
          </ac:spMkLst>
        </pc:spChg>
      </pc:sldChg>
    </pc:docChg>
  </pc:docChgLst>
  <pc:docChgLst>
    <pc:chgData name="Eric Davis" userId="S::eric.davis@townsquaremedia.com::1c7adbed-9299-4017-92ca-cc635904055a" providerId="AD" clId="Web-{3E170367-3FA9-63E3-E0AC-A162542FE403}"/>
    <pc:docChg chg="modSld sldOrd">
      <pc:chgData name="Eric Davis" userId="S::eric.davis@townsquaremedia.com::1c7adbed-9299-4017-92ca-cc635904055a" providerId="AD" clId="Web-{3E170367-3FA9-63E3-E0AC-A162542FE403}" dt="2024-10-03T14:48:51.540" v="45" actId="20577"/>
      <pc:docMkLst>
        <pc:docMk/>
      </pc:docMkLst>
      <pc:sldChg chg="ord">
        <pc:chgData name="Eric Davis" userId="S::eric.davis@townsquaremedia.com::1c7adbed-9299-4017-92ca-cc635904055a" providerId="AD" clId="Web-{3E170367-3FA9-63E3-E0AC-A162542FE403}" dt="2024-10-03T14:47:59.648" v="0"/>
        <pc:sldMkLst>
          <pc:docMk/>
          <pc:sldMk cId="3615847417" sldId="396"/>
        </pc:sldMkLst>
      </pc:sldChg>
      <pc:sldChg chg="modSp">
        <pc:chgData name="Eric Davis" userId="S::eric.davis@townsquaremedia.com::1c7adbed-9299-4017-92ca-cc635904055a" providerId="AD" clId="Web-{3E170367-3FA9-63E3-E0AC-A162542FE403}" dt="2024-10-03T14:48:51.540" v="45" actId="20577"/>
        <pc:sldMkLst>
          <pc:docMk/>
          <pc:sldMk cId="3507941792" sldId="412"/>
        </pc:sldMkLst>
        <pc:spChg chg="mod">
          <ac:chgData name="Eric Davis" userId="S::eric.davis@townsquaremedia.com::1c7adbed-9299-4017-92ca-cc635904055a" providerId="AD" clId="Web-{3E170367-3FA9-63E3-E0AC-A162542FE403}" dt="2024-10-03T14:48:51.540" v="45" actId="20577"/>
          <ac:spMkLst>
            <pc:docMk/>
            <pc:sldMk cId="3507941792" sldId="412"/>
            <ac:spMk id="5" creationId="{F6A7DD34-29FE-0CAE-40DD-3DD5C24F73B2}"/>
          </ac:spMkLst>
        </pc:spChg>
      </pc:sldChg>
    </pc:docChg>
  </pc:docChgLst>
  <pc:docChgLst>
    <pc:chgData name="Eric Davis" userId="1c7adbed-9299-4017-92ca-cc635904055a" providerId="ADAL" clId="{B1735DAE-0DBF-4CE0-92B3-C5BA18439AE0}"/>
    <pc:docChg chg="custSel delSld modSld">
      <pc:chgData name="Eric Davis" userId="1c7adbed-9299-4017-92ca-cc635904055a" providerId="ADAL" clId="{B1735DAE-0DBF-4CE0-92B3-C5BA18439AE0}" dt="2024-10-01T16:40:02.700" v="610" actId="20577"/>
      <pc:docMkLst>
        <pc:docMk/>
      </pc:docMkLst>
      <pc:sldChg chg="modSp mod">
        <pc:chgData name="Eric Davis" userId="1c7adbed-9299-4017-92ca-cc635904055a" providerId="ADAL" clId="{B1735DAE-0DBF-4CE0-92B3-C5BA18439AE0}" dt="2024-10-01T16:40:02.700" v="610" actId="20577"/>
        <pc:sldMkLst>
          <pc:docMk/>
          <pc:sldMk cId="3507941792" sldId="412"/>
        </pc:sldMkLst>
        <pc:spChg chg="mod">
          <ac:chgData name="Eric Davis" userId="1c7adbed-9299-4017-92ca-cc635904055a" providerId="ADAL" clId="{B1735DAE-0DBF-4CE0-92B3-C5BA18439AE0}" dt="2024-10-01T16:40:02.700" v="610" actId="20577"/>
          <ac:spMkLst>
            <pc:docMk/>
            <pc:sldMk cId="3507941792" sldId="412"/>
            <ac:spMk id="5" creationId="{F6A7DD34-29FE-0CAE-40DD-3DD5C24F73B2}"/>
          </ac:spMkLst>
        </pc:spChg>
      </pc:sldChg>
      <pc:sldChg chg="delSp modSp mod">
        <pc:chgData name="Eric Davis" userId="1c7adbed-9299-4017-92ca-cc635904055a" providerId="ADAL" clId="{B1735DAE-0DBF-4CE0-92B3-C5BA18439AE0}" dt="2024-10-01T16:02:21.533" v="267" actId="20577"/>
        <pc:sldMkLst>
          <pc:docMk/>
          <pc:sldMk cId="1974627062" sldId="413"/>
        </pc:sldMkLst>
        <pc:spChg chg="mod">
          <ac:chgData name="Eric Davis" userId="1c7adbed-9299-4017-92ca-cc635904055a" providerId="ADAL" clId="{B1735DAE-0DBF-4CE0-92B3-C5BA18439AE0}" dt="2024-10-01T16:02:21.533" v="267" actId="20577"/>
          <ac:spMkLst>
            <pc:docMk/>
            <pc:sldMk cId="1974627062" sldId="413"/>
            <ac:spMk id="4" creationId="{2B93AD6E-4373-49B2-BFD7-724BE8EB607F}"/>
          </ac:spMkLst>
        </pc:spChg>
        <pc:spChg chg="del">
          <ac:chgData name="Eric Davis" userId="1c7adbed-9299-4017-92ca-cc635904055a" providerId="ADAL" clId="{B1735DAE-0DBF-4CE0-92B3-C5BA18439AE0}" dt="2024-10-01T16:02:15.060" v="265" actId="478"/>
          <ac:spMkLst>
            <pc:docMk/>
            <pc:sldMk cId="1974627062" sldId="413"/>
            <ac:spMk id="5" creationId="{4E7BC181-6E30-41BB-B97A-6B0F2AAB1F7F}"/>
          </ac:spMkLst>
        </pc:spChg>
        <pc:spChg chg="del">
          <ac:chgData name="Eric Davis" userId="1c7adbed-9299-4017-92ca-cc635904055a" providerId="ADAL" clId="{B1735DAE-0DBF-4CE0-92B3-C5BA18439AE0}" dt="2024-10-01T16:02:13.047" v="264" actId="478"/>
          <ac:spMkLst>
            <pc:docMk/>
            <pc:sldMk cId="1974627062" sldId="413"/>
            <ac:spMk id="7" creationId="{B5E089BF-F79E-4633-AC7A-2AE293493C42}"/>
          </ac:spMkLst>
        </pc:spChg>
      </pc:sldChg>
      <pc:sldChg chg="addSp delSp modSp mod delAnim">
        <pc:chgData name="Eric Davis" userId="1c7adbed-9299-4017-92ca-cc635904055a" providerId="ADAL" clId="{B1735DAE-0DBF-4CE0-92B3-C5BA18439AE0}" dt="2024-10-01T16:38:03.821" v="566" actId="1076"/>
        <pc:sldMkLst>
          <pc:docMk/>
          <pc:sldMk cId="2230475290" sldId="415"/>
        </pc:sldMkLst>
        <pc:spChg chg="del">
          <ac:chgData name="Eric Davis" userId="1c7adbed-9299-4017-92ca-cc635904055a" providerId="ADAL" clId="{B1735DAE-0DBF-4CE0-92B3-C5BA18439AE0}" dt="2024-10-01T16:03:44.860" v="418" actId="478"/>
          <ac:spMkLst>
            <pc:docMk/>
            <pc:sldMk cId="2230475290" sldId="415"/>
            <ac:spMk id="2" creationId="{DE5B04FC-93A3-E91A-F889-4EE9DEEFBFA5}"/>
          </ac:spMkLst>
        </pc:spChg>
        <pc:spChg chg="del">
          <ac:chgData name="Eric Davis" userId="1c7adbed-9299-4017-92ca-cc635904055a" providerId="ADAL" clId="{B1735DAE-0DBF-4CE0-92B3-C5BA18439AE0}" dt="2024-10-01T16:03:43.529" v="417" actId="478"/>
          <ac:spMkLst>
            <pc:docMk/>
            <pc:sldMk cId="2230475290" sldId="415"/>
            <ac:spMk id="3" creationId="{61EE8C6D-BC9F-60E4-35DF-F5D88224201F}"/>
          </ac:spMkLst>
        </pc:spChg>
        <pc:spChg chg="mod">
          <ac:chgData name="Eric Davis" userId="1c7adbed-9299-4017-92ca-cc635904055a" providerId="ADAL" clId="{B1735DAE-0DBF-4CE0-92B3-C5BA18439AE0}" dt="2024-10-01T16:03:40.456" v="415" actId="20577"/>
          <ac:spMkLst>
            <pc:docMk/>
            <pc:sldMk cId="2230475290" sldId="415"/>
            <ac:spMk id="6" creationId="{6808B77A-77B2-2AE9-9AC4-71FAAB79AC0C}"/>
          </ac:spMkLst>
        </pc:spChg>
        <pc:spChg chg="mod">
          <ac:chgData name="Eric Davis" userId="1c7adbed-9299-4017-92ca-cc635904055a" providerId="ADAL" clId="{B1735DAE-0DBF-4CE0-92B3-C5BA18439AE0}" dt="2024-10-01T16:38:03.821" v="566" actId="1076"/>
          <ac:spMkLst>
            <pc:docMk/>
            <pc:sldMk cId="2230475290" sldId="415"/>
            <ac:spMk id="9" creationId="{0D0F7AC6-4931-E558-8C06-B2EF4B899200}"/>
          </ac:spMkLst>
        </pc:spChg>
        <pc:spChg chg="add mod">
          <ac:chgData name="Eric Davis" userId="1c7adbed-9299-4017-92ca-cc635904055a" providerId="ADAL" clId="{B1735DAE-0DBF-4CE0-92B3-C5BA18439AE0}" dt="2024-10-01T16:37:34.108" v="565" actId="1582"/>
          <ac:spMkLst>
            <pc:docMk/>
            <pc:sldMk cId="2230475290" sldId="415"/>
            <ac:spMk id="11" creationId="{061C228B-DAEF-5943-3377-885CA2957F6E}"/>
          </ac:spMkLst>
        </pc:spChg>
        <pc:picChg chg="add mod">
          <ac:chgData name="Eric Davis" userId="1c7adbed-9299-4017-92ca-cc635904055a" providerId="ADAL" clId="{B1735DAE-0DBF-4CE0-92B3-C5BA18439AE0}" dt="2024-10-01T16:36:57.752" v="553" actId="14100"/>
          <ac:picMkLst>
            <pc:docMk/>
            <pc:sldMk cId="2230475290" sldId="415"/>
            <ac:picMk id="7" creationId="{1E61B45C-A32A-4D39-1F22-1F763B4E2016}"/>
          </ac:picMkLst>
        </pc:picChg>
        <pc:picChg chg="del">
          <ac:chgData name="Eric Davis" userId="1c7adbed-9299-4017-92ca-cc635904055a" providerId="ADAL" clId="{B1735DAE-0DBF-4CE0-92B3-C5BA18439AE0}" dt="2024-10-01T16:35:39.938" v="423" actId="478"/>
          <ac:picMkLst>
            <pc:docMk/>
            <pc:sldMk cId="2230475290" sldId="415"/>
            <ac:picMk id="8" creationId="{32406706-E394-4E98-BEBC-471B50C997A6}"/>
          </ac:picMkLst>
        </pc:picChg>
        <pc:picChg chg="del">
          <ac:chgData name="Eric Davis" userId="1c7adbed-9299-4017-92ca-cc635904055a" providerId="ADAL" clId="{B1735DAE-0DBF-4CE0-92B3-C5BA18439AE0}" dt="2024-10-01T16:03:41.773" v="416" actId="478"/>
          <ac:picMkLst>
            <pc:docMk/>
            <pc:sldMk cId="2230475290" sldId="415"/>
            <ac:picMk id="12" creationId="{4294E3F1-7E86-BD1E-0C79-7A228A413072}"/>
          </ac:picMkLst>
        </pc:picChg>
        <pc:cxnChg chg="del">
          <ac:chgData name="Eric Davis" userId="1c7adbed-9299-4017-92ca-cc635904055a" providerId="ADAL" clId="{B1735DAE-0DBF-4CE0-92B3-C5BA18439AE0}" dt="2024-10-01T16:35:43.850" v="425" actId="478"/>
          <ac:cxnSpMkLst>
            <pc:docMk/>
            <pc:sldMk cId="2230475290" sldId="415"/>
            <ac:cxnSpMk id="13" creationId="{CA99893B-234A-719A-3906-1784F6CD267B}"/>
          </ac:cxnSpMkLst>
        </pc:cxnChg>
      </pc:sldChg>
      <pc:sldChg chg="del">
        <pc:chgData name="Eric Davis" userId="1c7adbed-9299-4017-92ca-cc635904055a" providerId="ADAL" clId="{B1735DAE-0DBF-4CE0-92B3-C5BA18439AE0}" dt="2024-10-01T16:38:09.679" v="568" actId="47"/>
        <pc:sldMkLst>
          <pc:docMk/>
          <pc:sldMk cId="3230464962" sldId="416"/>
        </pc:sldMkLst>
      </pc:sldChg>
      <pc:sldChg chg="modSp mod">
        <pc:chgData name="Eric Davis" userId="1c7adbed-9299-4017-92ca-cc635904055a" providerId="ADAL" clId="{B1735DAE-0DBF-4CE0-92B3-C5BA18439AE0}" dt="2024-10-01T16:38:13.856" v="570" actId="20577"/>
        <pc:sldMkLst>
          <pc:docMk/>
          <pc:sldMk cId="2829695689" sldId="417"/>
        </pc:sldMkLst>
        <pc:spChg chg="mod">
          <ac:chgData name="Eric Davis" userId="1c7adbed-9299-4017-92ca-cc635904055a" providerId="ADAL" clId="{B1735DAE-0DBF-4CE0-92B3-C5BA18439AE0}" dt="2024-10-01T16:38:13.856" v="570" actId="20577"/>
          <ac:spMkLst>
            <pc:docMk/>
            <pc:sldMk cId="2829695689" sldId="417"/>
            <ac:spMk id="6" creationId="{6808B77A-77B2-2AE9-9AC4-71FAAB79AC0C}"/>
          </ac:spMkLst>
        </pc:spChg>
      </pc:sldChg>
      <pc:sldChg chg="modSp mod">
        <pc:chgData name="Eric Davis" userId="1c7adbed-9299-4017-92ca-cc635904055a" providerId="ADAL" clId="{B1735DAE-0DBF-4CE0-92B3-C5BA18439AE0}" dt="2024-10-01T16:39:25.270" v="572" actId="20577"/>
        <pc:sldMkLst>
          <pc:docMk/>
          <pc:sldMk cId="2410506824" sldId="418"/>
        </pc:sldMkLst>
        <pc:spChg chg="mod">
          <ac:chgData name="Eric Davis" userId="1c7adbed-9299-4017-92ca-cc635904055a" providerId="ADAL" clId="{B1735DAE-0DBF-4CE0-92B3-C5BA18439AE0}" dt="2024-10-01T16:39:25.270" v="572" actId="20577"/>
          <ac:spMkLst>
            <pc:docMk/>
            <pc:sldMk cId="2410506824" sldId="418"/>
            <ac:spMk id="6" creationId="{6808B77A-77B2-2AE9-9AC4-71FAAB79AC0C}"/>
          </ac:spMkLst>
        </pc:spChg>
      </pc:sldChg>
      <pc:sldChg chg="del">
        <pc:chgData name="Eric Davis" userId="1c7adbed-9299-4017-92ca-cc635904055a" providerId="ADAL" clId="{B1735DAE-0DBF-4CE0-92B3-C5BA18439AE0}" dt="2024-10-01T16:39:35.432" v="573" actId="47"/>
        <pc:sldMkLst>
          <pc:docMk/>
          <pc:sldMk cId="3694243672" sldId="419"/>
        </pc:sldMkLst>
      </pc:sldChg>
      <pc:sldChg chg="modSp mod">
        <pc:chgData name="Eric Davis" userId="1c7adbed-9299-4017-92ca-cc635904055a" providerId="ADAL" clId="{B1735DAE-0DBF-4CE0-92B3-C5BA18439AE0}" dt="2024-10-01T16:03:23.509" v="387" actId="1076"/>
        <pc:sldMkLst>
          <pc:docMk/>
          <pc:sldMk cId="2529961009" sldId="420"/>
        </pc:sldMkLst>
        <pc:spChg chg="mod">
          <ac:chgData name="Eric Davis" userId="1c7adbed-9299-4017-92ca-cc635904055a" providerId="ADAL" clId="{B1735DAE-0DBF-4CE0-92B3-C5BA18439AE0}" dt="2024-10-01T16:03:23.509" v="387" actId="1076"/>
          <ac:spMkLst>
            <pc:docMk/>
            <pc:sldMk cId="2529961009" sldId="420"/>
            <ac:spMk id="9" creationId="{0D0F7AC6-4931-E558-8C06-B2EF4B899200}"/>
          </ac:spMkLst>
        </pc:spChg>
      </pc:sldChg>
      <pc:sldChg chg="del">
        <pc:chgData name="Eric Davis" userId="1c7adbed-9299-4017-92ca-cc635904055a" providerId="ADAL" clId="{B1735DAE-0DBF-4CE0-92B3-C5BA18439AE0}" dt="2024-10-01T16:39:44.200" v="575" actId="47"/>
        <pc:sldMkLst>
          <pc:docMk/>
          <pc:sldMk cId="3504119189" sldId="434"/>
        </pc:sldMkLst>
      </pc:sldChg>
      <pc:sldChg chg="del">
        <pc:chgData name="Eric Davis" userId="1c7adbed-9299-4017-92ca-cc635904055a" providerId="ADAL" clId="{B1735DAE-0DBF-4CE0-92B3-C5BA18439AE0}" dt="2024-10-01T16:39:41.073" v="574" actId="47"/>
        <pc:sldMkLst>
          <pc:docMk/>
          <pc:sldMk cId="2202006828" sldId="435"/>
        </pc:sldMkLst>
      </pc:sldChg>
      <pc:sldChg chg="del">
        <pc:chgData name="Eric Davis" userId="1c7adbed-9299-4017-92ca-cc635904055a" providerId="ADAL" clId="{B1735DAE-0DBF-4CE0-92B3-C5BA18439AE0}" dt="2024-10-01T16:38:08.627" v="567" actId="47"/>
        <pc:sldMkLst>
          <pc:docMk/>
          <pc:sldMk cId="2428969571" sldId="436"/>
        </pc:sldMkLst>
      </pc:sldChg>
      <pc:sldChg chg="modSp mod">
        <pc:chgData name="Eric Davis" userId="1c7adbed-9299-4017-92ca-cc635904055a" providerId="ADAL" clId="{B1735DAE-0DBF-4CE0-92B3-C5BA18439AE0}" dt="2024-10-01T16:01:50.268" v="224" actId="20577"/>
        <pc:sldMkLst>
          <pc:docMk/>
          <pc:sldMk cId="2875685185" sldId="437"/>
        </pc:sldMkLst>
        <pc:spChg chg="mod">
          <ac:chgData name="Eric Davis" userId="1c7adbed-9299-4017-92ca-cc635904055a" providerId="ADAL" clId="{B1735DAE-0DBF-4CE0-92B3-C5BA18439AE0}" dt="2024-10-01T16:01:50.268" v="224" actId="20577"/>
          <ac:spMkLst>
            <pc:docMk/>
            <pc:sldMk cId="2875685185" sldId="437"/>
            <ac:spMk id="5" creationId="{F6A7DD34-29FE-0CAE-40DD-3DD5C24F73B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69C908-5B13-4AB4-8501-D6046EC107F4}" type="datetimeFigureOut">
              <a:rPr lang="en-US" smtClean="0"/>
              <a:t>10/1/2024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251FEE-D3FE-407D-B803-747CA79C8641}" type="slidenum">
              <a:rPr lang="en-US" smtClean="0"/>
              <a:t>‹#›</a:t>
            </a:fld>
            <a:endParaRPr lang="en-US"/>
          </a:p>
        </p:txBody>
      </p:sp>
    </p:spTree>
    <p:extLst>
      <p:ext uri="{BB962C8B-B14F-4D97-AF65-F5344CB8AC3E}">
        <p14:creationId xmlns:p14="http://schemas.microsoft.com/office/powerpoint/2010/main" val="708964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D4E33-C466-4581-99D6-D5144174E0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6995DC-6DAE-416B-AEF8-68C1F328B1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B16A40-5CA0-4472-B871-2D03E895B27D}"/>
              </a:ext>
            </a:extLst>
          </p:cNvPr>
          <p:cNvSpPr>
            <a:spLocks noGrp="1"/>
          </p:cNvSpPr>
          <p:nvPr>
            <p:ph type="dt" sz="half" idx="10"/>
          </p:nvPr>
        </p:nvSpPr>
        <p:spPr/>
        <p:txBody>
          <a:bodyPr/>
          <a:lstStyle/>
          <a:p>
            <a:fld id="{21FC7664-36EC-4CF6-BF2D-9C08DDC42ECE}" type="datetimeFigureOut">
              <a:rPr lang="en-US" smtClean="0"/>
              <a:t>10/1/2024</a:t>
            </a:fld>
            <a:endParaRPr lang="en-US"/>
          </a:p>
        </p:txBody>
      </p:sp>
      <p:sp>
        <p:nvSpPr>
          <p:cNvPr id="5" name="Footer Placeholder 4">
            <a:extLst>
              <a:ext uri="{FF2B5EF4-FFF2-40B4-BE49-F238E27FC236}">
                <a16:creationId xmlns:a16="http://schemas.microsoft.com/office/drawing/2014/main" id="{12B1AE09-D0B7-4196-BF93-B19A9EAB81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9A70B4-4615-4DF7-BF46-D5DD0CF8A4D1}"/>
              </a:ext>
            </a:extLst>
          </p:cNvPr>
          <p:cNvSpPr>
            <a:spLocks noGrp="1"/>
          </p:cNvSpPr>
          <p:nvPr>
            <p:ph type="sldNum" sz="quarter" idx="12"/>
          </p:nvPr>
        </p:nvSpPr>
        <p:spPr/>
        <p:txBody>
          <a:bodyPr/>
          <a:lstStyle/>
          <a:p>
            <a:fld id="{A56C327D-1E9D-4361-AAF6-5C2E775A85DD}" type="slidenum">
              <a:rPr lang="en-US" smtClean="0"/>
              <a:t>‹#›</a:t>
            </a:fld>
            <a:endParaRPr lang="en-US"/>
          </a:p>
        </p:txBody>
      </p:sp>
    </p:spTree>
    <p:extLst>
      <p:ext uri="{BB962C8B-B14F-4D97-AF65-F5344CB8AC3E}">
        <p14:creationId xmlns:p14="http://schemas.microsoft.com/office/powerpoint/2010/main" val="3484850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3698-2794-41EA-B6F8-7A7F73BD32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1ACF4A-2C47-4FD4-A0FA-E09CAA21E9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CB668B-2290-45E9-9D8E-DA9764C58B5A}"/>
              </a:ext>
            </a:extLst>
          </p:cNvPr>
          <p:cNvSpPr>
            <a:spLocks noGrp="1"/>
          </p:cNvSpPr>
          <p:nvPr>
            <p:ph type="dt" sz="half" idx="10"/>
          </p:nvPr>
        </p:nvSpPr>
        <p:spPr/>
        <p:txBody>
          <a:bodyPr/>
          <a:lstStyle/>
          <a:p>
            <a:fld id="{21FC7664-36EC-4CF6-BF2D-9C08DDC42ECE}" type="datetimeFigureOut">
              <a:rPr lang="en-US" smtClean="0"/>
              <a:t>10/1/2024</a:t>
            </a:fld>
            <a:endParaRPr lang="en-US"/>
          </a:p>
        </p:txBody>
      </p:sp>
      <p:sp>
        <p:nvSpPr>
          <p:cNvPr id="5" name="Footer Placeholder 4">
            <a:extLst>
              <a:ext uri="{FF2B5EF4-FFF2-40B4-BE49-F238E27FC236}">
                <a16:creationId xmlns:a16="http://schemas.microsoft.com/office/drawing/2014/main" id="{229E75D7-C409-4D83-A1E2-320FBC8F14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47D44F-1AA6-4896-8666-8D5DC428B845}"/>
              </a:ext>
            </a:extLst>
          </p:cNvPr>
          <p:cNvSpPr>
            <a:spLocks noGrp="1"/>
          </p:cNvSpPr>
          <p:nvPr>
            <p:ph type="sldNum" sz="quarter" idx="12"/>
          </p:nvPr>
        </p:nvSpPr>
        <p:spPr/>
        <p:txBody>
          <a:bodyPr/>
          <a:lstStyle/>
          <a:p>
            <a:fld id="{A56C327D-1E9D-4361-AAF6-5C2E775A85DD}" type="slidenum">
              <a:rPr lang="en-US" smtClean="0"/>
              <a:t>‹#›</a:t>
            </a:fld>
            <a:endParaRPr lang="en-US"/>
          </a:p>
        </p:txBody>
      </p:sp>
    </p:spTree>
    <p:extLst>
      <p:ext uri="{BB962C8B-B14F-4D97-AF65-F5344CB8AC3E}">
        <p14:creationId xmlns:p14="http://schemas.microsoft.com/office/powerpoint/2010/main" val="1969293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A3268F-1289-4040-A4A5-99624ACA6E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9CA2CA-4286-4A0D-AB66-BBB38AADB2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20D9B1-B243-4E98-86CD-3924B7292B02}"/>
              </a:ext>
            </a:extLst>
          </p:cNvPr>
          <p:cNvSpPr>
            <a:spLocks noGrp="1"/>
          </p:cNvSpPr>
          <p:nvPr>
            <p:ph type="dt" sz="half" idx="10"/>
          </p:nvPr>
        </p:nvSpPr>
        <p:spPr/>
        <p:txBody>
          <a:bodyPr/>
          <a:lstStyle/>
          <a:p>
            <a:fld id="{21FC7664-36EC-4CF6-BF2D-9C08DDC42ECE}" type="datetimeFigureOut">
              <a:rPr lang="en-US" smtClean="0"/>
              <a:t>10/1/2024</a:t>
            </a:fld>
            <a:endParaRPr lang="en-US"/>
          </a:p>
        </p:txBody>
      </p:sp>
      <p:sp>
        <p:nvSpPr>
          <p:cNvPr id="5" name="Footer Placeholder 4">
            <a:extLst>
              <a:ext uri="{FF2B5EF4-FFF2-40B4-BE49-F238E27FC236}">
                <a16:creationId xmlns:a16="http://schemas.microsoft.com/office/drawing/2014/main" id="{B8FAE90E-B049-4964-9FC9-F01293A5C3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A17B4E-AEE2-42A9-8669-C6659690AA84}"/>
              </a:ext>
            </a:extLst>
          </p:cNvPr>
          <p:cNvSpPr>
            <a:spLocks noGrp="1"/>
          </p:cNvSpPr>
          <p:nvPr>
            <p:ph type="sldNum" sz="quarter" idx="12"/>
          </p:nvPr>
        </p:nvSpPr>
        <p:spPr/>
        <p:txBody>
          <a:bodyPr/>
          <a:lstStyle/>
          <a:p>
            <a:fld id="{A56C327D-1E9D-4361-AAF6-5C2E775A85DD}" type="slidenum">
              <a:rPr lang="en-US" smtClean="0"/>
              <a:t>‹#›</a:t>
            </a:fld>
            <a:endParaRPr lang="en-US"/>
          </a:p>
        </p:txBody>
      </p:sp>
    </p:spTree>
    <p:extLst>
      <p:ext uri="{BB962C8B-B14F-4D97-AF65-F5344CB8AC3E}">
        <p14:creationId xmlns:p14="http://schemas.microsoft.com/office/powerpoint/2010/main" val="2325292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3AF1737-8DCC-6548-B0BC-2FA2633EB62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72"/>
          <a:stretch/>
        </p:blipFill>
        <p:spPr>
          <a:xfrm>
            <a:off x="-1" y="-11429"/>
            <a:ext cx="12192001" cy="6098328"/>
          </a:xfrm>
          <a:prstGeom prst="rect">
            <a:avLst/>
          </a:prstGeom>
        </p:spPr>
      </p:pic>
      <p:sp>
        <p:nvSpPr>
          <p:cNvPr id="13" name="Rectangle 12">
            <a:extLst>
              <a:ext uri="{FF2B5EF4-FFF2-40B4-BE49-F238E27FC236}">
                <a16:creationId xmlns:a16="http://schemas.microsoft.com/office/drawing/2014/main" id="{0B68F56A-BF4F-8344-A315-EB88F16E86A1}"/>
              </a:ext>
            </a:extLst>
          </p:cNvPr>
          <p:cNvSpPr/>
          <p:nvPr userDrawn="1"/>
        </p:nvSpPr>
        <p:spPr>
          <a:xfrm>
            <a:off x="0" y="5289353"/>
            <a:ext cx="12192000" cy="1568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2" b="0" i="0">
              <a:latin typeface="Spartan Regular" pitchFamily="2" charset="77"/>
            </a:endParaRPr>
          </a:p>
        </p:txBody>
      </p:sp>
      <p:sp>
        <p:nvSpPr>
          <p:cNvPr id="2" name="Title 1"/>
          <p:cNvSpPr>
            <a:spLocks noGrp="1"/>
          </p:cNvSpPr>
          <p:nvPr>
            <p:ph type="ctrTitle" hasCustomPrompt="1"/>
          </p:nvPr>
        </p:nvSpPr>
        <p:spPr>
          <a:xfrm>
            <a:off x="4616713" y="1540448"/>
            <a:ext cx="6920585" cy="1306582"/>
          </a:xfrm>
        </p:spPr>
        <p:txBody>
          <a:bodyPr anchor="b">
            <a:normAutofit/>
          </a:bodyPr>
          <a:lstStyle>
            <a:lvl1pPr algn="ctr">
              <a:defRPr sz="4103">
                <a:solidFill>
                  <a:schemeClr val="bg1"/>
                </a:solidFill>
                <a:latin typeface="Oswald" pitchFamily="2" charset="77"/>
              </a:defRPr>
            </a:lvl1pPr>
          </a:lstStyle>
          <a:p>
            <a:r>
              <a:rPr lang="en-US"/>
              <a:t>CLICK TO EDIT MASTER TITLE STYLE</a:t>
            </a:r>
          </a:p>
        </p:txBody>
      </p:sp>
      <p:sp>
        <p:nvSpPr>
          <p:cNvPr id="3" name="Subtitle 2"/>
          <p:cNvSpPr>
            <a:spLocks noGrp="1"/>
          </p:cNvSpPr>
          <p:nvPr>
            <p:ph type="subTitle" idx="1"/>
          </p:nvPr>
        </p:nvSpPr>
        <p:spPr>
          <a:xfrm>
            <a:off x="4616713" y="2939107"/>
            <a:ext cx="6920585" cy="899249"/>
          </a:xfrm>
        </p:spPr>
        <p:txBody>
          <a:bodyPr/>
          <a:lstStyle>
            <a:lvl1pPr marL="0" indent="0" algn="ctr">
              <a:buNone/>
              <a:defRPr sz="2487">
                <a:solidFill>
                  <a:schemeClr val="bg1"/>
                </a:solidFill>
              </a:defRPr>
            </a:lvl1pPr>
            <a:lvl2pPr marL="454656" indent="0" algn="ctr">
              <a:buNone/>
              <a:defRPr sz="1989"/>
            </a:lvl2pPr>
            <a:lvl3pPr marL="909311" indent="0" algn="ctr">
              <a:buNone/>
              <a:defRPr sz="1790"/>
            </a:lvl3pPr>
            <a:lvl4pPr marL="1363967" indent="0" algn="ctr">
              <a:buNone/>
              <a:defRPr sz="1592"/>
            </a:lvl4pPr>
            <a:lvl5pPr marL="1818621" indent="0" algn="ctr">
              <a:buNone/>
              <a:defRPr sz="1592"/>
            </a:lvl5pPr>
            <a:lvl6pPr marL="2273277" indent="0" algn="ctr">
              <a:buNone/>
              <a:defRPr sz="1592"/>
            </a:lvl6pPr>
            <a:lvl7pPr marL="2727933" indent="0" algn="ctr">
              <a:buNone/>
              <a:defRPr sz="1592"/>
            </a:lvl7pPr>
            <a:lvl8pPr marL="3182589" indent="0" algn="ctr">
              <a:buNone/>
              <a:defRPr sz="1592"/>
            </a:lvl8pPr>
            <a:lvl9pPr marL="3637245" indent="0" algn="ctr">
              <a:buNone/>
              <a:defRPr sz="1592"/>
            </a:lvl9pPr>
          </a:lstStyle>
          <a:p>
            <a:r>
              <a:rPr lang="en-US"/>
              <a:t>Click to edit Master subtitle style</a:t>
            </a:r>
          </a:p>
        </p:txBody>
      </p:sp>
      <p:sp>
        <p:nvSpPr>
          <p:cNvPr id="15" name="Text Placeholder 14">
            <a:extLst>
              <a:ext uri="{FF2B5EF4-FFF2-40B4-BE49-F238E27FC236}">
                <a16:creationId xmlns:a16="http://schemas.microsoft.com/office/drawing/2014/main" id="{CE0A367D-3514-4340-B5D1-9EA167F14BFF}"/>
              </a:ext>
            </a:extLst>
          </p:cNvPr>
          <p:cNvSpPr>
            <a:spLocks noGrp="1"/>
          </p:cNvSpPr>
          <p:nvPr>
            <p:ph type="body" sz="quarter" idx="10" hasCustomPrompt="1"/>
          </p:nvPr>
        </p:nvSpPr>
        <p:spPr>
          <a:xfrm>
            <a:off x="154807" y="5429251"/>
            <a:ext cx="3191394" cy="1238249"/>
          </a:xfrm>
        </p:spPr>
        <p:txBody>
          <a:bodyPr>
            <a:normAutofit/>
          </a:bodyPr>
          <a:lstStyle>
            <a:lvl1pPr marL="0" indent="0">
              <a:lnSpc>
                <a:spcPct val="100000"/>
              </a:lnSpc>
              <a:spcBef>
                <a:spcPts val="622"/>
              </a:spcBef>
              <a:buNone/>
              <a:defRPr sz="1119" b="1"/>
            </a:lvl1pPr>
            <a:lvl2pPr marL="454656" indent="0">
              <a:buNone/>
              <a:defRPr/>
            </a:lvl2pPr>
            <a:lvl3pPr marL="909311" indent="0">
              <a:buNone/>
              <a:defRPr/>
            </a:lvl3pPr>
            <a:lvl4pPr marL="1363967" indent="0">
              <a:buNone/>
              <a:defRPr/>
            </a:lvl4pPr>
            <a:lvl5pPr marL="1818623" indent="0">
              <a:buNone/>
              <a:defRPr/>
            </a:lvl5pPr>
          </a:lstStyle>
          <a:p>
            <a:pPr lvl="0"/>
            <a:r>
              <a:rPr lang="en-US"/>
              <a:t>Seller Info</a:t>
            </a:r>
          </a:p>
        </p:txBody>
      </p:sp>
      <p:pic>
        <p:nvPicPr>
          <p:cNvPr id="22" name="Picture 21">
            <a:extLst>
              <a:ext uri="{FF2B5EF4-FFF2-40B4-BE49-F238E27FC236}">
                <a16:creationId xmlns:a16="http://schemas.microsoft.com/office/drawing/2014/main" id="{F90AF813-1CB7-9946-A9A9-DB60F2FF9EC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86413" y="468245"/>
            <a:ext cx="1908923" cy="475725"/>
          </a:xfrm>
          <a:prstGeom prst="rect">
            <a:avLst/>
          </a:prstGeom>
        </p:spPr>
      </p:pic>
    </p:spTree>
    <p:extLst>
      <p:ext uri="{BB962C8B-B14F-4D97-AF65-F5344CB8AC3E}">
        <p14:creationId xmlns:p14="http://schemas.microsoft.com/office/powerpoint/2010/main" val="466383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4E5B26-E8E5-2745-856A-3BA9B4576F73}"/>
              </a:ext>
            </a:extLst>
          </p:cNvPr>
          <p:cNvPicPr>
            <a:picLocks noChangeAspect="1"/>
          </p:cNvPicPr>
          <p:nvPr userDrawn="1"/>
        </p:nvPicPr>
        <p:blipFill>
          <a:blip r:embed="rId2"/>
          <a:stretch>
            <a:fillRect/>
          </a:stretch>
        </p:blipFill>
        <p:spPr>
          <a:xfrm>
            <a:off x="959252" y="938578"/>
            <a:ext cx="7529275" cy="5441157"/>
          </a:xfrm>
          <a:prstGeom prst="rect">
            <a:avLst/>
          </a:prstGeom>
        </p:spPr>
      </p:pic>
      <p:sp>
        <p:nvSpPr>
          <p:cNvPr id="13" name="Text Placeholder 22">
            <a:extLst>
              <a:ext uri="{FF2B5EF4-FFF2-40B4-BE49-F238E27FC236}">
                <a16:creationId xmlns:a16="http://schemas.microsoft.com/office/drawing/2014/main" id="{ED7564CE-5393-6A42-8763-2959CF622591}"/>
              </a:ext>
            </a:extLst>
          </p:cNvPr>
          <p:cNvSpPr>
            <a:spLocks noGrp="1"/>
          </p:cNvSpPr>
          <p:nvPr>
            <p:ph type="body" sz="quarter" idx="33" hasCustomPrompt="1"/>
          </p:nvPr>
        </p:nvSpPr>
        <p:spPr>
          <a:xfrm>
            <a:off x="8180626" y="1627718"/>
            <a:ext cx="3822098" cy="954859"/>
          </a:xfrm>
        </p:spPr>
        <p:txBody>
          <a:bodyPr>
            <a:noAutofit/>
          </a:bodyPr>
          <a:lstStyle>
            <a:lvl1pPr marL="213160" indent="-213160">
              <a:buFont typeface="Arial" panose="020B0604020202020204" pitchFamily="34" charset="0"/>
              <a:buChar char="•"/>
              <a:defRPr sz="1243"/>
            </a:lvl1pPr>
            <a:lvl2pPr marL="454656" indent="0">
              <a:buNone/>
              <a:defRPr sz="1243"/>
            </a:lvl2pPr>
            <a:lvl3pPr marL="909311" indent="0">
              <a:buNone/>
              <a:defRPr sz="1243"/>
            </a:lvl3pPr>
            <a:lvl4pPr marL="1363967" indent="0">
              <a:buNone/>
              <a:defRPr sz="1243"/>
            </a:lvl4pPr>
            <a:lvl5pPr marL="1818623" indent="0">
              <a:buNone/>
              <a:defRPr sz="1243"/>
            </a:lvl5pPr>
          </a:lstStyle>
          <a:p>
            <a:pPr lvl="0"/>
            <a:r>
              <a:rPr lang="en-US"/>
              <a:t>[Ex: Get more in-store foot traffic]</a:t>
            </a:r>
          </a:p>
          <a:p>
            <a:pPr lvl="0"/>
            <a:r>
              <a:rPr lang="en-US"/>
              <a:t>[Ex: Sell more Chevy </a:t>
            </a:r>
            <a:r>
              <a:rPr lang="en-US" err="1"/>
              <a:t>Silverados</a:t>
            </a:r>
            <a:r>
              <a:rPr lang="en-US"/>
              <a:t> in Q1]</a:t>
            </a:r>
          </a:p>
          <a:p>
            <a:pPr lvl="0"/>
            <a:r>
              <a:rPr lang="en-US"/>
              <a:t>[Ex: Increase used car sales in general]</a:t>
            </a:r>
          </a:p>
        </p:txBody>
      </p:sp>
      <p:sp>
        <p:nvSpPr>
          <p:cNvPr id="14" name="Text Placeholder 22">
            <a:extLst>
              <a:ext uri="{FF2B5EF4-FFF2-40B4-BE49-F238E27FC236}">
                <a16:creationId xmlns:a16="http://schemas.microsoft.com/office/drawing/2014/main" id="{D643114B-4883-AF45-BDCC-BB5FADCE9198}"/>
              </a:ext>
            </a:extLst>
          </p:cNvPr>
          <p:cNvSpPr>
            <a:spLocks noGrp="1"/>
          </p:cNvSpPr>
          <p:nvPr>
            <p:ph type="body" sz="quarter" idx="34" hasCustomPrompt="1"/>
          </p:nvPr>
        </p:nvSpPr>
        <p:spPr>
          <a:xfrm>
            <a:off x="7783584" y="3194437"/>
            <a:ext cx="4117865" cy="1250235"/>
          </a:xfrm>
        </p:spPr>
        <p:txBody>
          <a:bodyPr>
            <a:noAutofit/>
          </a:bodyPr>
          <a:lstStyle>
            <a:lvl1pPr marL="213160" indent="-213160">
              <a:buFont typeface="Arial" panose="020B0604020202020204" pitchFamily="34" charset="0"/>
              <a:buChar char="•"/>
              <a:defRPr sz="1243"/>
            </a:lvl1pPr>
            <a:lvl2pPr marL="454656" indent="0">
              <a:buNone/>
              <a:defRPr sz="1243"/>
            </a:lvl2pPr>
            <a:lvl3pPr marL="909311" indent="0">
              <a:buNone/>
              <a:defRPr sz="1243"/>
            </a:lvl3pPr>
            <a:lvl4pPr marL="1363967" indent="0">
              <a:buNone/>
              <a:defRPr sz="1243"/>
            </a:lvl4pPr>
            <a:lvl5pPr marL="1818623" indent="0">
              <a:buNone/>
              <a:defRPr sz="1243"/>
            </a:lvl5pPr>
          </a:lstStyle>
          <a:p>
            <a:pPr lvl="0"/>
            <a:r>
              <a:rPr lang="en-US"/>
              <a:t>[Ex: Drive awareness to website amongst adults 25-34 in market interested in new trucks]</a:t>
            </a:r>
          </a:p>
          <a:p>
            <a:pPr lvl="0"/>
            <a:r>
              <a:rPr lang="en-US"/>
              <a:t>[Ex: Increase form fills for used car sales appointments]</a:t>
            </a:r>
          </a:p>
          <a:p>
            <a:pPr lvl="0"/>
            <a:r>
              <a:rPr lang="en-US"/>
              <a:t>[Ex: Another example of what success looks like]</a:t>
            </a:r>
          </a:p>
        </p:txBody>
      </p:sp>
      <p:sp>
        <p:nvSpPr>
          <p:cNvPr id="16" name="Text Placeholder 22">
            <a:extLst>
              <a:ext uri="{FF2B5EF4-FFF2-40B4-BE49-F238E27FC236}">
                <a16:creationId xmlns:a16="http://schemas.microsoft.com/office/drawing/2014/main" id="{8A91914D-E329-1340-87E2-69B7542C1CAF}"/>
              </a:ext>
            </a:extLst>
          </p:cNvPr>
          <p:cNvSpPr>
            <a:spLocks noGrp="1"/>
          </p:cNvSpPr>
          <p:nvPr>
            <p:ph type="body" sz="quarter" idx="35" hasCustomPrompt="1"/>
          </p:nvPr>
        </p:nvSpPr>
        <p:spPr>
          <a:xfrm>
            <a:off x="6832677" y="4928006"/>
            <a:ext cx="3822098" cy="954859"/>
          </a:xfrm>
        </p:spPr>
        <p:txBody>
          <a:bodyPr>
            <a:noAutofit/>
          </a:bodyPr>
          <a:lstStyle>
            <a:lvl1pPr marL="213160" indent="-213160">
              <a:buFont typeface="Arial" panose="020B0604020202020204" pitchFamily="34" charset="0"/>
              <a:buChar char="•"/>
              <a:defRPr sz="1243"/>
            </a:lvl1pPr>
            <a:lvl2pPr marL="454656" indent="0">
              <a:buNone/>
              <a:defRPr sz="1243"/>
            </a:lvl2pPr>
            <a:lvl3pPr marL="909311" indent="0">
              <a:buNone/>
              <a:defRPr sz="1243"/>
            </a:lvl3pPr>
            <a:lvl4pPr marL="1363967" indent="0">
              <a:buNone/>
              <a:defRPr sz="1243"/>
            </a:lvl4pPr>
            <a:lvl5pPr marL="1818623" indent="0">
              <a:buNone/>
              <a:defRPr sz="1243"/>
            </a:lvl5pPr>
          </a:lstStyle>
          <a:p>
            <a:pPr lvl="0"/>
            <a:r>
              <a:rPr lang="en-US"/>
              <a:t>[Ex: Get more in-store foot traffic]</a:t>
            </a:r>
          </a:p>
          <a:p>
            <a:pPr lvl="0"/>
            <a:r>
              <a:rPr lang="en-US"/>
              <a:t>[Ex: Sell more Chevy </a:t>
            </a:r>
            <a:r>
              <a:rPr lang="en-US" err="1"/>
              <a:t>Silverados</a:t>
            </a:r>
            <a:r>
              <a:rPr lang="en-US"/>
              <a:t> in Q1]</a:t>
            </a:r>
          </a:p>
          <a:p>
            <a:pPr lvl="0"/>
            <a:r>
              <a:rPr lang="en-US"/>
              <a:t>[Ex: Increase used car sales in general]</a:t>
            </a:r>
          </a:p>
        </p:txBody>
      </p:sp>
      <p:sp>
        <p:nvSpPr>
          <p:cNvPr id="17" name="Rectangle 16">
            <a:extLst>
              <a:ext uri="{FF2B5EF4-FFF2-40B4-BE49-F238E27FC236}">
                <a16:creationId xmlns:a16="http://schemas.microsoft.com/office/drawing/2014/main" id="{1459281D-A37E-0046-B3EB-2C12DCADBEEE}"/>
              </a:ext>
            </a:extLst>
          </p:cNvPr>
          <p:cNvSpPr/>
          <p:nvPr userDrawn="1"/>
        </p:nvSpPr>
        <p:spPr>
          <a:xfrm>
            <a:off x="0" y="0"/>
            <a:ext cx="1042603"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2" b="0" i="0">
              <a:latin typeface="Spartan Regular" pitchFamily="2" charset="77"/>
            </a:endParaRPr>
          </a:p>
        </p:txBody>
      </p:sp>
      <p:sp>
        <p:nvSpPr>
          <p:cNvPr id="19" name="Title 1">
            <a:extLst>
              <a:ext uri="{FF2B5EF4-FFF2-40B4-BE49-F238E27FC236}">
                <a16:creationId xmlns:a16="http://schemas.microsoft.com/office/drawing/2014/main" id="{AEBB8EF3-DB49-E74A-A830-AB8C309D47A2}"/>
              </a:ext>
            </a:extLst>
          </p:cNvPr>
          <p:cNvSpPr>
            <a:spLocks noGrp="1"/>
          </p:cNvSpPr>
          <p:nvPr>
            <p:ph type="title" hasCustomPrompt="1"/>
          </p:nvPr>
        </p:nvSpPr>
        <p:spPr>
          <a:xfrm rot="16200000">
            <a:off x="-2718678" y="2917371"/>
            <a:ext cx="6485283" cy="1037277"/>
          </a:xfrm>
        </p:spPr>
        <p:txBody>
          <a:bodyPr>
            <a:normAutofit/>
          </a:bodyPr>
          <a:lstStyle>
            <a:lvl1pPr algn="ctr">
              <a:defRPr sz="3357">
                <a:solidFill>
                  <a:schemeClr val="bg1"/>
                </a:solidFill>
                <a:latin typeface="Oswald" pitchFamily="2" charset="77"/>
              </a:defRPr>
            </a:lvl1pPr>
          </a:lstStyle>
          <a:p>
            <a:r>
              <a:rPr lang="en-US"/>
              <a:t>THE NEW MARKETING FUNNEL</a:t>
            </a:r>
          </a:p>
        </p:txBody>
      </p:sp>
      <p:sp>
        <p:nvSpPr>
          <p:cNvPr id="20" name="Text Placeholder 35">
            <a:extLst>
              <a:ext uri="{FF2B5EF4-FFF2-40B4-BE49-F238E27FC236}">
                <a16:creationId xmlns:a16="http://schemas.microsoft.com/office/drawing/2014/main" id="{AF028499-CD2C-1544-A1CA-8A77144E0D2F}"/>
              </a:ext>
            </a:extLst>
          </p:cNvPr>
          <p:cNvSpPr>
            <a:spLocks noGrp="1"/>
          </p:cNvSpPr>
          <p:nvPr>
            <p:ph type="body" sz="quarter" idx="11"/>
          </p:nvPr>
        </p:nvSpPr>
        <p:spPr>
          <a:xfrm>
            <a:off x="2846604" y="284674"/>
            <a:ext cx="6848028" cy="750740"/>
          </a:xfrm>
        </p:spPr>
        <p:txBody>
          <a:bodyPr/>
          <a:lstStyle>
            <a:lvl1pPr marL="0" indent="0" algn="ctr">
              <a:buNone/>
              <a:defRPr/>
            </a:lvl1pPr>
            <a:lvl2pPr marL="454656" indent="0" algn="ctr">
              <a:buNone/>
              <a:defRPr/>
            </a:lvl2pPr>
            <a:lvl3pPr marL="909311" indent="0" algn="ctr">
              <a:buNone/>
              <a:defRPr/>
            </a:lvl3pPr>
            <a:lvl4pPr marL="1363967" indent="0" algn="ctr">
              <a:buNone/>
              <a:defRPr/>
            </a:lvl4pPr>
            <a:lvl5pPr marL="1818623" indent="0" algn="ctr">
              <a:buNone/>
              <a:defRPr/>
            </a:lvl5pPr>
          </a:lstStyle>
          <a:p>
            <a:pPr lvl="0"/>
            <a:r>
              <a:rPr lang="en-US"/>
              <a:t>Edit Master text styles</a:t>
            </a:r>
          </a:p>
        </p:txBody>
      </p:sp>
      <p:sp>
        <p:nvSpPr>
          <p:cNvPr id="5" name="Text Placeholder 4">
            <a:extLst>
              <a:ext uri="{FF2B5EF4-FFF2-40B4-BE49-F238E27FC236}">
                <a16:creationId xmlns:a16="http://schemas.microsoft.com/office/drawing/2014/main" id="{687D4BB2-A431-704E-B5EB-F28789228511}"/>
              </a:ext>
            </a:extLst>
          </p:cNvPr>
          <p:cNvSpPr>
            <a:spLocks noGrp="1"/>
          </p:cNvSpPr>
          <p:nvPr>
            <p:ph type="body" sz="quarter" idx="37"/>
          </p:nvPr>
        </p:nvSpPr>
        <p:spPr>
          <a:xfrm>
            <a:off x="2242709" y="1678232"/>
            <a:ext cx="3765965" cy="952500"/>
          </a:xfrm>
        </p:spPr>
        <p:txBody>
          <a:bodyPr>
            <a:normAutofit/>
          </a:bodyPr>
          <a:lstStyle>
            <a:lvl1pPr marL="0" indent="0" algn="ctr">
              <a:buNone/>
              <a:defRPr sz="1492">
                <a:solidFill>
                  <a:schemeClr val="bg1"/>
                </a:solidFill>
              </a:defRPr>
            </a:lvl1pPr>
          </a:lstStyle>
          <a:p>
            <a:pPr lvl="0"/>
            <a:r>
              <a:rPr lang="en-US"/>
              <a:t>Edit Master</a:t>
            </a:r>
          </a:p>
        </p:txBody>
      </p:sp>
      <p:sp>
        <p:nvSpPr>
          <p:cNvPr id="22" name="Text Placeholder 4">
            <a:extLst>
              <a:ext uri="{FF2B5EF4-FFF2-40B4-BE49-F238E27FC236}">
                <a16:creationId xmlns:a16="http://schemas.microsoft.com/office/drawing/2014/main" id="{0EA97988-D80C-5742-9157-0F6A570AD752}"/>
              </a:ext>
            </a:extLst>
          </p:cNvPr>
          <p:cNvSpPr>
            <a:spLocks noGrp="1"/>
          </p:cNvSpPr>
          <p:nvPr>
            <p:ph type="body" sz="quarter" idx="38"/>
          </p:nvPr>
        </p:nvSpPr>
        <p:spPr>
          <a:xfrm>
            <a:off x="2693842" y="3107532"/>
            <a:ext cx="3151091" cy="461778"/>
          </a:xfrm>
        </p:spPr>
        <p:txBody>
          <a:bodyPr>
            <a:normAutofit/>
          </a:bodyPr>
          <a:lstStyle>
            <a:lvl1pPr marL="0" indent="0" algn="ctr">
              <a:buNone/>
              <a:defRPr sz="1492">
                <a:solidFill>
                  <a:schemeClr val="bg1"/>
                </a:solidFill>
              </a:defRPr>
            </a:lvl1pPr>
          </a:lstStyle>
          <a:p>
            <a:pPr lvl="0"/>
            <a:r>
              <a:rPr lang="en-US"/>
              <a:t>Edit Master</a:t>
            </a:r>
          </a:p>
        </p:txBody>
      </p:sp>
      <p:sp>
        <p:nvSpPr>
          <p:cNvPr id="23" name="Text Placeholder 4">
            <a:extLst>
              <a:ext uri="{FF2B5EF4-FFF2-40B4-BE49-F238E27FC236}">
                <a16:creationId xmlns:a16="http://schemas.microsoft.com/office/drawing/2014/main" id="{7622614B-4CA4-EC47-924C-024624718EB4}"/>
              </a:ext>
            </a:extLst>
          </p:cNvPr>
          <p:cNvSpPr>
            <a:spLocks noGrp="1"/>
          </p:cNvSpPr>
          <p:nvPr>
            <p:ph type="body" sz="quarter" idx="39"/>
          </p:nvPr>
        </p:nvSpPr>
        <p:spPr>
          <a:xfrm>
            <a:off x="3346044" y="4262282"/>
            <a:ext cx="1846685" cy="364779"/>
          </a:xfrm>
        </p:spPr>
        <p:txBody>
          <a:bodyPr>
            <a:normAutofit/>
          </a:bodyPr>
          <a:lstStyle>
            <a:lvl1pPr marL="0" indent="0" algn="ctr">
              <a:buNone/>
              <a:defRPr sz="1492">
                <a:solidFill>
                  <a:schemeClr val="bg1"/>
                </a:solidFill>
              </a:defRPr>
            </a:lvl1pPr>
          </a:lstStyle>
          <a:p>
            <a:pPr lvl="0"/>
            <a:r>
              <a:rPr lang="en-US"/>
              <a:t>Edit Master</a:t>
            </a:r>
          </a:p>
        </p:txBody>
      </p:sp>
      <p:sp>
        <p:nvSpPr>
          <p:cNvPr id="15" name="Rectangle 14">
            <a:extLst>
              <a:ext uri="{FF2B5EF4-FFF2-40B4-BE49-F238E27FC236}">
                <a16:creationId xmlns:a16="http://schemas.microsoft.com/office/drawing/2014/main" id="{A5F1D476-A79D-574D-A1E2-1F3C1E3531D0}"/>
              </a:ext>
            </a:extLst>
          </p:cNvPr>
          <p:cNvSpPr/>
          <p:nvPr userDrawn="1"/>
        </p:nvSpPr>
        <p:spPr>
          <a:xfrm>
            <a:off x="10304060" y="6164239"/>
            <a:ext cx="1536388" cy="709378"/>
          </a:xfrm>
          <a:prstGeom prst="rect">
            <a:avLst/>
          </a:prstGeom>
          <a:solidFill>
            <a:srgbClr val="EF41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842" tIns="28421" rIns="56842" bIns="28421" numCol="1" spcCol="0" rtlCol="0" fromWordArt="0" anchor="ctr" anchorCtr="0" forceAA="0" compatLnSpc="1">
            <a:prstTxWarp prst="textNoShape">
              <a:avLst/>
            </a:prstTxWarp>
            <a:noAutofit/>
          </a:bodyPr>
          <a:lstStyle/>
          <a:p>
            <a:pPr algn="ctr"/>
            <a:endParaRPr lang="en-US" sz="1902" b="0" i="0">
              <a:latin typeface="Spartan Regular" pitchFamily="2" charset="77"/>
            </a:endParaRPr>
          </a:p>
        </p:txBody>
      </p:sp>
      <p:pic>
        <p:nvPicPr>
          <p:cNvPr id="24" name="Picture 23">
            <a:extLst>
              <a:ext uri="{FF2B5EF4-FFF2-40B4-BE49-F238E27FC236}">
                <a16:creationId xmlns:a16="http://schemas.microsoft.com/office/drawing/2014/main" id="{4C26D457-9033-3746-8AF9-C24126AB88F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513720" y="6379735"/>
            <a:ext cx="1117068" cy="278385"/>
          </a:xfrm>
          <a:prstGeom prst="rect">
            <a:avLst/>
          </a:prstGeom>
        </p:spPr>
      </p:pic>
      <p:sp>
        <p:nvSpPr>
          <p:cNvPr id="18" name="Text Placeholder 4">
            <a:extLst>
              <a:ext uri="{FF2B5EF4-FFF2-40B4-BE49-F238E27FC236}">
                <a16:creationId xmlns:a16="http://schemas.microsoft.com/office/drawing/2014/main" id="{D2FEC954-6ADF-EE46-917B-A0A8CDFC56D2}"/>
              </a:ext>
            </a:extLst>
          </p:cNvPr>
          <p:cNvSpPr>
            <a:spLocks noGrp="1"/>
          </p:cNvSpPr>
          <p:nvPr>
            <p:ph type="body" sz="quarter" idx="40"/>
          </p:nvPr>
        </p:nvSpPr>
        <p:spPr>
          <a:xfrm>
            <a:off x="3310325" y="5310032"/>
            <a:ext cx="1846685" cy="364779"/>
          </a:xfrm>
        </p:spPr>
        <p:txBody>
          <a:bodyPr>
            <a:normAutofit/>
          </a:bodyPr>
          <a:lstStyle>
            <a:lvl1pPr marL="0" indent="0" algn="ctr">
              <a:buNone/>
              <a:defRPr sz="1492">
                <a:solidFill>
                  <a:schemeClr val="bg1"/>
                </a:solidFill>
              </a:defRPr>
            </a:lvl1pPr>
          </a:lstStyle>
          <a:p>
            <a:pPr lvl="0"/>
            <a:r>
              <a:rPr lang="en-US"/>
              <a:t>Edit Master</a:t>
            </a:r>
          </a:p>
        </p:txBody>
      </p:sp>
    </p:spTree>
    <p:extLst>
      <p:ext uri="{BB962C8B-B14F-4D97-AF65-F5344CB8AC3E}">
        <p14:creationId xmlns:p14="http://schemas.microsoft.com/office/powerpoint/2010/main" val="3267864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2422A506-1D3F-A945-9B1A-98330425F38B}"/>
              </a:ext>
            </a:extLst>
          </p:cNvPr>
          <p:cNvSpPr>
            <a:spLocks noGrp="1"/>
          </p:cNvSpPr>
          <p:nvPr>
            <p:ph type="pic" sz="quarter" idx="18"/>
          </p:nvPr>
        </p:nvSpPr>
        <p:spPr>
          <a:xfrm>
            <a:off x="1" y="1"/>
            <a:ext cx="12193985" cy="6858001"/>
          </a:xfrm>
        </p:spPr>
        <p:txBody>
          <a:bodyPr/>
          <a:lstStyle/>
          <a:p>
            <a:endParaRPr lang="en-US"/>
          </a:p>
        </p:txBody>
      </p:sp>
      <p:sp>
        <p:nvSpPr>
          <p:cNvPr id="7" name="Rectangle 6">
            <a:extLst>
              <a:ext uri="{FF2B5EF4-FFF2-40B4-BE49-F238E27FC236}">
                <a16:creationId xmlns:a16="http://schemas.microsoft.com/office/drawing/2014/main" id="{0B8B6B97-86C7-D442-A374-6F2BD4E50AD9}"/>
              </a:ext>
            </a:extLst>
          </p:cNvPr>
          <p:cNvSpPr/>
          <p:nvPr userDrawn="1"/>
        </p:nvSpPr>
        <p:spPr>
          <a:xfrm>
            <a:off x="10304060" y="6164239"/>
            <a:ext cx="1536388" cy="709378"/>
          </a:xfrm>
          <a:prstGeom prst="rect">
            <a:avLst/>
          </a:prstGeom>
          <a:solidFill>
            <a:srgbClr val="EF41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842" tIns="28421" rIns="56842" bIns="28421" numCol="1" spcCol="0" rtlCol="0" fromWordArt="0" anchor="ctr" anchorCtr="0" forceAA="0" compatLnSpc="1">
            <a:prstTxWarp prst="textNoShape">
              <a:avLst/>
            </a:prstTxWarp>
            <a:noAutofit/>
          </a:bodyPr>
          <a:lstStyle/>
          <a:p>
            <a:pPr algn="ctr"/>
            <a:endParaRPr lang="en-US" sz="1902" b="0" i="0">
              <a:latin typeface="Spartan Regular" pitchFamily="2" charset="77"/>
            </a:endParaRPr>
          </a:p>
        </p:txBody>
      </p:sp>
      <p:pic>
        <p:nvPicPr>
          <p:cNvPr id="8" name="Picture 7">
            <a:extLst>
              <a:ext uri="{FF2B5EF4-FFF2-40B4-BE49-F238E27FC236}">
                <a16:creationId xmlns:a16="http://schemas.microsoft.com/office/drawing/2014/main" id="{70CEBC3C-CBBB-0B44-B325-5C00513DDD6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13720" y="6379735"/>
            <a:ext cx="1117068" cy="278385"/>
          </a:xfrm>
          <a:prstGeom prst="rect">
            <a:avLst/>
          </a:prstGeom>
        </p:spPr>
      </p:pic>
    </p:spTree>
    <p:extLst>
      <p:ext uri="{BB962C8B-B14F-4D97-AF65-F5344CB8AC3E}">
        <p14:creationId xmlns:p14="http://schemas.microsoft.com/office/powerpoint/2010/main" val="390925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5BA9A-13C4-4C21-81A5-BFF42DD8D6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0EF978-0CA5-4065-AAA1-83DA643E5F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21E114-2556-4394-B584-DB360C17FD1A}"/>
              </a:ext>
            </a:extLst>
          </p:cNvPr>
          <p:cNvSpPr>
            <a:spLocks noGrp="1"/>
          </p:cNvSpPr>
          <p:nvPr>
            <p:ph type="dt" sz="half" idx="10"/>
          </p:nvPr>
        </p:nvSpPr>
        <p:spPr/>
        <p:txBody>
          <a:bodyPr/>
          <a:lstStyle/>
          <a:p>
            <a:fld id="{21FC7664-36EC-4CF6-BF2D-9C08DDC42ECE}" type="datetimeFigureOut">
              <a:rPr lang="en-US" smtClean="0"/>
              <a:t>10/1/2024</a:t>
            </a:fld>
            <a:endParaRPr lang="en-US"/>
          </a:p>
        </p:txBody>
      </p:sp>
      <p:sp>
        <p:nvSpPr>
          <p:cNvPr id="5" name="Footer Placeholder 4">
            <a:extLst>
              <a:ext uri="{FF2B5EF4-FFF2-40B4-BE49-F238E27FC236}">
                <a16:creationId xmlns:a16="http://schemas.microsoft.com/office/drawing/2014/main" id="{E8D18049-B2BB-4123-ABDB-ACBB4A1298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F7F6E9-23C2-497C-B3C0-7284DEB06A6F}"/>
              </a:ext>
            </a:extLst>
          </p:cNvPr>
          <p:cNvSpPr>
            <a:spLocks noGrp="1"/>
          </p:cNvSpPr>
          <p:nvPr>
            <p:ph type="sldNum" sz="quarter" idx="12"/>
          </p:nvPr>
        </p:nvSpPr>
        <p:spPr/>
        <p:txBody>
          <a:bodyPr/>
          <a:lstStyle/>
          <a:p>
            <a:fld id="{A56C327D-1E9D-4361-AAF6-5C2E775A85DD}" type="slidenum">
              <a:rPr lang="en-US" smtClean="0"/>
              <a:t>‹#›</a:t>
            </a:fld>
            <a:endParaRPr lang="en-US"/>
          </a:p>
        </p:txBody>
      </p:sp>
    </p:spTree>
    <p:extLst>
      <p:ext uri="{BB962C8B-B14F-4D97-AF65-F5344CB8AC3E}">
        <p14:creationId xmlns:p14="http://schemas.microsoft.com/office/powerpoint/2010/main" val="2796387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44DBA-F159-494F-9F58-64C3EC5290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971E08-0B01-4F3A-89BE-B1DB33F749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117DC1-7F4B-4616-AD01-C7B02C28C241}"/>
              </a:ext>
            </a:extLst>
          </p:cNvPr>
          <p:cNvSpPr>
            <a:spLocks noGrp="1"/>
          </p:cNvSpPr>
          <p:nvPr>
            <p:ph type="dt" sz="half" idx="10"/>
          </p:nvPr>
        </p:nvSpPr>
        <p:spPr/>
        <p:txBody>
          <a:bodyPr/>
          <a:lstStyle/>
          <a:p>
            <a:fld id="{21FC7664-36EC-4CF6-BF2D-9C08DDC42ECE}" type="datetimeFigureOut">
              <a:rPr lang="en-US" smtClean="0"/>
              <a:t>10/1/2024</a:t>
            </a:fld>
            <a:endParaRPr lang="en-US"/>
          </a:p>
        </p:txBody>
      </p:sp>
      <p:sp>
        <p:nvSpPr>
          <p:cNvPr id="5" name="Footer Placeholder 4">
            <a:extLst>
              <a:ext uri="{FF2B5EF4-FFF2-40B4-BE49-F238E27FC236}">
                <a16:creationId xmlns:a16="http://schemas.microsoft.com/office/drawing/2014/main" id="{F10DCFDC-D370-4EC5-9F5E-DE3D19208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BBBFD2-8B01-45E9-9BEA-96DBDF56404F}"/>
              </a:ext>
            </a:extLst>
          </p:cNvPr>
          <p:cNvSpPr>
            <a:spLocks noGrp="1"/>
          </p:cNvSpPr>
          <p:nvPr>
            <p:ph type="sldNum" sz="quarter" idx="12"/>
          </p:nvPr>
        </p:nvSpPr>
        <p:spPr/>
        <p:txBody>
          <a:bodyPr/>
          <a:lstStyle/>
          <a:p>
            <a:fld id="{A56C327D-1E9D-4361-AAF6-5C2E775A85DD}" type="slidenum">
              <a:rPr lang="en-US" smtClean="0"/>
              <a:t>‹#›</a:t>
            </a:fld>
            <a:endParaRPr lang="en-US"/>
          </a:p>
        </p:txBody>
      </p:sp>
    </p:spTree>
    <p:extLst>
      <p:ext uri="{BB962C8B-B14F-4D97-AF65-F5344CB8AC3E}">
        <p14:creationId xmlns:p14="http://schemas.microsoft.com/office/powerpoint/2010/main" val="2100143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EAA2-6670-4080-9922-4445944C68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EA0496-0848-4F9A-93E8-F24D19CEF2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441B33-BB7C-41F7-9916-850F251F66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E8343A-E1D4-42BE-9DBD-7A01F6F143EE}"/>
              </a:ext>
            </a:extLst>
          </p:cNvPr>
          <p:cNvSpPr>
            <a:spLocks noGrp="1"/>
          </p:cNvSpPr>
          <p:nvPr>
            <p:ph type="dt" sz="half" idx="10"/>
          </p:nvPr>
        </p:nvSpPr>
        <p:spPr/>
        <p:txBody>
          <a:bodyPr/>
          <a:lstStyle/>
          <a:p>
            <a:fld id="{21FC7664-36EC-4CF6-BF2D-9C08DDC42ECE}" type="datetimeFigureOut">
              <a:rPr lang="en-US" smtClean="0"/>
              <a:t>10/1/2024</a:t>
            </a:fld>
            <a:endParaRPr lang="en-US"/>
          </a:p>
        </p:txBody>
      </p:sp>
      <p:sp>
        <p:nvSpPr>
          <p:cNvPr id="6" name="Footer Placeholder 5">
            <a:extLst>
              <a:ext uri="{FF2B5EF4-FFF2-40B4-BE49-F238E27FC236}">
                <a16:creationId xmlns:a16="http://schemas.microsoft.com/office/drawing/2014/main" id="{25F9F02D-1949-40FC-A26A-09B434B73F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84AECF-C55C-45F6-AC4D-4E70141E2C9E}"/>
              </a:ext>
            </a:extLst>
          </p:cNvPr>
          <p:cNvSpPr>
            <a:spLocks noGrp="1"/>
          </p:cNvSpPr>
          <p:nvPr>
            <p:ph type="sldNum" sz="quarter" idx="12"/>
          </p:nvPr>
        </p:nvSpPr>
        <p:spPr/>
        <p:txBody>
          <a:bodyPr/>
          <a:lstStyle/>
          <a:p>
            <a:fld id="{A56C327D-1E9D-4361-AAF6-5C2E775A85DD}" type="slidenum">
              <a:rPr lang="en-US" smtClean="0"/>
              <a:t>‹#›</a:t>
            </a:fld>
            <a:endParaRPr lang="en-US"/>
          </a:p>
        </p:txBody>
      </p:sp>
    </p:spTree>
    <p:extLst>
      <p:ext uri="{BB962C8B-B14F-4D97-AF65-F5344CB8AC3E}">
        <p14:creationId xmlns:p14="http://schemas.microsoft.com/office/powerpoint/2010/main" val="4169479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192CE-8BB0-4C2A-ABA8-2C0998EDB0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516E55-3E0A-402D-AFC9-F999533910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4CDDA6-2BAD-4441-8371-ED6DDD62F4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262E94-94B7-4E31-A925-FDA2DE4B18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71743A-048D-4DA0-8161-FEA63DF2FC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D46ECD-C998-4667-AE58-80B82FDF4745}"/>
              </a:ext>
            </a:extLst>
          </p:cNvPr>
          <p:cNvSpPr>
            <a:spLocks noGrp="1"/>
          </p:cNvSpPr>
          <p:nvPr>
            <p:ph type="dt" sz="half" idx="10"/>
          </p:nvPr>
        </p:nvSpPr>
        <p:spPr/>
        <p:txBody>
          <a:bodyPr/>
          <a:lstStyle/>
          <a:p>
            <a:fld id="{21FC7664-36EC-4CF6-BF2D-9C08DDC42ECE}" type="datetimeFigureOut">
              <a:rPr lang="en-US" smtClean="0"/>
              <a:t>10/1/2024</a:t>
            </a:fld>
            <a:endParaRPr lang="en-US"/>
          </a:p>
        </p:txBody>
      </p:sp>
      <p:sp>
        <p:nvSpPr>
          <p:cNvPr id="8" name="Footer Placeholder 7">
            <a:extLst>
              <a:ext uri="{FF2B5EF4-FFF2-40B4-BE49-F238E27FC236}">
                <a16:creationId xmlns:a16="http://schemas.microsoft.com/office/drawing/2014/main" id="{87B4618B-A086-4A1A-9DA0-3FBD804309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546B8A-D323-4A8A-ACDC-672E3DF7A52C}"/>
              </a:ext>
            </a:extLst>
          </p:cNvPr>
          <p:cNvSpPr>
            <a:spLocks noGrp="1"/>
          </p:cNvSpPr>
          <p:nvPr>
            <p:ph type="sldNum" sz="quarter" idx="12"/>
          </p:nvPr>
        </p:nvSpPr>
        <p:spPr/>
        <p:txBody>
          <a:bodyPr/>
          <a:lstStyle/>
          <a:p>
            <a:fld id="{A56C327D-1E9D-4361-AAF6-5C2E775A85DD}" type="slidenum">
              <a:rPr lang="en-US" smtClean="0"/>
              <a:t>‹#›</a:t>
            </a:fld>
            <a:endParaRPr lang="en-US"/>
          </a:p>
        </p:txBody>
      </p:sp>
    </p:spTree>
    <p:extLst>
      <p:ext uri="{BB962C8B-B14F-4D97-AF65-F5344CB8AC3E}">
        <p14:creationId xmlns:p14="http://schemas.microsoft.com/office/powerpoint/2010/main" val="1781854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91249-79D1-4469-BA9E-D6065C16BF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03E423-2CA3-420D-A364-E1CE8B9739CC}"/>
              </a:ext>
            </a:extLst>
          </p:cNvPr>
          <p:cNvSpPr>
            <a:spLocks noGrp="1"/>
          </p:cNvSpPr>
          <p:nvPr>
            <p:ph type="dt" sz="half" idx="10"/>
          </p:nvPr>
        </p:nvSpPr>
        <p:spPr/>
        <p:txBody>
          <a:bodyPr/>
          <a:lstStyle/>
          <a:p>
            <a:fld id="{21FC7664-36EC-4CF6-BF2D-9C08DDC42ECE}" type="datetimeFigureOut">
              <a:rPr lang="en-US" smtClean="0"/>
              <a:t>10/1/2024</a:t>
            </a:fld>
            <a:endParaRPr lang="en-US"/>
          </a:p>
        </p:txBody>
      </p:sp>
      <p:sp>
        <p:nvSpPr>
          <p:cNvPr id="4" name="Footer Placeholder 3">
            <a:extLst>
              <a:ext uri="{FF2B5EF4-FFF2-40B4-BE49-F238E27FC236}">
                <a16:creationId xmlns:a16="http://schemas.microsoft.com/office/drawing/2014/main" id="{EF901769-A250-4FF0-BF12-38F5335715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8DA6F8-AE2D-4898-B88C-51F8AE299847}"/>
              </a:ext>
            </a:extLst>
          </p:cNvPr>
          <p:cNvSpPr>
            <a:spLocks noGrp="1"/>
          </p:cNvSpPr>
          <p:nvPr>
            <p:ph type="sldNum" sz="quarter" idx="12"/>
          </p:nvPr>
        </p:nvSpPr>
        <p:spPr/>
        <p:txBody>
          <a:bodyPr/>
          <a:lstStyle/>
          <a:p>
            <a:fld id="{A56C327D-1E9D-4361-AAF6-5C2E775A85DD}" type="slidenum">
              <a:rPr lang="en-US" smtClean="0"/>
              <a:t>‹#›</a:t>
            </a:fld>
            <a:endParaRPr lang="en-US"/>
          </a:p>
        </p:txBody>
      </p:sp>
    </p:spTree>
    <p:extLst>
      <p:ext uri="{BB962C8B-B14F-4D97-AF65-F5344CB8AC3E}">
        <p14:creationId xmlns:p14="http://schemas.microsoft.com/office/powerpoint/2010/main" val="1333430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CB61BD-C704-4DB4-9D1B-0C765FDD796C}"/>
              </a:ext>
            </a:extLst>
          </p:cNvPr>
          <p:cNvSpPr>
            <a:spLocks noGrp="1"/>
          </p:cNvSpPr>
          <p:nvPr>
            <p:ph type="dt" sz="half" idx="10"/>
          </p:nvPr>
        </p:nvSpPr>
        <p:spPr/>
        <p:txBody>
          <a:bodyPr/>
          <a:lstStyle/>
          <a:p>
            <a:fld id="{21FC7664-36EC-4CF6-BF2D-9C08DDC42ECE}" type="datetimeFigureOut">
              <a:rPr lang="en-US" smtClean="0"/>
              <a:t>10/1/2024</a:t>
            </a:fld>
            <a:endParaRPr lang="en-US"/>
          </a:p>
        </p:txBody>
      </p:sp>
      <p:sp>
        <p:nvSpPr>
          <p:cNvPr id="3" name="Footer Placeholder 2">
            <a:extLst>
              <a:ext uri="{FF2B5EF4-FFF2-40B4-BE49-F238E27FC236}">
                <a16:creationId xmlns:a16="http://schemas.microsoft.com/office/drawing/2014/main" id="{2A71EB00-1B66-47F3-944C-5CCBB61E59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952CA4-2765-49A7-9557-5CCF20E98339}"/>
              </a:ext>
            </a:extLst>
          </p:cNvPr>
          <p:cNvSpPr>
            <a:spLocks noGrp="1"/>
          </p:cNvSpPr>
          <p:nvPr>
            <p:ph type="sldNum" sz="quarter" idx="12"/>
          </p:nvPr>
        </p:nvSpPr>
        <p:spPr/>
        <p:txBody>
          <a:bodyPr/>
          <a:lstStyle/>
          <a:p>
            <a:fld id="{A56C327D-1E9D-4361-AAF6-5C2E775A85DD}" type="slidenum">
              <a:rPr lang="en-US" smtClean="0"/>
              <a:t>‹#›</a:t>
            </a:fld>
            <a:endParaRPr lang="en-US"/>
          </a:p>
        </p:txBody>
      </p:sp>
    </p:spTree>
    <p:extLst>
      <p:ext uri="{BB962C8B-B14F-4D97-AF65-F5344CB8AC3E}">
        <p14:creationId xmlns:p14="http://schemas.microsoft.com/office/powerpoint/2010/main" val="4191587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BFE06-0D40-4B8E-915D-F705FD937C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531D6F-6FFE-4FE2-96F9-2B43456E40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6C8477-FBA6-4A05-8B2E-A05018E373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86A3AD-2E9B-4177-A64C-9A651F490CED}"/>
              </a:ext>
            </a:extLst>
          </p:cNvPr>
          <p:cNvSpPr>
            <a:spLocks noGrp="1"/>
          </p:cNvSpPr>
          <p:nvPr>
            <p:ph type="dt" sz="half" idx="10"/>
          </p:nvPr>
        </p:nvSpPr>
        <p:spPr/>
        <p:txBody>
          <a:bodyPr/>
          <a:lstStyle/>
          <a:p>
            <a:fld id="{21FC7664-36EC-4CF6-BF2D-9C08DDC42ECE}" type="datetimeFigureOut">
              <a:rPr lang="en-US" smtClean="0"/>
              <a:t>10/1/2024</a:t>
            </a:fld>
            <a:endParaRPr lang="en-US"/>
          </a:p>
        </p:txBody>
      </p:sp>
      <p:sp>
        <p:nvSpPr>
          <p:cNvPr id="6" name="Footer Placeholder 5">
            <a:extLst>
              <a:ext uri="{FF2B5EF4-FFF2-40B4-BE49-F238E27FC236}">
                <a16:creationId xmlns:a16="http://schemas.microsoft.com/office/drawing/2014/main" id="{BE86E468-F999-4494-A657-27FF525E03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7CC1BA-DAF5-4D12-BA00-A3307AD7E6C0}"/>
              </a:ext>
            </a:extLst>
          </p:cNvPr>
          <p:cNvSpPr>
            <a:spLocks noGrp="1"/>
          </p:cNvSpPr>
          <p:nvPr>
            <p:ph type="sldNum" sz="quarter" idx="12"/>
          </p:nvPr>
        </p:nvSpPr>
        <p:spPr/>
        <p:txBody>
          <a:bodyPr/>
          <a:lstStyle/>
          <a:p>
            <a:fld id="{A56C327D-1E9D-4361-AAF6-5C2E775A85DD}" type="slidenum">
              <a:rPr lang="en-US" smtClean="0"/>
              <a:t>‹#›</a:t>
            </a:fld>
            <a:endParaRPr lang="en-US"/>
          </a:p>
        </p:txBody>
      </p:sp>
    </p:spTree>
    <p:extLst>
      <p:ext uri="{BB962C8B-B14F-4D97-AF65-F5344CB8AC3E}">
        <p14:creationId xmlns:p14="http://schemas.microsoft.com/office/powerpoint/2010/main" val="1357826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D8E3C-2427-4CD9-99E5-9130A711ED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1DCCA7-E337-4F86-A7C1-85C593ADF9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FEB70B-C3C7-4893-90E1-9AD33A1C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009180-61C8-4F7E-A7BC-8F145A8340E8}"/>
              </a:ext>
            </a:extLst>
          </p:cNvPr>
          <p:cNvSpPr>
            <a:spLocks noGrp="1"/>
          </p:cNvSpPr>
          <p:nvPr>
            <p:ph type="dt" sz="half" idx="10"/>
          </p:nvPr>
        </p:nvSpPr>
        <p:spPr/>
        <p:txBody>
          <a:bodyPr/>
          <a:lstStyle/>
          <a:p>
            <a:fld id="{21FC7664-36EC-4CF6-BF2D-9C08DDC42ECE}" type="datetimeFigureOut">
              <a:rPr lang="en-US" smtClean="0"/>
              <a:t>10/1/2024</a:t>
            </a:fld>
            <a:endParaRPr lang="en-US"/>
          </a:p>
        </p:txBody>
      </p:sp>
      <p:sp>
        <p:nvSpPr>
          <p:cNvPr id="6" name="Footer Placeholder 5">
            <a:extLst>
              <a:ext uri="{FF2B5EF4-FFF2-40B4-BE49-F238E27FC236}">
                <a16:creationId xmlns:a16="http://schemas.microsoft.com/office/drawing/2014/main" id="{E1AD7630-1F88-48A5-BBF9-B5B36DEB57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68409A-CE36-43A7-B431-F9507783CB38}"/>
              </a:ext>
            </a:extLst>
          </p:cNvPr>
          <p:cNvSpPr>
            <a:spLocks noGrp="1"/>
          </p:cNvSpPr>
          <p:nvPr>
            <p:ph type="sldNum" sz="quarter" idx="12"/>
          </p:nvPr>
        </p:nvSpPr>
        <p:spPr/>
        <p:txBody>
          <a:bodyPr/>
          <a:lstStyle/>
          <a:p>
            <a:fld id="{A56C327D-1E9D-4361-AAF6-5C2E775A85DD}" type="slidenum">
              <a:rPr lang="en-US" smtClean="0"/>
              <a:t>‹#›</a:t>
            </a:fld>
            <a:endParaRPr lang="en-US"/>
          </a:p>
        </p:txBody>
      </p:sp>
    </p:spTree>
    <p:extLst>
      <p:ext uri="{BB962C8B-B14F-4D97-AF65-F5344CB8AC3E}">
        <p14:creationId xmlns:p14="http://schemas.microsoft.com/office/powerpoint/2010/main" val="2989767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9B2C0-5C3F-4BD6-ADFF-706A22206C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0487FE-26DE-4501-8CB4-45A884727D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06931F-6220-4ED3-AA58-07DB54D078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FC7664-36EC-4CF6-BF2D-9C08DDC42ECE}" type="datetimeFigureOut">
              <a:rPr lang="en-US" smtClean="0"/>
              <a:t>10/1/2024</a:t>
            </a:fld>
            <a:endParaRPr lang="en-US"/>
          </a:p>
        </p:txBody>
      </p:sp>
      <p:sp>
        <p:nvSpPr>
          <p:cNvPr id="5" name="Footer Placeholder 4">
            <a:extLst>
              <a:ext uri="{FF2B5EF4-FFF2-40B4-BE49-F238E27FC236}">
                <a16:creationId xmlns:a16="http://schemas.microsoft.com/office/drawing/2014/main" id="{17A50047-38D7-45D6-8D66-8D789E5209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E2495D-1FAF-4EC4-9A58-3E6DB4BE0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6C327D-1E9D-4361-AAF6-5C2E775A85DD}" type="slidenum">
              <a:rPr lang="en-US" smtClean="0"/>
              <a:t>‹#›</a:t>
            </a:fld>
            <a:endParaRPr lang="en-US"/>
          </a:p>
        </p:txBody>
      </p:sp>
    </p:spTree>
    <p:extLst>
      <p:ext uri="{BB962C8B-B14F-4D97-AF65-F5344CB8AC3E}">
        <p14:creationId xmlns:p14="http://schemas.microsoft.com/office/powerpoint/2010/main" val="20825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ww.facebook.com/" TargetMode="External"/><Relationship Id="rId2" Type="http://schemas.openxmlformats.org/officeDocument/2006/relationships/hyperlink" Target="https://adstransparency.google.com/?region=US" TargetMode="External"/><Relationship Id="rId1" Type="http://schemas.openxmlformats.org/officeDocument/2006/relationships/slideLayout" Target="../slideLayouts/slideLayout14.xml"/><Relationship Id="rId4" Type="http://schemas.openxmlformats.org/officeDocument/2006/relationships/hyperlink" Target="https://www.youtube.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eb.microsoftstream.com/video/a17d79eb-71e1-4950-b4bf-3bc6bd59a9f8" TargetMode="Externa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A1EF25D-252B-C14A-A417-FBE3040D845A}"/>
              </a:ext>
            </a:extLst>
          </p:cNvPr>
          <p:cNvSpPr>
            <a:spLocks noGrp="1"/>
          </p:cNvSpPr>
          <p:nvPr>
            <p:ph type="ctrTitle"/>
          </p:nvPr>
        </p:nvSpPr>
        <p:spPr>
          <a:xfrm>
            <a:off x="2166653" y="1891740"/>
            <a:ext cx="8342517" cy="1306582"/>
          </a:xfrm>
        </p:spPr>
        <p:txBody>
          <a:bodyPr>
            <a:noAutofit/>
          </a:bodyPr>
          <a:lstStyle/>
          <a:p>
            <a:pPr algn="l"/>
            <a:br>
              <a:rPr lang="en-US" sz="5400" u="sng"/>
            </a:br>
            <a:br>
              <a:rPr lang="en-US" sz="5400" u="sng"/>
            </a:br>
            <a:br>
              <a:rPr lang="en-US" sz="5400">
                <a:latin typeface="Oswald"/>
              </a:rPr>
            </a:br>
            <a:br>
              <a:rPr lang="en-US" sz="5400">
                <a:latin typeface="Oswald"/>
              </a:rPr>
            </a:br>
            <a:r>
              <a:rPr lang="en-US" sz="5400">
                <a:solidFill>
                  <a:srgbClr val="ED1C24"/>
                </a:solidFill>
                <a:latin typeface="Oswald"/>
              </a:rPr>
              <a:t>Pre-Discovery Research </a:t>
            </a:r>
            <a:r>
              <a:rPr lang="en-US" sz="5400">
                <a:latin typeface="Oswald"/>
              </a:rPr>
              <a:t>Training</a:t>
            </a:r>
          </a:p>
        </p:txBody>
      </p:sp>
      <p:pic>
        <p:nvPicPr>
          <p:cNvPr id="6" name="Picture 5">
            <a:extLst>
              <a:ext uri="{FF2B5EF4-FFF2-40B4-BE49-F238E27FC236}">
                <a16:creationId xmlns:a16="http://schemas.microsoft.com/office/drawing/2014/main" id="{254336F6-3349-E3E2-667F-C8EC3BAA1F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2280" y="5460775"/>
            <a:ext cx="2453613" cy="1185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itle 10">
            <a:extLst>
              <a:ext uri="{FF2B5EF4-FFF2-40B4-BE49-F238E27FC236}">
                <a16:creationId xmlns:a16="http://schemas.microsoft.com/office/drawing/2014/main" id="{4BB998B6-C3F0-20DF-FBCE-64F5FDC53E36}"/>
              </a:ext>
            </a:extLst>
          </p:cNvPr>
          <p:cNvSpPr txBox="1">
            <a:spLocks/>
          </p:cNvSpPr>
          <p:nvPr/>
        </p:nvSpPr>
        <p:spPr>
          <a:xfrm>
            <a:off x="2152977" y="1917140"/>
            <a:ext cx="8342517" cy="1306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103" kern="1200">
                <a:solidFill>
                  <a:schemeClr val="bg1"/>
                </a:solidFill>
                <a:latin typeface="Oswald" pitchFamily="2" charset="77"/>
                <a:ea typeface="+mj-ea"/>
                <a:cs typeface="+mj-cs"/>
              </a:defRPr>
            </a:lvl1pPr>
          </a:lstStyle>
          <a:p>
            <a:pPr algn="l"/>
            <a:br>
              <a:rPr lang="en-US" sz="5400" u="sng"/>
            </a:br>
            <a:br>
              <a:rPr lang="en-US" sz="5400" u="sng"/>
            </a:br>
            <a:br>
              <a:rPr lang="en-US" sz="5400">
                <a:latin typeface="Oswald"/>
              </a:rPr>
            </a:br>
            <a:br>
              <a:rPr lang="en-US" sz="5400">
                <a:latin typeface="Oswald"/>
              </a:rPr>
            </a:br>
            <a:r>
              <a:rPr lang="en-US" sz="5400">
                <a:latin typeface="Oswald"/>
              </a:rPr>
              <a:t>Pre-Discovery Research</a:t>
            </a:r>
            <a:r>
              <a:rPr lang="en-US" sz="5400">
                <a:solidFill>
                  <a:srgbClr val="ED1C24"/>
                </a:solidFill>
                <a:latin typeface="Oswald"/>
              </a:rPr>
              <a:t> </a:t>
            </a:r>
            <a:r>
              <a:rPr lang="en-US" sz="5400">
                <a:solidFill>
                  <a:srgbClr val="C00000"/>
                </a:solidFill>
                <a:latin typeface="Oswald"/>
              </a:rPr>
              <a:t>Training</a:t>
            </a:r>
          </a:p>
        </p:txBody>
      </p:sp>
    </p:spTree>
    <p:extLst>
      <p:ext uri="{BB962C8B-B14F-4D97-AF65-F5344CB8AC3E}">
        <p14:creationId xmlns:p14="http://schemas.microsoft.com/office/powerpoint/2010/main" val="1380924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5623D4-9CDF-7046-B1DB-90FCF18961F5}"/>
              </a:ext>
            </a:extLst>
          </p:cNvPr>
          <p:cNvSpPr/>
          <p:nvPr/>
        </p:nvSpPr>
        <p:spPr>
          <a:xfrm>
            <a:off x="1133273" y="885379"/>
            <a:ext cx="7611534" cy="5241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808B77A-77B2-2AE9-9AC4-71FAAB79AC0C}"/>
              </a:ext>
            </a:extLst>
          </p:cNvPr>
          <p:cNvSpPr/>
          <p:nvPr/>
        </p:nvSpPr>
        <p:spPr>
          <a:xfrm>
            <a:off x="1408974" y="344299"/>
            <a:ext cx="6668813" cy="769441"/>
          </a:xfrm>
          <a:prstGeom prst="rect">
            <a:avLst/>
          </a:prstGeom>
          <a:noFill/>
        </p:spPr>
        <p:txBody>
          <a:bodyPr wrap="none" lIns="91440" tIns="45720" rIns="91440" bIns="45720" anchor="t">
            <a:spAutoFit/>
          </a:bodyPr>
          <a:lstStyle/>
          <a:p>
            <a:pPr algn="ctr"/>
            <a:r>
              <a:rPr lang="en-US" sz="4400">
                <a:ln w="0"/>
                <a:effectLst>
                  <a:outerShdw blurRad="38100" dist="19050" dir="2700000" algn="tl" rotWithShape="0">
                    <a:schemeClr val="dk1">
                      <a:alpha val="40000"/>
                    </a:schemeClr>
                  </a:outerShdw>
                </a:effectLst>
                <a:latin typeface="Oswald"/>
              </a:rPr>
              <a:t>Pre-Discovery</a:t>
            </a:r>
            <a:r>
              <a:rPr lang="en-US" sz="4400" cap="none" spc="0">
                <a:ln w="0"/>
                <a:effectLst>
                  <a:outerShdw blurRad="38100" dist="19050" dir="2700000" algn="tl" rotWithShape="0">
                    <a:schemeClr val="dk1">
                      <a:alpha val="40000"/>
                    </a:schemeClr>
                  </a:outerShdw>
                </a:effectLst>
                <a:latin typeface="Oswald"/>
              </a:rPr>
              <a:t> </a:t>
            </a:r>
            <a:r>
              <a:rPr lang="en-US" sz="4400">
                <a:ln w="0"/>
                <a:solidFill>
                  <a:srgbClr val="000000"/>
                </a:solidFill>
                <a:effectLst>
                  <a:outerShdw blurRad="38100" dist="19050" dir="2700000" algn="tl" rotWithShape="0">
                    <a:schemeClr val="dk1">
                      <a:alpha val="40000"/>
                    </a:schemeClr>
                  </a:outerShdw>
                </a:effectLst>
                <a:latin typeface="Oswald"/>
              </a:rPr>
              <a:t>Research </a:t>
            </a:r>
            <a:r>
              <a:rPr lang="en-US" sz="4400" cap="none" spc="0">
                <a:ln w="0"/>
                <a:solidFill>
                  <a:srgbClr val="EE4236"/>
                </a:solidFill>
                <a:effectLst>
                  <a:outerShdw blurRad="38100" dist="19050" dir="2700000" algn="tl" rotWithShape="0">
                    <a:schemeClr val="dk1">
                      <a:alpha val="40000"/>
                    </a:schemeClr>
                  </a:outerShdw>
                </a:effectLst>
                <a:latin typeface="Oswald"/>
              </a:rPr>
              <a:t>Agenda</a:t>
            </a:r>
          </a:p>
        </p:txBody>
      </p:sp>
      <p:sp>
        <p:nvSpPr>
          <p:cNvPr id="5" name="TextBox 4">
            <a:extLst>
              <a:ext uri="{FF2B5EF4-FFF2-40B4-BE49-F238E27FC236}">
                <a16:creationId xmlns:a16="http://schemas.microsoft.com/office/drawing/2014/main" id="{F6A7DD34-29FE-0CAE-40DD-3DD5C24F73B2}"/>
              </a:ext>
            </a:extLst>
          </p:cNvPr>
          <p:cNvSpPr txBox="1"/>
          <p:nvPr/>
        </p:nvSpPr>
        <p:spPr>
          <a:xfrm>
            <a:off x="1446300" y="1443841"/>
            <a:ext cx="8141778"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panose="020B0604020202020204" pitchFamily="34" charset="0"/>
              <a:buChar char="•"/>
            </a:pPr>
            <a:r>
              <a:rPr lang="en-US" sz="2000" dirty="0">
                <a:latin typeface="Arial"/>
                <a:cs typeface="Arial"/>
              </a:rPr>
              <a:t>Be the Consultant</a:t>
            </a:r>
          </a:p>
          <a:p>
            <a:pPr marL="285750" indent="-285750">
              <a:lnSpc>
                <a:spcPct val="150000"/>
              </a:lnSpc>
              <a:buFont typeface="Arial" panose="020B0604020202020204" pitchFamily="34" charset="0"/>
              <a:buChar char="•"/>
            </a:pPr>
            <a:r>
              <a:rPr lang="en-US" sz="2000" dirty="0">
                <a:latin typeface="Arial"/>
                <a:cs typeface="Arial"/>
              </a:rPr>
              <a:t>Step ONE: </a:t>
            </a:r>
            <a:r>
              <a:rPr lang="en-US" sz="2000" i="1" dirty="0">
                <a:latin typeface="Arial"/>
                <a:cs typeface="Arial"/>
              </a:rPr>
              <a:t>Take a Logical First Approach</a:t>
            </a:r>
            <a:endParaRPr lang="en-US" sz="2000" i="1"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2000" dirty="0">
                <a:latin typeface="Arial"/>
                <a:cs typeface="Arial"/>
              </a:rPr>
              <a:t>Step TWO: Use Tools!</a:t>
            </a:r>
          </a:p>
          <a:p>
            <a:pPr marL="285750" indent="-285750">
              <a:lnSpc>
                <a:spcPct val="150000"/>
              </a:lnSpc>
              <a:buFont typeface="Arial" panose="020B0604020202020204" pitchFamily="34" charset="0"/>
              <a:buChar char="•"/>
            </a:pPr>
            <a:r>
              <a:rPr lang="en-US" sz="2000" dirty="0">
                <a:latin typeface="Arial"/>
                <a:cs typeface="Arial"/>
              </a:rPr>
              <a:t>Google Ad Transparency Tool</a:t>
            </a:r>
          </a:p>
          <a:p>
            <a:pPr marL="285750" indent="-285750">
              <a:lnSpc>
                <a:spcPct val="150000"/>
              </a:lnSpc>
              <a:buFont typeface="Arial" panose="020B0604020202020204" pitchFamily="34" charset="0"/>
              <a:buChar char="•"/>
            </a:pPr>
            <a:r>
              <a:rPr lang="en-US" sz="2000" dirty="0">
                <a:latin typeface="Arial"/>
                <a:cs typeface="Arial"/>
              </a:rPr>
              <a:t>Facebook Page Transparency Tool</a:t>
            </a:r>
            <a:endParaRPr lang="en-US" sz="20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2000" dirty="0">
                <a:latin typeface="Arial"/>
                <a:cs typeface="Arial"/>
              </a:rPr>
              <a:t>YouTube</a:t>
            </a:r>
          </a:p>
          <a:p>
            <a:pPr marL="285750" indent="-285750">
              <a:lnSpc>
                <a:spcPct val="150000"/>
              </a:lnSpc>
              <a:buFont typeface="Arial" panose="020B0604020202020204" pitchFamily="34" charset="0"/>
              <a:buChar char="•"/>
            </a:pPr>
            <a:endParaRPr lang="en-US" sz="2000" dirty="0">
              <a:solidFill>
                <a:srgbClr val="000000"/>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BE5F989-86A4-45E8-B70A-61E3CF718261}"/>
              </a:ext>
            </a:extLst>
          </p:cNvPr>
          <p:cNvSpPr/>
          <p:nvPr/>
        </p:nvSpPr>
        <p:spPr>
          <a:xfrm>
            <a:off x="8934308" y="921925"/>
            <a:ext cx="1119481" cy="1147703"/>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A picture containing text&#10;&#10;Description automatically generated">
            <a:extLst>
              <a:ext uri="{FF2B5EF4-FFF2-40B4-BE49-F238E27FC236}">
                <a16:creationId xmlns:a16="http://schemas.microsoft.com/office/drawing/2014/main" id="{6342CF4F-5EEE-68E3-BECF-DC36A7F51EF5}"/>
              </a:ext>
            </a:extLst>
          </p:cNvPr>
          <p:cNvPicPr>
            <a:picLocks noChangeAspect="1"/>
          </p:cNvPicPr>
          <p:nvPr/>
        </p:nvPicPr>
        <p:blipFill>
          <a:blip r:embed="rId2"/>
          <a:stretch>
            <a:fillRect/>
          </a:stretch>
        </p:blipFill>
        <p:spPr>
          <a:xfrm>
            <a:off x="8534929" y="2388659"/>
            <a:ext cx="2967920" cy="3783424"/>
          </a:xfrm>
          <a:prstGeom prst="rect">
            <a:avLst/>
          </a:prstGeom>
        </p:spPr>
      </p:pic>
    </p:spTree>
    <p:extLst>
      <p:ext uri="{BB962C8B-B14F-4D97-AF65-F5344CB8AC3E}">
        <p14:creationId xmlns:p14="http://schemas.microsoft.com/office/powerpoint/2010/main" val="3507941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3">
            <a:extLst>
              <a:ext uri="{FF2B5EF4-FFF2-40B4-BE49-F238E27FC236}">
                <a16:creationId xmlns:a16="http://schemas.microsoft.com/office/drawing/2014/main" id="{141D339D-42A5-C29F-A627-5EB84675F595}"/>
              </a:ext>
            </a:extLst>
          </p:cNvPr>
          <p:cNvPicPr>
            <a:picLocks noChangeAspect="1"/>
          </p:cNvPicPr>
          <p:nvPr/>
        </p:nvPicPr>
        <p:blipFill>
          <a:blip r:embed="rId2"/>
          <a:stretch>
            <a:fillRect/>
          </a:stretch>
        </p:blipFill>
        <p:spPr>
          <a:xfrm>
            <a:off x="8713141" y="2166350"/>
            <a:ext cx="3477095" cy="4689591"/>
          </a:xfrm>
          <a:prstGeom prst="rect">
            <a:avLst/>
          </a:prstGeom>
        </p:spPr>
      </p:pic>
      <p:pic>
        <p:nvPicPr>
          <p:cNvPr id="5" name="Picture 5" descr="A picture containing person, person, suit, wearing&#10;&#10;Description automatically generated">
            <a:extLst>
              <a:ext uri="{FF2B5EF4-FFF2-40B4-BE49-F238E27FC236}">
                <a16:creationId xmlns:a16="http://schemas.microsoft.com/office/drawing/2014/main" id="{F67D5840-ADE0-2E1C-DAE9-040E00929589}"/>
              </a:ext>
            </a:extLst>
          </p:cNvPr>
          <p:cNvPicPr>
            <a:picLocks noChangeAspect="1"/>
          </p:cNvPicPr>
          <p:nvPr/>
        </p:nvPicPr>
        <p:blipFill>
          <a:blip r:embed="rId3"/>
          <a:stretch>
            <a:fillRect/>
          </a:stretch>
        </p:blipFill>
        <p:spPr>
          <a:xfrm>
            <a:off x="1881" y="2954984"/>
            <a:ext cx="2647714" cy="3904897"/>
          </a:xfrm>
          <a:prstGeom prst="rect">
            <a:avLst/>
          </a:prstGeom>
        </p:spPr>
      </p:pic>
      <p:sp>
        <p:nvSpPr>
          <p:cNvPr id="12" name="Rectangle: Rounded Corners 11">
            <a:extLst>
              <a:ext uri="{FF2B5EF4-FFF2-40B4-BE49-F238E27FC236}">
                <a16:creationId xmlns:a16="http://schemas.microsoft.com/office/drawing/2014/main" id="{4DCF5404-741B-637C-1E93-8EAB2A9295FD}"/>
              </a:ext>
            </a:extLst>
          </p:cNvPr>
          <p:cNvSpPr/>
          <p:nvPr/>
        </p:nvSpPr>
        <p:spPr>
          <a:xfrm>
            <a:off x="2163327" y="2629839"/>
            <a:ext cx="3556000" cy="330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7C1BB50C-B2AA-9D99-7D89-CCD6A7331A93}"/>
              </a:ext>
            </a:extLst>
          </p:cNvPr>
          <p:cNvSpPr/>
          <p:nvPr/>
        </p:nvSpPr>
        <p:spPr>
          <a:xfrm>
            <a:off x="6189697" y="2629839"/>
            <a:ext cx="3556000" cy="3302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5DE179E-BF66-D24D-A515-E69633CD316C}"/>
              </a:ext>
            </a:extLst>
          </p:cNvPr>
          <p:cNvSpPr txBox="1">
            <a:spLocks/>
          </p:cNvSpPr>
          <p:nvPr/>
        </p:nvSpPr>
        <p:spPr>
          <a:xfrm>
            <a:off x="785010" y="468499"/>
            <a:ext cx="11352796" cy="825129"/>
          </a:xfrm>
          <a:prstGeom prst="rect">
            <a:avLst/>
          </a:prstGeom>
        </p:spPr>
        <p:txBody>
          <a:bodyPr lIns="91440" tIns="45720" rIns="91440" bIns="45720" anchor="t">
            <a:noAutofit/>
          </a:bodyPr>
          <a:lstStyle>
            <a:lvl1pPr algn="l" defTabSz="1097280" rtl="0" eaLnBrk="1" latinLnBrk="0" hangingPunct="1">
              <a:lnSpc>
                <a:spcPct val="90000"/>
              </a:lnSpc>
              <a:spcBef>
                <a:spcPct val="0"/>
              </a:spcBef>
              <a:buNone/>
              <a:defRPr sz="5280" b="0" i="0" kern="1200">
                <a:solidFill>
                  <a:schemeClr val="tx1"/>
                </a:solidFill>
                <a:latin typeface="Oswald" pitchFamily="2" charset="77"/>
                <a:ea typeface="+mj-ea"/>
                <a:cs typeface="+mj-cs"/>
              </a:defRPr>
            </a:lvl1pPr>
          </a:lstStyle>
          <a:p>
            <a:r>
              <a:rPr lang="en-US" sz="4500">
                <a:latin typeface="Oswald"/>
              </a:rPr>
              <a:t>Be</a:t>
            </a:r>
            <a:r>
              <a:rPr lang="en-US" sz="4500">
                <a:solidFill>
                  <a:srgbClr val="000000"/>
                </a:solidFill>
                <a:latin typeface="Oswald"/>
              </a:rPr>
              <a:t> the </a:t>
            </a:r>
            <a:r>
              <a:rPr lang="en-US" sz="4500">
                <a:solidFill>
                  <a:srgbClr val="FF0000"/>
                </a:solidFill>
                <a:latin typeface="Oswald"/>
              </a:rPr>
              <a:t>Consultant</a:t>
            </a:r>
            <a:endParaRPr lang="en-US" sz="4500" i="1">
              <a:solidFill>
                <a:srgbClr val="FF0000"/>
              </a:solidFill>
            </a:endParaRPr>
          </a:p>
        </p:txBody>
      </p:sp>
      <p:sp>
        <p:nvSpPr>
          <p:cNvPr id="4" name="TextBox 3">
            <a:extLst>
              <a:ext uri="{FF2B5EF4-FFF2-40B4-BE49-F238E27FC236}">
                <a16:creationId xmlns:a16="http://schemas.microsoft.com/office/drawing/2014/main" id="{2B93AD6E-4373-49B2-BFD7-724BE8EB607F}"/>
              </a:ext>
            </a:extLst>
          </p:cNvPr>
          <p:cNvSpPr txBox="1"/>
          <p:nvPr/>
        </p:nvSpPr>
        <p:spPr>
          <a:xfrm>
            <a:off x="789754" y="1489571"/>
            <a:ext cx="10530893" cy="2292935"/>
          </a:xfrm>
          <a:prstGeom prst="rect">
            <a:avLst/>
          </a:prstGeom>
          <a:noFill/>
        </p:spPr>
        <p:txBody>
          <a:bodyPr wrap="square" lIns="76200" tIns="38100" rIns="76200" bIns="38100" anchor="t">
            <a:spAutoFit/>
          </a:bodyPr>
          <a:lstStyle/>
          <a:p>
            <a:r>
              <a:rPr lang="en-US" sz="1600">
                <a:solidFill>
                  <a:srgbClr val="000000"/>
                </a:solidFill>
                <a:latin typeface="Calibri"/>
                <a:cs typeface="Arial"/>
              </a:rPr>
              <a:t> Take time to research what you can regarding the marketing strategy before you attend the Discovery Meeting.  Bring notes with you.  Be prepared and when appropriate to share what you've learned about their current marketing efforts.  This is one part of the difference between a "Salesperson" and a "Consultant".</a:t>
            </a:r>
            <a:endParaRPr lang="en-US" sz="1600">
              <a:solidFill>
                <a:srgbClr val="000000"/>
              </a:solidFill>
              <a:latin typeface="Calibri"/>
              <a:cs typeface="Arial" panose="020B0604020202020204" pitchFamily="34" charset="0"/>
            </a:endParaRPr>
          </a:p>
          <a:p>
            <a:endParaRPr lang="en-US" sz="1600" i="1">
              <a:solidFill>
                <a:srgbClr val="000000"/>
              </a:solidFill>
              <a:latin typeface="Calibri"/>
              <a:cs typeface="Arial" panose="020B0604020202020204" pitchFamily="34" charset="0"/>
            </a:endParaRPr>
          </a:p>
          <a:p>
            <a:pPr marL="285115" indent="-285115">
              <a:buFont typeface="Arial" panose="020B0604020202020204" pitchFamily="34" charset="0"/>
              <a:buChar char="•"/>
            </a:pPr>
            <a:endParaRPr lang="en-US" sz="1600" b="1">
              <a:solidFill>
                <a:srgbClr val="000000"/>
              </a:solidFill>
              <a:latin typeface="Calibri"/>
              <a:cs typeface="Arial" panose="020B0604020202020204" pitchFamily="34" charset="0"/>
            </a:endParaRPr>
          </a:p>
          <a:p>
            <a:endParaRPr lang="en-US" sz="1600">
              <a:solidFill>
                <a:srgbClr val="000000"/>
              </a:solidFill>
              <a:latin typeface="Calibri"/>
              <a:cs typeface="Arial"/>
            </a:endParaRPr>
          </a:p>
          <a:p>
            <a:pPr marL="285115" indent="-285115">
              <a:buFont typeface="Arial" panose="020B0604020202020204" pitchFamily="34" charset="0"/>
              <a:buChar char="•"/>
            </a:pPr>
            <a:endParaRPr lang="en-US" sz="1600">
              <a:solidFill>
                <a:srgbClr val="000000"/>
              </a:solidFill>
              <a:latin typeface="Calibri"/>
              <a:cs typeface="Arial" panose="020B0604020202020204" pitchFamily="34" charset="0"/>
            </a:endParaRPr>
          </a:p>
          <a:p>
            <a:pPr marL="285115" indent="-285115">
              <a:buFont typeface="Arial" panose="020B0604020202020204" pitchFamily="34" charset="0"/>
              <a:buChar char="•"/>
            </a:pPr>
            <a:endParaRPr lang="en-US" sz="1600">
              <a:solidFill>
                <a:srgbClr val="000000"/>
              </a:solidFill>
              <a:latin typeface="Calibri"/>
              <a:cs typeface="Arial" panose="020B0604020202020204" pitchFamily="34" charset="0"/>
            </a:endParaRPr>
          </a:p>
          <a:p>
            <a:pPr marL="285115" indent="-285115">
              <a:buFont typeface="Arial" panose="020B0604020202020204" pitchFamily="34" charset="0"/>
              <a:buChar char="•"/>
            </a:pPr>
            <a:endParaRPr lang="en-US" sz="1600">
              <a:latin typeface="Calibri"/>
              <a:cs typeface="Calibri" panose="020F0502020204030204"/>
            </a:endParaRPr>
          </a:p>
        </p:txBody>
      </p:sp>
      <p:sp>
        <p:nvSpPr>
          <p:cNvPr id="2" name="TextBox 1">
            <a:extLst>
              <a:ext uri="{FF2B5EF4-FFF2-40B4-BE49-F238E27FC236}">
                <a16:creationId xmlns:a16="http://schemas.microsoft.com/office/drawing/2014/main" id="{46D7E4A6-2DCE-BF34-FE39-EF03DB6426BD}"/>
              </a:ext>
            </a:extLst>
          </p:cNvPr>
          <p:cNvSpPr txBox="1"/>
          <p:nvPr/>
        </p:nvSpPr>
        <p:spPr>
          <a:xfrm>
            <a:off x="2910181" y="2950349"/>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Calibri"/>
              </a:rPr>
              <a:t>Salespeople...</a:t>
            </a:r>
            <a:endParaRPr lang="en-US" sz="2400" b="1">
              <a:latin typeface="Arial"/>
              <a:cs typeface="Arial"/>
            </a:endParaRPr>
          </a:p>
        </p:txBody>
      </p:sp>
      <p:sp>
        <p:nvSpPr>
          <p:cNvPr id="9" name="TextBox 8">
            <a:extLst>
              <a:ext uri="{FF2B5EF4-FFF2-40B4-BE49-F238E27FC236}">
                <a16:creationId xmlns:a16="http://schemas.microsoft.com/office/drawing/2014/main" id="{93B63823-44A4-4E67-4C08-34C3F2DA3A67}"/>
              </a:ext>
            </a:extLst>
          </p:cNvPr>
          <p:cNvSpPr txBox="1"/>
          <p:nvPr/>
        </p:nvSpPr>
        <p:spPr>
          <a:xfrm>
            <a:off x="6955367" y="2978571"/>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Calibri"/>
              </a:rPr>
              <a:t>Consultants...</a:t>
            </a:r>
            <a:endParaRPr lang="en-US" sz="2400" b="1">
              <a:latin typeface="Arial"/>
              <a:cs typeface="Arial"/>
            </a:endParaRPr>
          </a:p>
        </p:txBody>
      </p:sp>
      <p:sp>
        <p:nvSpPr>
          <p:cNvPr id="10" name="TextBox 9">
            <a:extLst>
              <a:ext uri="{FF2B5EF4-FFF2-40B4-BE49-F238E27FC236}">
                <a16:creationId xmlns:a16="http://schemas.microsoft.com/office/drawing/2014/main" id="{10D899F1-BBEC-9506-121E-8406B011DF9E}"/>
              </a:ext>
            </a:extLst>
          </p:cNvPr>
          <p:cNvSpPr txBox="1"/>
          <p:nvPr/>
        </p:nvSpPr>
        <p:spPr>
          <a:xfrm>
            <a:off x="2282910" y="3603976"/>
            <a:ext cx="330764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Arial"/>
              </a:rPr>
              <a:t>often enter meetings with assumed packages and ask questions which could have been self-discovered prior to the meeting, thus appearing uninformed.</a:t>
            </a:r>
            <a:endParaRPr lang="en-US"/>
          </a:p>
        </p:txBody>
      </p:sp>
      <p:sp>
        <p:nvSpPr>
          <p:cNvPr id="11" name="TextBox 10">
            <a:extLst>
              <a:ext uri="{FF2B5EF4-FFF2-40B4-BE49-F238E27FC236}">
                <a16:creationId xmlns:a16="http://schemas.microsoft.com/office/drawing/2014/main" id="{9E83FCF1-19A6-EBAA-B56A-F4163D496A51}"/>
              </a:ext>
            </a:extLst>
          </p:cNvPr>
          <p:cNvSpPr txBox="1"/>
          <p:nvPr/>
        </p:nvSpPr>
        <p:spPr>
          <a:xfrm>
            <a:off x="6474178" y="3604917"/>
            <a:ext cx="295016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Arial"/>
              </a:rPr>
              <a:t>walk in with knowledge but ask questions to uncover needs while sharing what they learned in advance to support the conversation and thus appear credible.</a:t>
            </a:r>
            <a:endParaRPr lang="en-US">
              <a:latin typeface="Arial"/>
              <a:cs typeface="Arial"/>
            </a:endParaRPr>
          </a:p>
        </p:txBody>
      </p:sp>
    </p:spTree>
    <p:extLst>
      <p:ext uri="{BB962C8B-B14F-4D97-AF65-F5344CB8AC3E}">
        <p14:creationId xmlns:p14="http://schemas.microsoft.com/office/powerpoint/2010/main" val="3615847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5623D4-9CDF-7046-B1DB-90FCF18961F5}"/>
              </a:ext>
            </a:extLst>
          </p:cNvPr>
          <p:cNvSpPr/>
          <p:nvPr/>
        </p:nvSpPr>
        <p:spPr>
          <a:xfrm>
            <a:off x="1133273" y="885379"/>
            <a:ext cx="7611534" cy="5241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808B77A-77B2-2AE9-9AC4-71FAAB79AC0C}"/>
              </a:ext>
            </a:extLst>
          </p:cNvPr>
          <p:cNvSpPr/>
          <p:nvPr/>
        </p:nvSpPr>
        <p:spPr>
          <a:xfrm>
            <a:off x="1366441" y="344299"/>
            <a:ext cx="9453534" cy="769441"/>
          </a:xfrm>
          <a:prstGeom prst="rect">
            <a:avLst/>
          </a:prstGeom>
          <a:noFill/>
        </p:spPr>
        <p:txBody>
          <a:bodyPr wrap="square" lIns="91440" tIns="45720" rIns="91440" bIns="45720" anchor="t">
            <a:spAutoFit/>
          </a:bodyPr>
          <a:lstStyle/>
          <a:p>
            <a:r>
              <a:rPr lang="en-US" sz="4400" u="sng">
                <a:ln w="0"/>
                <a:solidFill>
                  <a:srgbClr val="000000"/>
                </a:solidFill>
                <a:effectLst>
                  <a:outerShdw blurRad="38100" dist="19050" dir="2700000" algn="tl" rotWithShape="0">
                    <a:prstClr val="black">
                      <a:alpha val="40000"/>
                    </a:prstClr>
                  </a:outerShdw>
                </a:effectLst>
                <a:latin typeface="Oswald"/>
              </a:rPr>
              <a:t>Step ONE:</a:t>
            </a:r>
            <a:r>
              <a:rPr lang="en-US" sz="4400">
                <a:ln w="0"/>
                <a:solidFill>
                  <a:srgbClr val="000000"/>
                </a:solidFill>
                <a:effectLst>
                  <a:outerShdw blurRad="38100" dist="19050" dir="2700000" algn="tl" rotWithShape="0">
                    <a:prstClr val="black">
                      <a:alpha val="40000"/>
                    </a:prstClr>
                  </a:outerShdw>
                </a:effectLst>
                <a:latin typeface="Oswald"/>
              </a:rPr>
              <a:t> </a:t>
            </a:r>
            <a:r>
              <a:rPr lang="en-US" sz="4400" i="1">
                <a:ln w="0"/>
                <a:solidFill>
                  <a:srgbClr val="000000"/>
                </a:solidFill>
                <a:effectLst>
                  <a:outerShdw blurRad="38100" dist="19050" dir="2700000" algn="tl" rotWithShape="0">
                    <a:prstClr val="black">
                      <a:alpha val="40000"/>
                    </a:prstClr>
                  </a:outerShdw>
                </a:effectLst>
                <a:latin typeface="Oswald"/>
              </a:rPr>
              <a:t>Take a </a:t>
            </a:r>
            <a:r>
              <a:rPr lang="en-US" sz="4400" i="1">
                <a:ln w="0"/>
                <a:solidFill>
                  <a:srgbClr val="FF0000"/>
                </a:solidFill>
                <a:effectLst>
                  <a:outerShdw blurRad="38100" dist="19050" dir="2700000" algn="tl" rotWithShape="0">
                    <a:prstClr val="black">
                      <a:alpha val="40000"/>
                    </a:prstClr>
                  </a:outerShdw>
                </a:effectLst>
                <a:latin typeface="Oswald"/>
              </a:rPr>
              <a:t>Logical</a:t>
            </a:r>
            <a:r>
              <a:rPr lang="en-US" sz="4400" i="1">
                <a:ln w="0"/>
                <a:solidFill>
                  <a:srgbClr val="000000"/>
                </a:solidFill>
                <a:effectLst>
                  <a:outerShdw blurRad="38100" dist="19050" dir="2700000" algn="tl" rotWithShape="0">
                    <a:prstClr val="black">
                      <a:alpha val="40000"/>
                    </a:prstClr>
                  </a:outerShdw>
                </a:effectLst>
                <a:latin typeface="Oswald"/>
              </a:rPr>
              <a:t> First Approach</a:t>
            </a:r>
            <a:endParaRPr lang="en-US"/>
          </a:p>
        </p:txBody>
      </p:sp>
      <p:sp>
        <p:nvSpPr>
          <p:cNvPr id="5" name="TextBox 4">
            <a:extLst>
              <a:ext uri="{FF2B5EF4-FFF2-40B4-BE49-F238E27FC236}">
                <a16:creationId xmlns:a16="http://schemas.microsoft.com/office/drawing/2014/main" id="{F6A7DD34-29FE-0CAE-40DD-3DD5C24F73B2}"/>
              </a:ext>
            </a:extLst>
          </p:cNvPr>
          <p:cNvSpPr txBox="1"/>
          <p:nvPr/>
        </p:nvSpPr>
        <p:spPr>
          <a:xfrm>
            <a:off x="1468071" y="1502565"/>
            <a:ext cx="9453534" cy="64171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50" dirty="0">
                <a:latin typeface="Calibri"/>
                <a:cs typeface="Arial"/>
              </a:rPr>
              <a:t>Before we get into the “</a:t>
            </a:r>
            <a:r>
              <a:rPr lang="en-US" sz="1750" b="1" dirty="0">
                <a:latin typeface="Calibri"/>
                <a:cs typeface="Arial"/>
              </a:rPr>
              <a:t>Tools</a:t>
            </a:r>
            <a:r>
              <a:rPr lang="en-US" sz="1750" dirty="0">
                <a:latin typeface="Calibri"/>
                <a:cs typeface="Arial"/>
              </a:rPr>
              <a:t>", as you prepare for discovery, here are some simple things to look for and add to your notes prior to the meeting:</a:t>
            </a:r>
            <a:endParaRPr lang="en-US" sz="1750" dirty="0">
              <a:latin typeface="Calibri"/>
              <a:cs typeface="Arial" panose="020B0604020202020204" pitchFamily="34" charset="0"/>
            </a:endParaRPr>
          </a:p>
          <a:p>
            <a:endParaRPr lang="en-US" sz="1750" dirty="0">
              <a:latin typeface="Calibri"/>
              <a:cs typeface="Arial" panose="020B0604020202020204" pitchFamily="34" charset="0"/>
            </a:endParaRPr>
          </a:p>
          <a:p>
            <a:r>
              <a:rPr lang="en-US" sz="1750" b="1" u="sng" dirty="0">
                <a:latin typeface="Calibri"/>
                <a:cs typeface="Arial"/>
              </a:rPr>
              <a:t>Review their online presence:</a:t>
            </a:r>
            <a:endParaRPr lang="en-US" sz="1750" b="1" i="1" dirty="0">
              <a:latin typeface="Calibri"/>
              <a:cs typeface="Arial" panose="020B0604020202020204" pitchFamily="34" charset="0"/>
            </a:endParaRPr>
          </a:p>
          <a:p>
            <a:pPr marL="800100" lvl="1" indent="-342900">
              <a:buFont typeface="Courier New"/>
              <a:buChar char="o"/>
            </a:pPr>
            <a:r>
              <a:rPr lang="en-US" sz="1750" b="1" dirty="0">
                <a:latin typeface="Calibri"/>
                <a:cs typeface="Arial"/>
              </a:rPr>
              <a:t>Home Page Content - </a:t>
            </a:r>
            <a:r>
              <a:rPr lang="en-US" sz="1750" dirty="0">
                <a:latin typeface="Calibri"/>
                <a:cs typeface="Arial"/>
              </a:rPr>
              <a:t> </a:t>
            </a:r>
            <a:r>
              <a:rPr lang="en-US" sz="1750" i="1" dirty="0">
                <a:latin typeface="Calibri"/>
                <a:cs typeface="Arial"/>
              </a:rPr>
              <a:t>What is on their home page is often what is most important and can be a clue</a:t>
            </a:r>
          </a:p>
          <a:p>
            <a:pPr marL="800100" lvl="1" indent="-342900">
              <a:buFont typeface="Courier New"/>
              <a:buChar char="o"/>
            </a:pPr>
            <a:endParaRPr lang="en-US" sz="1750" i="1" dirty="0">
              <a:latin typeface="Calibri"/>
              <a:cs typeface="Arial" panose="020B0604020202020204" pitchFamily="34" charset="0"/>
            </a:endParaRPr>
          </a:p>
          <a:p>
            <a:pPr marL="800100" lvl="1" indent="-342900">
              <a:buFont typeface="Courier New"/>
              <a:buChar char="o"/>
            </a:pPr>
            <a:r>
              <a:rPr lang="en-US" sz="1750" b="1" dirty="0">
                <a:latin typeface="Calibri"/>
                <a:cs typeface="Arial"/>
              </a:rPr>
              <a:t>Locations - </a:t>
            </a:r>
            <a:r>
              <a:rPr lang="en-US" sz="1750" i="1" dirty="0">
                <a:latin typeface="Calibri"/>
                <a:cs typeface="Arial"/>
              </a:rPr>
              <a:t> The number of locations can be a measure of the size of the opportunity</a:t>
            </a:r>
          </a:p>
          <a:p>
            <a:pPr marL="800100" lvl="1" indent="-342900">
              <a:buFont typeface="Courier New"/>
              <a:buChar char="o"/>
            </a:pPr>
            <a:endParaRPr lang="en-US" sz="1750" i="1" dirty="0">
              <a:latin typeface="Calibri"/>
              <a:cs typeface="Arial" panose="020B0604020202020204" pitchFamily="34" charset="0"/>
            </a:endParaRPr>
          </a:p>
          <a:p>
            <a:pPr marL="800100" lvl="1" indent="-342900">
              <a:buFont typeface="Courier New"/>
              <a:buChar char="o"/>
            </a:pPr>
            <a:r>
              <a:rPr lang="en-US" sz="1750" b="1" dirty="0">
                <a:latin typeface="Calibri"/>
                <a:cs typeface="Arial"/>
              </a:rPr>
              <a:t>Online Reviews</a:t>
            </a:r>
            <a:r>
              <a:rPr lang="en-US" sz="1750" i="1" dirty="0">
                <a:latin typeface="Calibri"/>
                <a:cs typeface="Arial"/>
              </a:rPr>
              <a:t> - Check their online reviews to get a read on how they are perceived in the market be it more positive or negative</a:t>
            </a:r>
          </a:p>
          <a:p>
            <a:pPr marL="800100" lvl="1" indent="-342900">
              <a:buFont typeface="Courier New"/>
              <a:buChar char="o"/>
            </a:pPr>
            <a:endParaRPr lang="en-US" sz="1750" i="1" dirty="0">
              <a:latin typeface="Calibri"/>
              <a:cs typeface="Arial"/>
            </a:endParaRPr>
          </a:p>
          <a:p>
            <a:pPr marL="800100" lvl="1" indent="-342900">
              <a:buFont typeface="Courier New"/>
              <a:buChar char="o"/>
            </a:pPr>
            <a:r>
              <a:rPr lang="en-US" sz="1750" b="1" dirty="0">
                <a:latin typeface="Calibri"/>
                <a:cs typeface="Arial"/>
              </a:rPr>
              <a:t>Social Media: </a:t>
            </a:r>
            <a:r>
              <a:rPr lang="en-US" sz="1750" dirty="0">
                <a:latin typeface="Calibri"/>
                <a:cs typeface="Arial"/>
              </a:rPr>
              <a:t>Visit their Facebook page and see if they provide content, now often and what they see as important</a:t>
            </a:r>
          </a:p>
          <a:p>
            <a:pPr marL="800100" lvl="1" indent="-342900">
              <a:buFont typeface="Courier New"/>
              <a:buChar char="o"/>
            </a:pPr>
            <a:endParaRPr lang="en-US" sz="1750" dirty="0">
              <a:latin typeface="Calibri"/>
              <a:cs typeface="Arial"/>
            </a:endParaRPr>
          </a:p>
          <a:p>
            <a:pPr marL="800100" lvl="1" indent="-342900">
              <a:buFont typeface="Courier New"/>
              <a:buChar char="o"/>
            </a:pPr>
            <a:r>
              <a:rPr lang="en-US" sz="1750" b="1" dirty="0">
                <a:latin typeface="Calibri"/>
                <a:cs typeface="Arial"/>
              </a:rPr>
              <a:t>Media Monitoring: </a:t>
            </a:r>
            <a:r>
              <a:rPr lang="en-US" sz="1750" dirty="0">
                <a:latin typeface="Calibri"/>
                <a:cs typeface="Arial"/>
              </a:rPr>
              <a:t>Do you see them on TV, hear them on the radio, bus benches, billboards, local sponsorships etc. </a:t>
            </a:r>
          </a:p>
          <a:p>
            <a:pPr marL="800100" lvl="1" indent="-342900">
              <a:buFont typeface="Courier New"/>
              <a:buChar char="o"/>
            </a:pPr>
            <a:endParaRPr lang="en-US" sz="1750" dirty="0">
              <a:latin typeface="Calibri"/>
              <a:cs typeface="Arial" panose="020B0604020202020204" pitchFamily="34" charset="0"/>
            </a:endParaRPr>
          </a:p>
          <a:p>
            <a:pPr marL="342900" indent="-342900">
              <a:buFont typeface="Arial"/>
              <a:buChar char="•"/>
            </a:pPr>
            <a:endParaRPr lang="en-US" sz="2000" dirty="0">
              <a:latin typeface="Arial" panose="020B0604020202020204" pitchFamily="34" charset="0"/>
              <a:cs typeface="Arial" panose="020B0604020202020204" pitchFamily="34" charset="0"/>
            </a:endParaRPr>
          </a:p>
          <a:p>
            <a:pPr marL="342900" indent="-342900">
              <a:buFont typeface="Arial"/>
              <a:buChar char="•"/>
            </a:pPr>
            <a:endParaRPr lang="en-US" sz="2000"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5685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DE179E-BF66-D24D-A515-E69633CD316C}"/>
              </a:ext>
            </a:extLst>
          </p:cNvPr>
          <p:cNvSpPr txBox="1">
            <a:spLocks/>
          </p:cNvSpPr>
          <p:nvPr/>
        </p:nvSpPr>
        <p:spPr>
          <a:xfrm>
            <a:off x="501981" y="468499"/>
            <a:ext cx="11352796" cy="825129"/>
          </a:xfrm>
          <a:prstGeom prst="rect">
            <a:avLst/>
          </a:prstGeom>
        </p:spPr>
        <p:txBody>
          <a:bodyPr lIns="91440" tIns="45720" rIns="91440" bIns="45720" anchor="t">
            <a:noAutofit/>
          </a:bodyPr>
          <a:lstStyle>
            <a:lvl1pPr algn="l" defTabSz="1097280" rtl="0" eaLnBrk="1" latinLnBrk="0" hangingPunct="1">
              <a:lnSpc>
                <a:spcPct val="90000"/>
              </a:lnSpc>
              <a:spcBef>
                <a:spcPct val="0"/>
              </a:spcBef>
              <a:buNone/>
              <a:defRPr sz="5280" b="0" i="0" kern="1200">
                <a:solidFill>
                  <a:schemeClr val="tx1"/>
                </a:solidFill>
                <a:latin typeface="Oswald" pitchFamily="2" charset="77"/>
                <a:ea typeface="+mj-ea"/>
                <a:cs typeface="+mj-cs"/>
              </a:defRPr>
            </a:lvl1pPr>
          </a:lstStyle>
          <a:p>
            <a:r>
              <a:rPr lang="en-US" sz="4400" u="sng">
                <a:latin typeface="Oswald"/>
              </a:rPr>
              <a:t>Step Two</a:t>
            </a:r>
            <a:r>
              <a:rPr lang="en-US" sz="4400">
                <a:latin typeface="Oswald"/>
              </a:rPr>
              <a:t>:</a:t>
            </a:r>
            <a:r>
              <a:rPr lang="en-US" sz="4400" i="1">
                <a:latin typeface="Oswald"/>
              </a:rPr>
              <a:t> </a:t>
            </a:r>
            <a:r>
              <a:rPr lang="en-US" sz="4500" i="1">
                <a:latin typeface="Oswald"/>
              </a:rPr>
              <a:t>Consultancy at</a:t>
            </a:r>
            <a:r>
              <a:rPr lang="en-US" sz="4500">
                <a:latin typeface="Oswald"/>
              </a:rPr>
              <a:t> </a:t>
            </a:r>
            <a:r>
              <a:rPr lang="en-US" sz="4500" i="1">
                <a:solidFill>
                  <a:srgbClr val="EE4236"/>
                </a:solidFill>
                <a:latin typeface="Oswald"/>
              </a:rPr>
              <a:t>Pre-Discovery Research!!</a:t>
            </a:r>
            <a:endParaRPr lang="en-US"/>
          </a:p>
        </p:txBody>
      </p:sp>
      <p:sp>
        <p:nvSpPr>
          <p:cNvPr id="4" name="TextBox 3">
            <a:extLst>
              <a:ext uri="{FF2B5EF4-FFF2-40B4-BE49-F238E27FC236}">
                <a16:creationId xmlns:a16="http://schemas.microsoft.com/office/drawing/2014/main" id="{2B93AD6E-4373-49B2-BFD7-724BE8EB607F}"/>
              </a:ext>
            </a:extLst>
          </p:cNvPr>
          <p:cNvSpPr txBox="1"/>
          <p:nvPr/>
        </p:nvSpPr>
        <p:spPr>
          <a:xfrm>
            <a:off x="622034" y="1416999"/>
            <a:ext cx="10375803" cy="5755422"/>
          </a:xfrm>
          <a:prstGeom prst="rect">
            <a:avLst/>
          </a:prstGeom>
          <a:noFill/>
        </p:spPr>
        <p:txBody>
          <a:bodyPr wrap="square" lIns="76200" tIns="38100" rIns="76200" bIns="38100" anchor="t">
            <a:spAutoFit/>
          </a:bodyPr>
          <a:lstStyle/>
          <a:p>
            <a:r>
              <a:rPr lang="en-US" dirty="0">
                <a:solidFill>
                  <a:srgbClr val="000000"/>
                </a:solidFill>
                <a:cs typeface="Arial"/>
              </a:rPr>
              <a:t>Coming across as a consultant requires, we learn as much as we can about the prospects current marketing. </a:t>
            </a:r>
            <a:r>
              <a:rPr lang="en-US" i="1" dirty="0">
                <a:solidFill>
                  <a:srgbClr val="000000"/>
                </a:solidFill>
                <a:cs typeface="Arial"/>
              </a:rPr>
              <a:t>  Doing this research in advance of the Discovery meeting will keep you in the conversation driver's seat.</a:t>
            </a:r>
            <a:endParaRPr lang="en-US" i="1" dirty="0">
              <a:solidFill>
                <a:srgbClr val="000000"/>
              </a:solidFill>
              <a:cs typeface="Arial" panose="020B0604020202020204" pitchFamily="34" charset="0"/>
            </a:endParaRPr>
          </a:p>
          <a:p>
            <a:endParaRPr lang="en-US" i="1" dirty="0">
              <a:solidFill>
                <a:srgbClr val="000000"/>
              </a:solidFill>
              <a:cs typeface="Arial" panose="020B0604020202020204" pitchFamily="34" charset="0"/>
            </a:endParaRPr>
          </a:p>
          <a:p>
            <a:pPr marL="285115" indent="-285115">
              <a:buFont typeface="Arial" panose="020B0604020202020204" pitchFamily="34" charset="0"/>
              <a:buChar char="•"/>
            </a:pPr>
            <a:endParaRPr lang="en-US" b="1" dirty="0">
              <a:solidFill>
                <a:srgbClr val="000000"/>
              </a:solidFill>
              <a:cs typeface="Arial" panose="020B0604020202020204" pitchFamily="34" charset="0"/>
            </a:endParaRPr>
          </a:p>
          <a:p>
            <a:r>
              <a:rPr lang="en-US" b="1" dirty="0">
                <a:solidFill>
                  <a:srgbClr val="000000"/>
                </a:solidFill>
                <a:cs typeface="Arial"/>
              </a:rPr>
              <a:t>Prior to the Discovery Meeting</a:t>
            </a:r>
            <a:r>
              <a:rPr lang="en-US" dirty="0">
                <a:solidFill>
                  <a:srgbClr val="000000"/>
                </a:solidFill>
                <a:cs typeface="Arial"/>
              </a:rPr>
              <a:t>, Find out as much as you can about their current state of marketing.  This will not only become valuable during the Discovery Meeting but affords you an opportunity to show your professionalism as you take control of the conversation.</a:t>
            </a:r>
          </a:p>
          <a:p>
            <a:endParaRPr lang="en-US" dirty="0">
              <a:solidFill>
                <a:srgbClr val="000000"/>
              </a:solidFill>
              <a:cs typeface="Arial" panose="020B0604020202020204" pitchFamily="34" charset="0"/>
            </a:endParaRPr>
          </a:p>
          <a:p>
            <a:endParaRPr lang="en-US" dirty="0">
              <a:solidFill>
                <a:srgbClr val="000000"/>
              </a:solidFill>
              <a:cs typeface="Arial"/>
            </a:endParaRPr>
          </a:p>
          <a:p>
            <a:r>
              <a:rPr lang="en-US" u="sng" dirty="0">
                <a:solidFill>
                  <a:srgbClr val="000000"/>
                </a:solidFill>
                <a:cs typeface="Arial"/>
              </a:rPr>
              <a:t>Let’s cover some pre-call research tools you can use:</a:t>
            </a:r>
          </a:p>
          <a:p>
            <a:pPr marL="342900" indent="-342900">
              <a:lnSpc>
                <a:spcPct val="150000"/>
              </a:lnSpc>
              <a:buAutoNum type="arabicPeriod"/>
            </a:pPr>
            <a:r>
              <a:rPr lang="en-US" b="1" dirty="0">
                <a:solidFill>
                  <a:srgbClr val="000000"/>
                </a:solidFill>
                <a:cs typeface="Arial"/>
              </a:rPr>
              <a:t>Google Ads Transparency </a:t>
            </a:r>
            <a:r>
              <a:rPr lang="en-US" b="1" dirty="0">
                <a:solidFill>
                  <a:srgbClr val="000000"/>
                </a:solidFill>
                <a:ea typeface="+mn-lt"/>
                <a:cs typeface="Arial"/>
              </a:rPr>
              <a:t> - </a:t>
            </a:r>
            <a:r>
              <a:rPr lang="en-US" dirty="0">
                <a:solidFill>
                  <a:srgbClr val="000000"/>
                </a:solidFill>
                <a:ea typeface="+mn-lt"/>
                <a:cs typeface="+mn-lt"/>
                <a:hlinkClick r:id="rId2"/>
              </a:rPr>
              <a:t>https://adstransparency.google.com/?region=US</a:t>
            </a:r>
            <a:endParaRPr lang="en-US" dirty="0">
              <a:solidFill>
                <a:srgbClr val="000000"/>
              </a:solidFill>
              <a:ea typeface="+mn-lt"/>
              <a:cs typeface="+mn-lt"/>
            </a:endParaRPr>
          </a:p>
          <a:p>
            <a:pPr marL="342900" indent="-342900">
              <a:lnSpc>
                <a:spcPct val="150000"/>
              </a:lnSpc>
              <a:buAutoNum type="arabicPeriod"/>
            </a:pPr>
            <a:r>
              <a:rPr lang="en-US" b="1" dirty="0">
                <a:solidFill>
                  <a:srgbClr val="000000"/>
                </a:solidFill>
                <a:cs typeface="Arial"/>
              </a:rPr>
              <a:t>FB Page Transparency</a:t>
            </a:r>
            <a:r>
              <a:rPr lang="en-US" dirty="0">
                <a:solidFill>
                  <a:srgbClr val="000000"/>
                </a:solidFill>
                <a:cs typeface="Arial"/>
              </a:rPr>
              <a:t> – </a:t>
            </a:r>
            <a:r>
              <a:rPr lang="en-US" dirty="0">
                <a:ea typeface="+mn-lt"/>
                <a:cs typeface="+mn-lt"/>
                <a:hlinkClick r:id="rId3"/>
              </a:rPr>
              <a:t>https://www.facebook.com/</a:t>
            </a:r>
            <a:r>
              <a:rPr lang="en-US" dirty="0">
                <a:ea typeface="+mn-lt"/>
                <a:cs typeface="+mn-lt"/>
              </a:rPr>
              <a:t> </a:t>
            </a:r>
          </a:p>
          <a:p>
            <a:pPr marL="342900" indent="-342900">
              <a:lnSpc>
                <a:spcPct val="150000"/>
              </a:lnSpc>
              <a:buAutoNum type="arabicPeriod"/>
            </a:pPr>
            <a:r>
              <a:rPr lang="en-US" b="1" dirty="0">
                <a:solidFill>
                  <a:srgbClr val="000000"/>
                </a:solidFill>
                <a:cs typeface="Arial"/>
              </a:rPr>
              <a:t>YouTube </a:t>
            </a:r>
            <a:r>
              <a:rPr lang="en-US" dirty="0">
                <a:solidFill>
                  <a:srgbClr val="000000"/>
                </a:solidFill>
                <a:cs typeface="Arial"/>
              </a:rPr>
              <a:t>–  </a:t>
            </a:r>
            <a:r>
              <a:rPr lang="en-US" dirty="0">
                <a:ea typeface="+mn-lt"/>
                <a:cs typeface="+mn-lt"/>
                <a:hlinkClick r:id="rId4"/>
              </a:rPr>
              <a:t>https://www.youtube.com/</a:t>
            </a:r>
            <a:endParaRPr lang="en-US" u="sng" dirty="0">
              <a:solidFill>
                <a:srgbClr val="000000"/>
              </a:solidFill>
              <a:cs typeface="Calibri"/>
            </a:endParaRPr>
          </a:p>
          <a:p>
            <a:pPr marL="456565" lvl="1"/>
            <a:endParaRPr lang="en-US" dirty="0">
              <a:solidFill>
                <a:srgbClr val="000000"/>
              </a:solidFill>
              <a:cs typeface="Arial" panose="020B0604020202020204" pitchFamily="34" charset="0"/>
            </a:endParaRPr>
          </a:p>
          <a:p>
            <a:endParaRPr lang="en-US" b="1" i="1" u="sng" dirty="0">
              <a:solidFill>
                <a:srgbClr val="EE4236"/>
              </a:solidFill>
              <a:cs typeface="Arial"/>
            </a:endParaRPr>
          </a:p>
          <a:p>
            <a:pPr marL="285115" indent="-285115">
              <a:buFont typeface="Arial" panose="020B0604020202020204" pitchFamily="34" charset="0"/>
              <a:buChar char="•"/>
            </a:pPr>
            <a:endParaRPr lang="en-US" dirty="0">
              <a:solidFill>
                <a:srgbClr val="000000"/>
              </a:solidFill>
              <a:cs typeface="Arial" panose="020B0604020202020204" pitchFamily="34" charset="0"/>
            </a:endParaRPr>
          </a:p>
          <a:p>
            <a:pPr marL="285115" indent="-285115">
              <a:buFont typeface="Arial" panose="020B0604020202020204" pitchFamily="34" charset="0"/>
              <a:buChar char="•"/>
            </a:pPr>
            <a:endParaRPr lang="en-US" dirty="0">
              <a:solidFill>
                <a:srgbClr val="000000"/>
              </a:solidFill>
              <a:cs typeface="Arial" panose="020B0604020202020204" pitchFamily="34" charset="0"/>
            </a:endParaRPr>
          </a:p>
          <a:p>
            <a:pPr marL="285115" indent="-285115">
              <a:buFont typeface="Arial" panose="020B0604020202020204" pitchFamily="34" charset="0"/>
              <a:buChar char="•"/>
            </a:pPr>
            <a:endParaRPr lang="en-US" dirty="0">
              <a:cs typeface="Calibri" panose="020F0502020204030204"/>
            </a:endParaRPr>
          </a:p>
        </p:txBody>
      </p:sp>
      <p:cxnSp>
        <p:nvCxnSpPr>
          <p:cNvPr id="6" name="Straight Connector 5">
            <a:extLst>
              <a:ext uri="{FF2B5EF4-FFF2-40B4-BE49-F238E27FC236}">
                <a16:creationId xmlns:a16="http://schemas.microsoft.com/office/drawing/2014/main" id="{C0315032-438B-47D0-8447-8132F37A962C}"/>
              </a:ext>
            </a:extLst>
          </p:cNvPr>
          <p:cNvCxnSpPr/>
          <p:nvPr/>
        </p:nvCxnSpPr>
        <p:spPr>
          <a:xfrm>
            <a:off x="1075604" y="2406083"/>
            <a:ext cx="1010470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627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5623D4-9CDF-7046-B1DB-90FCF18961F5}"/>
              </a:ext>
            </a:extLst>
          </p:cNvPr>
          <p:cNvSpPr/>
          <p:nvPr/>
        </p:nvSpPr>
        <p:spPr>
          <a:xfrm>
            <a:off x="1095643" y="1017083"/>
            <a:ext cx="7611534" cy="5241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808B77A-77B2-2AE9-9AC4-71FAAB79AC0C}"/>
              </a:ext>
            </a:extLst>
          </p:cNvPr>
          <p:cNvSpPr/>
          <p:nvPr/>
        </p:nvSpPr>
        <p:spPr>
          <a:xfrm>
            <a:off x="1379922" y="430377"/>
            <a:ext cx="10149804" cy="784830"/>
          </a:xfrm>
          <a:prstGeom prst="rect">
            <a:avLst/>
          </a:prstGeom>
          <a:noFill/>
        </p:spPr>
        <p:txBody>
          <a:bodyPr wrap="square" lIns="91440" tIns="45720" rIns="91440" bIns="45720" anchor="t">
            <a:spAutoFit/>
          </a:bodyPr>
          <a:lstStyle/>
          <a:p>
            <a:r>
              <a:rPr lang="en-US" sz="4500">
                <a:ln w="0"/>
                <a:effectLst>
                  <a:outerShdw blurRad="38100" dist="19050" dir="2700000" algn="tl" rotWithShape="0">
                    <a:schemeClr val="dk1">
                      <a:alpha val="40000"/>
                    </a:schemeClr>
                  </a:outerShdw>
                </a:effectLst>
                <a:latin typeface="Oswald"/>
              </a:rPr>
              <a:t>The</a:t>
            </a:r>
            <a:r>
              <a:rPr lang="en-US" sz="4400">
                <a:ln w="0"/>
                <a:effectLst>
                  <a:outerShdw blurRad="38100" dist="19050" dir="2700000" algn="tl" rotWithShape="0">
                    <a:schemeClr val="dk1">
                      <a:alpha val="40000"/>
                    </a:schemeClr>
                  </a:outerShdw>
                </a:effectLst>
                <a:latin typeface="Oswald"/>
              </a:rPr>
              <a:t> steps to pre-discovery research</a:t>
            </a:r>
            <a:r>
              <a:rPr lang="en-US" sz="4400">
                <a:ln w="0"/>
                <a:solidFill>
                  <a:srgbClr val="ED1C24"/>
                </a:solidFill>
                <a:effectLst>
                  <a:outerShdw blurRad="38100" dist="19050" dir="2700000" algn="tl" rotWithShape="0">
                    <a:schemeClr val="dk1">
                      <a:alpha val="40000"/>
                    </a:schemeClr>
                  </a:outerShdw>
                </a:effectLst>
                <a:latin typeface="Oswald"/>
              </a:rPr>
              <a:t> FLOW..</a:t>
            </a:r>
            <a:endParaRPr lang="en-US" sz="4400" cap="none" spc="0">
              <a:ln w="0"/>
              <a:solidFill>
                <a:srgbClr val="000000"/>
              </a:solidFill>
              <a:effectLst>
                <a:outerShdw blurRad="38100" dist="19050" dir="2700000" algn="tl" rotWithShape="0">
                  <a:prstClr val="black">
                    <a:alpha val="40000"/>
                  </a:prstClr>
                </a:outerShdw>
              </a:effectLst>
              <a:latin typeface="Oswald" panose="00000500000000000000" pitchFamily="2" charset="0"/>
            </a:endParaRPr>
          </a:p>
        </p:txBody>
      </p:sp>
      <p:sp>
        <p:nvSpPr>
          <p:cNvPr id="9" name="TextBox 8">
            <a:extLst>
              <a:ext uri="{FF2B5EF4-FFF2-40B4-BE49-F238E27FC236}">
                <a16:creationId xmlns:a16="http://schemas.microsoft.com/office/drawing/2014/main" id="{0D0F7AC6-4931-E558-8C06-B2EF4B899200}"/>
              </a:ext>
            </a:extLst>
          </p:cNvPr>
          <p:cNvSpPr txBox="1"/>
          <p:nvPr/>
        </p:nvSpPr>
        <p:spPr>
          <a:xfrm>
            <a:off x="1589861" y="2431066"/>
            <a:ext cx="9939865" cy="3077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b="1" dirty="0"/>
              <a:t>Google Ads Transparency</a:t>
            </a:r>
            <a:r>
              <a:rPr lang="en-US" dirty="0"/>
              <a:t> – Are they running ads on Google Maps, Paid Search, YouTube or Shopping</a:t>
            </a:r>
            <a:endParaRPr lang="en-US" dirty="0">
              <a:cs typeface="Calibri"/>
            </a:endParaRPr>
          </a:p>
          <a:p>
            <a:pPr marL="342900" indent="-342900">
              <a:buFont typeface="+mj-lt"/>
              <a:buAutoNum type="arabicPeriod"/>
            </a:pPr>
            <a:endParaRPr lang="en-US" dirty="0">
              <a:cs typeface="Calibri"/>
            </a:endParaRPr>
          </a:p>
          <a:p>
            <a:pPr marL="342900" indent="-342900">
              <a:buAutoNum type="arabicPeriod"/>
            </a:pPr>
            <a:r>
              <a:rPr lang="en-US" b="1" dirty="0">
                <a:cs typeface="Calibri"/>
              </a:rPr>
              <a:t>Facebook Page Transparency</a:t>
            </a:r>
            <a:r>
              <a:rPr lang="en-US" dirty="0">
                <a:cs typeface="Calibri"/>
              </a:rPr>
              <a:t> – Are they sending out ads from their page to consumers?  If so, what do they say, how often to do they go out, is it video or banner ads?</a:t>
            </a:r>
          </a:p>
          <a:p>
            <a:pPr marL="342900" indent="-342900">
              <a:buAutoNum type="arabicPeriod"/>
            </a:pPr>
            <a:endParaRPr lang="en-US" dirty="0">
              <a:cs typeface="Calibri"/>
            </a:endParaRPr>
          </a:p>
          <a:p>
            <a:pPr marL="342900" indent="-342900">
              <a:buAutoNum type="arabicPeriod"/>
            </a:pPr>
            <a:r>
              <a:rPr lang="en-US" b="1" dirty="0">
                <a:cs typeface="Calibri"/>
              </a:rPr>
              <a:t>YouTube</a:t>
            </a:r>
            <a:r>
              <a:rPr lang="en-US" dirty="0">
                <a:cs typeface="Calibri"/>
              </a:rPr>
              <a:t> – Is video important to this business?  Do they have any I can use?  Is it old, new horrible or amazing?</a:t>
            </a:r>
          </a:p>
          <a:p>
            <a:pPr marL="342900" indent="-342900">
              <a:buAutoNum type="arabicPeriod"/>
            </a:pPr>
            <a:endParaRPr lang="en-US" dirty="0">
              <a:cs typeface="Calibri"/>
            </a:endParaRPr>
          </a:p>
          <a:p>
            <a:pPr marL="342900" indent="-342900">
              <a:buAutoNum type="arabicPeriod"/>
            </a:pPr>
            <a:r>
              <a:rPr lang="en-US" b="1" dirty="0">
                <a:cs typeface="Calibri"/>
              </a:rPr>
              <a:t>Organize</a:t>
            </a:r>
            <a:r>
              <a:rPr lang="en-US" dirty="0">
                <a:cs typeface="Calibri"/>
              </a:rPr>
              <a:t> – Find the best method for you to keep everything in one place.</a:t>
            </a:r>
          </a:p>
          <a:p>
            <a:pPr marL="342900" indent="-342900">
              <a:buFont typeface="+mj-lt"/>
              <a:buAutoNum type="arabicPeriod"/>
            </a:pPr>
            <a:endParaRPr lang="en-US" dirty="0">
              <a:cs typeface="Calibri"/>
            </a:endParaRPr>
          </a:p>
          <a:p>
            <a:pPr marL="342900" indent="-342900">
              <a:buFont typeface="+mj-lt"/>
              <a:buAutoNum type="arabicPeriod"/>
            </a:pPr>
            <a:endParaRPr lang="en-US" sz="1400" i="1" dirty="0">
              <a:cs typeface="Calibri"/>
            </a:endParaRPr>
          </a:p>
        </p:txBody>
      </p:sp>
      <p:sp>
        <p:nvSpPr>
          <p:cNvPr id="2" name="TextBox 1">
            <a:extLst>
              <a:ext uri="{FF2B5EF4-FFF2-40B4-BE49-F238E27FC236}">
                <a16:creationId xmlns:a16="http://schemas.microsoft.com/office/drawing/2014/main" id="{199DEAB5-90A8-4CD9-D0AC-DB304B97A1D6}"/>
              </a:ext>
            </a:extLst>
          </p:cNvPr>
          <p:cNvSpPr txBox="1"/>
          <p:nvPr/>
        </p:nvSpPr>
        <p:spPr>
          <a:xfrm>
            <a:off x="1992085" y="1219200"/>
            <a:ext cx="81533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i="1" u="sng" dirty="0"/>
              <a:t>The process below is designed to take less than </a:t>
            </a:r>
            <a:r>
              <a:rPr lang="en-US" sz="2400" b="1" i="1" u="sng" dirty="0">
                <a:solidFill>
                  <a:srgbClr val="FF0000"/>
                </a:solidFill>
              </a:rPr>
              <a:t>5 minutes!</a:t>
            </a:r>
            <a:endParaRPr lang="en-US" sz="2400" b="1" i="1" u="sng" dirty="0">
              <a:solidFill>
                <a:srgbClr val="FF0000"/>
              </a:solidFill>
              <a:cs typeface="Calibri"/>
            </a:endParaRPr>
          </a:p>
        </p:txBody>
      </p:sp>
    </p:spTree>
    <p:extLst>
      <p:ext uri="{BB962C8B-B14F-4D97-AF65-F5344CB8AC3E}">
        <p14:creationId xmlns:p14="http://schemas.microsoft.com/office/powerpoint/2010/main" val="2529961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5623D4-9CDF-7046-B1DB-90FCF18961F5}"/>
              </a:ext>
            </a:extLst>
          </p:cNvPr>
          <p:cNvSpPr/>
          <p:nvPr/>
        </p:nvSpPr>
        <p:spPr>
          <a:xfrm>
            <a:off x="1133273" y="885379"/>
            <a:ext cx="7611534" cy="5241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808B77A-77B2-2AE9-9AC4-71FAAB79AC0C}"/>
              </a:ext>
            </a:extLst>
          </p:cNvPr>
          <p:cNvSpPr/>
          <p:nvPr/>
        </p:nvSpPr>
        <p:spPr>
          <a:xfrm>
            <a:off x="1379922" y="316077"/>
            <a:ext cx="8740104" cy="769441"/>
          </a:xfrm>
          <a:prstGeom prst="rect">
            <a:avLst/>
          </a:prstGeom>
          <a:noFill/>
        </p:spPr>
        <p:txBody>
          <a:bodyPr wrap="square" lIns="91440" tIns="45720" rIns="91440" bIns="45720" anchor="t">
            <a:spAutoFit/>
          </a:bodyPr>
          <a:lstStyle/>
          <a:p>
            <a:r>
              <a:rPr lang="en-US" sz="4400" dirty="0">
                <a:ln w="0"/>
                <a:effectLst>
                  <a:outerShdw blurRad="38100" dist="19050" dir="2700000" algn="tl" rotWithShape="0">
                    <a:schemeClr val="dk1">
                      <a:alpha val="40000"/>
                    </a:schemeClr>
                  </a:outerShdw>
                </a:effectLst>
                <a:latin typeface="Oswald"/>
              </a:rPr>
              <a:t>#1. </a:t>
            </a:r>
            <a:r>
              <a:rPr lang="en-US" sz="4400" dirty="0">
                <a:ln w="0"/>
                <a:solidFill>
                  <a:srgbClr val="EE4236"/>
                </a:solidFill>
                <a:effectLst>
                  <a:outerShdw blurRad="38100" dist="19050" dir="2700000" algn="tl" rotWithShape="0">
                    <a:schemeClr val="dk1">
                      <a:alpha val="40000"/>
                    </a:schemeClr>
                  </a:outerShdw>
                </a:effectLst>
                <a:latin typeface="Oswald"/>
              </a:rPr>
              <a:t>Google Ad Transparency</a:t>
            </a:r>
            <a:r>
              <a:rPr lang="en-US" sz="4400" dirty="0">
                <a:ln w="0"/>
                <a:effectLst>
                  <a:outerShdw blurRad="38100" dist="19050" dir="2700000" algn="tl" rotWithShape="0">
                    <a:schemeClr val="dk1">
                      <a:alpha val="40000"/>
                    </a:schemeClr>
                  </a:outerShdw>
                </a:effectLst>
                <a:latin typeface="Oswald"/>
              </a:rPr>
              <a:t> Tool</a:t>
            </a:r>
            <a:endParaRPr lang="en-US" sz="4400" cap="none" spc="0" dirty="0">
              <a:ln w="0"/>
              <a:solidFill>
                <a:srgbClr val="EE4236"/>
              </a:solidFill>
              <a:effectLst>
                <a:outerShdw blurRad="38100" dist="19050" dir="2700000" algn="tl" rotWithShape="0">
                  <a:prstClr val="black">
                    <a:alpha val="40000"/>
                  </a:prstClr>
                </a:outerShdw>
              </a:effectLst>
              <a:latin typeface="Oswald" panose="00000500000000000000" pitchFamily="2" charset="0"/>
            </a:endParaRPr>
          </a:p>
        </p:txBody>
      </p:sp>
      <p:sp>
        <p:nvSpPr>
          <p:cNvPr id="9" name="TextBox 8">
            <a:extLst>
              <a:ext uri="{FF2B5EF4-FFF2-40B4-BE49-F238E27FC236}">
                <a16:creationId xmlns:a16="http://schemas.microsoft.com/office/drawing/2014/main" id="{0D0F7AC6-4931-E558-8C06-B2EF4B899200}"/>
              </a:ext>
            </a:extLst>
          </p:cNvPr>
          <p:cNvSpPr txBox="1"/>
          <p:nvPr/>
        </p:nvSpPr>
        <p:spPr>
          <a:xfrm>
            <a:off x="8744807" y="1751963"/>
            <a:ext cx="3025422" cy="19697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t>This Google Tool will show you if they are running ads on:</a:t>
            </a:r>
            <a:endParaRPr lang="en-US" dirty="0">
              <a:ea typeface="Calibri"/>
              <a:cs typeface="Calibri"/>
            </a:endParaRPr>
          </a:p>
          <a:p>
            <a:pPr marL="285750" indent="-285750">
              <a:buFont typeface="Arial"/>
              <a:buChar char="•"/>
            </a:pPr>
            <a:r>
              <a:rPr lang="en-US" dirty="0">
                <a:ea typeface="Calibri"/>
                <a:cs typeface="Calibri"/>
              </a:rPr>
              <a:t>Google Search</a:t>
            </a:r>
          </a:p>
          <a:p>
            <a:pPr marL="285750" indent="-285750">
              <a:buFont typeface="Arial"/>
              <a:buChar char="•"/>
            </a:pPr>
            <a:r>
              <a:rPr lang="en-US" dirty="0">
                <a:ea typeface="Calibri"/>
                <a:cs typeface="Calibri"/>
              </a:rPr>
              <a:t>Google Maps</a:t>
            </a:r>
          </a:p>
          <a:p>
            <a:pPr marL="285750" indent="-285750">
              <a:buFont typeface="Arial"/>
              <a:buChar char="•"/>
            </a:pPr>
            <a:r>
              <a:rPr lang="en-US" dirty="0">
                <a:ea typeface="Calibri"/>
                <a:cs typeface="Calibri"/>
              </a:rPr>
              <a:t>Google Shopping</a:t>
            </a:r>
          </a:p>
          <a:p>
            <a:pPr marL="285750" indent="-285750">
              <a:buFont typeface="Arial"/>
              <a:buChar char="•"/>
            </a:pPr>
            <a:r>
              <a:rPr lang="en-US" dirty="0">
                <a:ea typeface="Calibri"/>
                <a:cs typeface="Calibri"/>
              </a:rPr>
              <a:t>YouTube</a:t>
            </a:r>
          </a:p>
          <a:p>
            <a:endParaRPr lang="en-US" sz="1400" b="1" i="1" dirty="0">
              <a:ea typeface="Calibri"/>
              <a:cs typeface="Calibri"/>
            </a:endParaRPr>
          </a:p>
        </p:txBody>
      </p:sp>
      <p:sp>
        <p:nvSpPr>
          <p:cNvPr id="10" name="Oval 9">
            <a:extLst>
              <a:ext uri="{FF2B5EF4-FFF2-40B4-BE49-F238E27FC236}">
                <a16:creationId xmlns:a16="http://schemas.microsoft.com/office/drawing/2014/main" id="{60C7DF43-34A6-44E7-7FA7-162DFC782889}"/>
              </a:ext>
            </a:extLst>
          </p:cNvPr>
          <p:cNvSpPr/>
          <p:nvPr/>
        </p:nvSpPr>
        <p:spPr>
          <a:xfrm>
            <a:off x="7707975" y="1853530"/>
            <a:ext cx="289462" cy="204593"/>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E61B45C-A32A-4D39-1F22-1F763B4E2016}"/>
              </a:ext>
            </a:extLst>
          </p:cNvPr>
          <p:cNvPicPr>
            <a:picLocks noChangeAspect="1"/>
          </p:cNvPicPr>
          <p:nvPr/>
        </p:nvPicPr>
        <p:blipFill>
          <a:blip r:embed="rId2"/>
          <a:stretch>
            <a:fillRect/>
          </a:stretch>
        </p:blipFill>
        <p:spPr>
          <a:xfrm>
            <a:off x="1260323" y="1842645"/>
            <a:ext cx="7309936" cy="4209814"/>
          </a:xfrm>
          <a:prstGeom prst="rect">
            <a:avLst/>
          </a:prstGeom>
          <a:ln>
            <a:solidFill>
              <a:schemeClr val="accent1"/>
            </a:solidFill>
          </a:ln>
        </p:spPr>
      </p:pic>
      <p:sp>
        <p:nvSpPr>
          <p:cNvPr id="11" name="Rectangle 10">
            <a:extLst>
              <a:ext uri="{FF2B5EF4-FFF2-40B4-BE49-F238E27FC236}">
                <a16:creationId xmlns:a16="http://schemas.microsoft.com/office/drawing/2014/main" id="{061C228B-DAEF-5943-3377-885CA2957F6E}"/>
              </a:ext>
            </a:extLst>
          </p:cNvPr>
          <p:cNvSpPr/>
          <p:nvPr/>
        </p:nvSpPr>
        <p:spPr>
          <a:xfrm>
            <a:off x="3585882" y="5423647"/>
            <a:ext cx="3164542" cy="286871"/>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0475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5623D4-9CDF-7046-B1DB-90FCF18961F5}"/>
              </a:ext>
            </a:extLst>
          </p:cNvPr>
          <p:cNvSpPr/>
          <p:nvPr/>
        </p:nvSpPr>
        <p:spPr>
          <a:xfrm>
            <a:off x="1095643" y="1017083"/>
            <a:ext cx="7611534" cy="5241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808B77A-77B2-2AE9-9AC4-71FAAB79AC0C}"/>
              </a:ext>
            </a:extLst>
          </p:cNvPr>
          <p:cNvSpPr/>
          <p:nvPr/>
        </p:nvSpPr>
        <p:spPr>
          <a:xfrm>
            <a:off x="1379922" y="316077"/>
            <a:ext cx="8740104" cy="769441"/>
          </a:xfrm>
          <a:prstGeom prst="rect">
            <a:avLst/>
          </a:prstGeom>
          <a:noFill/>
        </p:spPr>
        <p:txBody>
          <a:bodyPr wrap="square" lIns="91440" tIns="45720" rIns="91440" bIns="45720" anchor="t">
            <a:spAutoFit/>
          </a:bodyPr>
          <a:lstStyle/>
          <a:p>
            <a:r>
              <a:rPr lang="en-US" sz="4400" dirty="0">
                <a:ln w="0"/>
                <a:effectLst>
                  <a:outerShdw blurRad="38100" dist="19050" dir="2700000" algn="tl" rotWithShape="0">
                    <a:schemeClr val="dk1">
                      <a:alpha val="40000"/>
                    </a:schemeClr>
                  </a:outerShdw>
                </a:effectLst>
                <a:latin typeface="Oswald"/>
              </a:rPr>
              <a:t>#2. </a:t>
            </a:r>
            <a:r>
              <a:rPr lang="en-US" sz="4400" dirty="0">
                <a:ln w="0"/>
                <a:solidFill>
                  <a:srgbClr val="ED1C24"/>
                </a:solidFill>
                <a:effectLst>
                  <a:outerShdw blurRad="38100" dist="19050" dir="2700000" algn="tl" rotWithShape="0">
                    <a:schemeClr val="dk1">
                      <a:alpha val="40000"/>
                    </a:schemeClr>
                  </a:outerShdw>
                </a:effectLst>
                <a:latin typeface="Oswald"/>
              </a:rPr>
              <a:t>Facebook </a:t>
            </a:r>
            <a:r>
              <a:rPr lang="en-US" sz="4400" dirty="0">
                <a:ln w="0"/>
                <a:effectLst>
                  <a:outerShdw blurRad="38100" dist="19050" dir="2700000" algn="tl" rotWithShape="0">
                    <a:schemeClr val="dk1">
                      <a:alpha val="40000"/>
                    </a:schemeClr>
                  </a:outerShdw>
                </a:effectLst>
                <a:latin typeface="Oswald"/>
              </a:rPr>
              <a:t>Page Transparency</a:t>
            </a:r>
            <a:endParaRPr lang="en-US" sz="4400" cap="none" spc="0" dirty="0">
              <a:ln w="0"/>
              <a:solidFill>
                <a:srgbClr val="EE4236"/>
              </a:solidFill>
              <a:effectLst>
                <a:outerShdw blurRad="38100" dist="19050" dir="2700000" algn="tl" rotWithShape="0">
                  <a:prstClr val="black">
                    <a:alpha val="40000"/>
                  </a:prstClr>
                </a:outerShdw>
              </a:effectLst>
              <a:latin typeface="Oswald" panose="00000500000000000000" pitchFamily="2" charset="0"/>
            </a:endParaRPr>
          </a:p>
        </p:txBody>
      </p:sp>
      <p:sp>
        <p:nvSpPr>
          <p:cNvPr id="3" name="Star: 12 Points 2">
            <a:extLst>
              <a:ext uri="{FF2B5EF4-FFF2-40B4-BE49-F238E27FC236}">
                <a16:creationId xmlns:a16="http://schemas.microsoft.com/office/drawing/2014/main" id="{61EE8C6D-BC9F-60E4-35DF-F5D88224201F}"/>
              </a:ext>
            </a:extLst>
          </p:cNvPr>
          <p:cNvSpPr/>
          <p:nvPr/>
        </p:nvSpPr>
        <p:spPr>
          <a:xfrm>
            <a:off x="9452100" y="496100"/>
            <a:ext cx="2079037" cy="1674518"/>
          </a:xfrm>
          <a:prstGeom prst="star12">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D0F7AC6-4931-E558-8C06-B2EF4B899200}"/>
              </a:ext>
            </a:extLst>
          </p:cNvPr>
          <p:cNvSpPr txBox="1"/>
          <p:nvPr/>
        </p:nvSpPr>
        <p:spPr>
          <a:xfrm>
            <a:off x="8863659" y="3238029"/>
            <a:ext cx="3175941" cy="25237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FB Page Transparency will show you if their businesses has been sending out Sponsored Ads to targeted audiences.</a:t>
            </a:r>
          </a:p>
          <a:p>
            <a:r>
              <a:rPr lang="en-US">
                <a:cs typeface="Calibri"/>
              </a:rPr>
              <a:t> You can also show what their competition may/may not be doing and educate as to how they can do this for themselves.</a:t>
            </a:r>
          </a:p>
          <a:p>
            <a:endParaRPr lang="en-US" sz="1400" i="1">
              <a:cs typeface="Calibri"/>
            </a:endParaRPr>
          </a:p>
        </p:txBody>
      </p:sp>
      <p:sp>
        <p:nvSpPr>
          <p:cNvPr id="2" name="TextBox 1">
            <a:extLst>
              <a:ext uri="{FF2B5EF4-FFF2-40B4-BE49-F238E27FC236}">
                <a16:creationId xmlns:a16="http://schemas.microsoft.com/office/drawing/2014/main" id="{0C1749CE-425A-CB29-1792-B8121DEFE062}"/>
              </a:ext>
            </a:extLst>
          </p:cNvPr>
          <p:cNvSpPr txBox="1"/>
          <p:nvPr/>
        </p:nvSpPr>
        <p:spPr>
          <a:xfrm>
            <a:off x="9641567" y="1017083"/>
            <a:ext cx="16331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hlinkClick r:id="rId2"/>
              </a:rPr>
              <a:t>FB Page Video Tutorial</a:t>
            </a:r>
            <a:r>
              <a:rPr lang="en-US"/>
              <a:t>  </a:t>
            </a:r>
          </a:p>
        </p:txBody>
      </p:sp>
      <p:pic>
        <p:nvPicPr>
          <p:cNvPr id="7" name="Picture 7" descr="Graphical user interface&#10;&#10;Description automatically generated">
            <a:extLst>
              <a:ext uri="{FF2B5EF4-FFF2-40B4-BE49-F238E27FC236}">
                <a16:creationId xmlns:a16="http://schemas.microsoft.com/office/drawing/2014/main" id="{7693B0AE-3E80-BF89-2F13-8DDE72A9897C}"/>
              </a:ext>
            </a:extLst>
          </p:cNvPr>
          <p:cNvPicPr>
            <a:picLocks noChangeAspect="1"/>
          </p:cNvPicPr>
          <p:nvPr/>
        </p:nvPicPr>
        <p:blipFill>
          <a:blip r:embed="rId3"/>
          <a:stretch>
            <a:fillRect/>
          </a:stretch>
        </p:blipFill>
        <p:spPr>
          <a:xfrm>
            <a:off x="1187215" y="2715451"/>
            <a:ext cx="7493940" cy="3571988"/>
          </a:xfrm>
          <a:prstGeom prst="rect">
            <a:avLst/>
          </a:prstGeom>
          <a:ln>
            <a:solidFill>
              <a:schemeClr val="accent1"/>
            </a:solidFill>
          </a:ln>
        </p:spPr>
      </p:pic>
      <p:pic>
        <p:nvPicPr>
          <p:cNvPr id="5" name="Picture 6" descr="Graphical user interface, text, application, email&#10;&#10;Description automatically generated">
            <a:extLst>
              <a:ext uri="{FF2B5EF4-FFF2-40B4-BE49-F238E27FC236}">
                <a16:creationId xmlns:a16="http://schemas.microsoft.com/office/drawing/2014/main" id="{3AB80B7C-30BF-47F0-2D4A-9F16D22628DD}"/>
              </a:ext>
            </a:extLst>
          </p:cNvPr>
          <p:cNvPicPr>
            <a:picLocks noChangeAspect="1"/>
          </p:cNvPicPr>
          <p:nvPr/>
        </p:nvPicPr>
        <p:blipFill>
          <a:blip r:embed="rId4"/>
          <a:stretch>
            <a:fillRect/>
          </a:stretch>
        </p:blipFill>
        <p:spPr>
          <a:xfrm>
            <a:off x="5194770" y="1530505"/>
            <a:ext cx="2743200" cy="4041583"/>
          </a:xfrm>
          <a:prstGeom prst="rect">
            <a:avLst/>
          </a:prstGeom>
          <a:ln>
            <a:solidFill>
              <a:schemeClr val="accent1"/>
            </a:solidFill>
          </a:ln>
        </p:spPr>
      </p:pic>
    </p:spTree>
    <p:extLst>
      <p:ext uri="{BB962C8B-B14F-4D97-AF65-F5344CB8AC3E}">
        <p14:creationId xmlns:p14="http://schemas.microsoft.com/office/powerpoint/2010/main" val="2829695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5623D4-9CDF-7046-B1DB-90FCF18961F5}"/>
              </a:ext>
            </a:extLst>
          </p:cNvPr>
          <p:cNvSpPr/>
          <p:nvPr/>
        </p:nvSpPr>
        <p:spPr>
          <a:xfrm>
            <a:off x="1095643" y="1017083"/>
            <a:ext cx="7611534" cy="5241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808B77A-77B2-2AE9-9AC4-71FAAB79AC0C}"/>
              </a:ext>
            </a:extLst>
          </p:cNvPr>
          <p:cNvSpPr/>
          <p:nvPr/>
        </p:nvSpPr>
        <p:spPr>
          <a:xfrm>
            <a:off x="1379922" y="316077"/>
            <a:ext cx="8740104" cy="769441"/>
          </a:xfrm>
          <a:prstGeom prst="rect">
            <a:avLst/>
          </a:prstGeom>
          <a:noFill/>
        </p:spPr>
        <p:txBody>
          <a:bodyPr wrap="square" lIns="91440" tIns="45720" rIns="91440" bIns="45720" anchor="t">
            <a:spAutoFit/>
          </a:bodyPr>
          <a:lstStyle/>
          <a:p>
            <a:r>
              <a:rPr lang="en-US" sz="4400" dirty="0">
                <a:ln w="0"/>
                <a:effectLst>
                  <a:outerShdw blurRad="38100" dist="19050" dir="2700000" algn="tl" rotWithShape="0">
                    <a:schemeClr val="dk1">
                      <a:alpha val="40000"/>
                    </a:schemeClr>
                  </a:outerShdw>
                </a:effectLst>
                <a:latin typeface="Oswald"/>
              </a:rPr>
              <a:t>#3. </a:t>
            </a:r>
            <a:r>
              <a:rPr lang="en-US" sz="4400" dirty="0">
                <a:ln w="0"/>
                <a:solidFill>
                  <a:srgbClr val="ED1C24"/>
                </a:solidFill>
                <a:effectLst>
                  <a:outerShdw blurRad="38100" dist="19050" dir="2700000" algn="tl" rotWithShape="0">
                    <a:schemeClr val="dk1">
                      <a:alpha val="40000"/>
                    </a:schemeClr>
                  </a:outerShdw>
                </a:effectLst>
                <a:latin typeface="Oswald"/>
              </a:rPr>
              <a:t>YouTube</a:t>
            </a:r>
            <a:r>
              <a:rPr lang="en-US" sz="4400" dirty="0">
                <a:ln w="0"/>
                <a:effectLst>
                  <a:outerShdw blurRad="38100" dist="19050" dir="2700000" algn="tl" rotWithShape="0">
                    <a:schemeClr val="dk1">
                      <a:alpha val="40000"/>
                    </a:schemeClr>
                  </a:outerShdw>
                </a:effectLst>
                <a:latin typeface="Oswald"/>
              </a:rPr>
              <a:t> Research</a:t>
            </a:r>
            <a:endParaRPr lang="en-US" sz="4400" cap="none" spc="0" dirty="0">
              <a:ln w="0"/>
              <a:solidFill>
                <a:srgbClr val="ED1C24"/>
              </a:solidFill>
              <a:effectLst>
                <a:outerShdw blurRad="38100" dist="19050" dir="2700000" algn="tl" rotWithShape="0">
                  <a:prstClr val="black">
                    <a:alpha val="40000"/>
                  </a:prstClr>
                </a:outerShdw>
              </a:effectLst>
              <a:latin typeface="Oswald" panose="00000500000000000000" pitchFamily="2" charset="0"/>
            </a:endParaRPr>
          </a:p>
        </p:txBody>
      </p:sp>
      <p:sp>
        <p:nvSpPr>
          <p:cNvPr id="9" name="TextBox 8">
            <a:extLst>
              <a:ext uri="{FF2B5EF4-FFF2-40B4-BE49-F238E27FC236}">
                <a16:creationId xmlns:a16="http://schemas.microsoft.com/office/drawing/2014/main" id="{0D0F7AC6-4931-E558-8C06-B2EF4B899200}"/>
              </a:ext>
            </a:extLst>
          </p:cNvPr>
          <p:cNvSpPr txBox="1"/>
          <p:nvPr/>
        </p:nvSpPr>
        <p:spPr>
          <a:xfrm>
            <a:off x="8844845" y="2485436"/>
            <a:ext cx="3345273" cy="25237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If</a:t>
            </a:r>
            <a:r>
              <a:rPr lang="en-US">
                <a:cs typeface="Calibri"/>
              </a:rPr>
              <a:t> a business has video in their marketing strategy it is very likely to show up on YouTube.  Do a quick search on YouTube and make note. </a:t>
            </a:r>
            <a:endParaRPr lang="en-US"/>
          </a:p>
          <a:p>
            <a:pPr marL="285750" indent="-285750">
              <a:buFont typeface="Arial"/>
              <a:buChar char="•"/>
            </a:pPr>
            <a:r>
              <a:rPr lang="en-US">
                <a:cs typeface="Calibri"/>
              </a:rPr>
              <a:t> Do they have video? </a:t>
            </a:r>
          </a:p>
          <a:p>
            <a:pPr marL="285750" indent="-285750">
              <a:buFont typeface="Arial"/>
              <a:buChar char="•"/>
            </a:pPr>
            <a:r>
              <a:rPr lang="en-US">
                <a:cs typeface="Calibri"/>
              </a:rPr>
              <a:t> What is the quality/age? </a:t>
            </a:r>
          </a:p>
          <a:p>
            <a:pPr marL="285750" indent="-285750">
              <a:buFont typeface="Arial"/>
              <a:buChar char="•"/>
            </a:pPr>
            <a:r>
              <a:rPr lang="en-US">
                <a:cs typeface="Calibri"/>
              </a:rPr>
              <a:t> Is it something you could use?</a:t>
            </a:r>
          </a:p>
          <a:p>
            <a:endParaRPr lang="en-US" sz="1400" i="1">
              <a:cs typeface="Calibri"/>
            </a:endParaRPr>
          </a:p>
        </p:txBody>
      </p:sp>
      <p:pic>
        <p:nvPicPr>
          <p:cNvPr id="8" name="Picture 9" descr="Graphical user interface, text, website&#10;&#10;Description automatically generated">
            <a:extLst>
              <a:ext uri="{FF2B5EF4-FFF2-40B4-BE49-F238E27FC236}">
                <a16:creationId xmlns:a16="http://schemas.microsoft.com/office/drawing/2014/main" id="{9E4A4BA9-9B47-318F-0DFB-EBD303102049}"/>
              </a:ext>
            </a:extLst>
          </p:cNvPr>
          <p:cNvPicPr>
            <a:picLocks noChangeAspect="1"/>
          </p:cNvPicPr>
          <p:nvPr/>
        </p:nvPicPr>
        <p:blipFill>
          <a:blip r:embed="rId2"/>
          <a:stretch>
            <a:fillRect/>
          </a:stretch>
        </p:blipFill>
        <p:spPr>
          <a:xfrm>
            <a:off x="1215437" y="2105384"/>
            <a:ext cx="7503347" cy="4387598"/>
          </a:xfrm>
          <a:prstGeom prst="rect">
            <a:avLst/>
          </a:prstGeom>
          <a:ln>
            <a:solidFill>
              <a:schemeClr val="accent1"/>
            </a:solidFill>
          </a:ln>
        </p:spPr>
      </p:pic>
      <p:cxnSp>
        <p:nvCxnSpPr>
          <p:cNvPr id="10" name="Straight Arrow Connector 9">
            <a:extLst>
              <a:ext uri="{FF2B5EF4-FFF2-40B4-BE49-F238E27FC236}">
                <a16:creationId xmlns:a16="http://schemas.microsoft.com/office/drawing/2014/main" id="{92BC7C34-C50B-B09B-9C3C-15593D8791BD}"/>
              </a:ext>
            </a:extLst>
          </p:cNvPr>
          <p:cNvCxnSpPr/>
          <p:nvPr/>
        </p:nvCxnSpPr>
        <p:spPr>
          <a:xfrm flipH="1" flipV="1">
            <a:off x="4530607" y="2738495"/>
            <a:ext cx="4316118" cy="619008"/>
          </a:xfrm>
          <a:prstGeom prst="straightConnector1">
            <a:avLst/>
          </a:prstGeom>
          <a:ln w="28575">
            <a:solidFill>
              <a:srgbClr val="ED1C2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0506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006558b-cdad-48f6-add8-bf194026ea55" xsi:nil="true"/>
    <lcf76f155ced4ddcb4097134ff3c332f xmlns="0a97daae-8e94-4ebd-9a95-3a8f8a7cabc7">
      <Terms xmlns="http://schemas.microsoft.com/office/infopath/2007/PartnerControls"/>
    </lcf76f155ced4ddcb4097134ff3c332f>
    <RecordingLink xmlns="0a97daae-8e94-4ebd-9a95-3a8f8a7cabc7" xsi:nil="true"/>
    <Date xmlns="0a97daae-8e94-4ebd-9a95-3a8f8a7cabc7" xsi:nil="true"/>
    <SharedWithUsers xmlns="f006558b-cdad-48f6-add8-bf194026ea55">
      <UserInfo>
        <DisplayName>Erik Hellum</DisplayName>
        <AccountId>27</AccountId>
        <AccountType/>
      </UserInfo>
      <UserInfo>
        <DisplayName>Matthew Barnett</DisplayName>
        <AccountId>3734</AccountId>
        <AccountType/>
      </UserInfo>
    </SharedWithUsers>
    <Person xmlns="0a97daae-8e94-4ebd-9a95-3a8f8a7cabc7">
      <UserInfo>
        <DisplayName/>
        <AccountId xsi:nil="true"/>
        <AccountType/>
      </UserInfo>
    </Pers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C71AF63510664AA0FE86D7080C12EA" ma:contentTypeVersion="23" ma:contentTypeDescription="Create a new document." ma:contentTypeScope="" ma:versionID="4c3e3d61eb3b94ebb694bc75ca0cdc13">
  <xsd:schema xmlns:xsd="http://www.w3.org/2001/XMLSchema" xmlns:xs="http://www.w3.org/2001/XMLSchema" xmlns:p="http://schemas.microsoft.com/office/2006/metadata/properties" xmlns:ns2="0a97daae-8e94-4ebd-9a95-3a8f8a7cabc7" xmlns:ns3="f006558b-cdad-48f6-add8-bf194026ea55" targetNamespace="http://schemas.microsoft.com/office/2006/metadata/properties" ma:root="true" ma:fieldsID="b56382dba39f09c262a4e052b9900888" ns2:_="" ns3:_="">
    <xsd:import namespace="0a97daae-8e94-4ebd-9a95-3a8f8a7cabc7"/>
    <xsd:import namespace="f006558b-cdad-48f6-add8-bf194026ea5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RecordingLink" minOccurs="0"/>
                <xsd:element ref="ns3:TaxCatchAll" minOccurs="0"/>
                <xsd:element ref="ns2:lcf76f155ced4ddcb4097134ff3c332f" minOccurs="0"/>
                <xsd:element ref="ns2:Date" minOccurs="0"/>
                <xsd:element ref="ns2:MediaServiceObjectDetectorVersions" minOccurs="0"/>
                <xsd:element ref="ns2:Pers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97daae-8e94-4ebd-9a95-3a8f8a7cab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RecordingLink" ma:index="21" nillable="true" ma:displayName="Recording Link" ma:description="https://townsquaremedia0-my.sharepoint.com/:v:/g/personal/kelly_quinn_townsquaremedia_com/EW7gBcVb8cBFl-narhRMogkBf093K1B8R_wBflEmPLLAKw&#10;" ma:format="Dropdown" ma:internalName="RecordingLink">
      <xsd:simpleType>
        <xsd:restriction base="dms:Text">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8bdfc7a7-f1ca-422a-92a0-96ff52febdde" ma:termSetId="09814cd3-568e-fe90-9814-8d621ff8fb84" ma:anchorId="fba54fb3-c3e1-fe81-a776-ca4b69148c4d" ma:open="true" ma:isKeyword="false">
      <xsd:complexType>
        <xsd:sequence>
          <xsd:element ref="pc:Terms" minOccurs="0" maxOccurs="1"/>
        </xsd:sequence>
      </xsd:complexType>
    </xsd:element>
    <xsd:element name="Date" ma:index="25" nillable="true" ma:displayName="Date" ma:format="DateTime" ma:internalName="Date">
      <xsd:simpleType>
        <xsd:restriction base="dms:DateTim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Person" ma:index="27" nillable="true" ma:displayName="Person" ma:format="Dropdown" ma:list="UserInfo" ma:SharePointGroup="0" ma:internalName="Perso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06558b-cdad-48f6-add8-bf194026ea5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c727ee9-4c5c-4441-99f6-5c582e131909}" ma:internalName="TaxCatchAll" ma:showField="CatchAllData" ma:web="f006558b-cdad-48f6-add8-bf194026ea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9A21F2-BFBD-4FE9-B250-6198635ECA4B}">
  <ds:schemaRefs>
    <ds:schemaRef ds:uri="0a97daae-8e94-4ebd-9a95-3a8f8a7cabc7"/>
    <ds:schemaRef ds:uri="f006558b-cdad-48f6-add8-bf194026ea55"/>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BDA9A55-A072-4947-9578-7E6E4BA5807A}">
  <ds:schemaRefs>
    <ds:schemaRef ds:uri="http://schemas.microsoft.com/sharepoint/v3/contenttype/forms"/>
  </ds:schemaRefs>
</ds:datastoreItem>
</file>

<file path=customXml/itemProps3.xml><?xml version="1.0" encoding="utf-8"?>
<ds:datastoreItem xmlns:ds="http://schemas.openxmlformats.org/officeDocument/2006/customXml" ds:itemID="{367716C8-A246-4807-9E04-4EE0D7C096EC}">
  <ds:schemaRefs>
    <ds:schemaRef ds:uri="0a97daae-8e94-4ebd-9a95-3a8f8a7cabc7"/>
    <ds:schemaRef ds:uri="f006558b-cdad-48f6-add8-bf194026ea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2646</TotalTime>
  <Words>704</Words>
  <Application>Microsoft Office PowerPoint</Application>
  <PresentationFormat>Widescreen</PresentationFormat>
  <Paragraphs>76</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Courier New</vt:lpstr>
      <vt:lpstr>Oswald</vt:lpstr>
      <vt:lpstr>Spartan Regular</vt:lpstr>
      <vt:lpstr>Office Theme</vt:lpstr>
      <vt:lpstr>    Pre-Discovery Research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Discovery Meeting Notes to Solution Selection</dc:title>
  <dc:creator>Eric Davis</dc:creator>
  <cp:lastModifiedBy>Eric Davis</cp:lastModifiedBy>
  <cp:revision>126</cp:revision>
  <dcterms:created xsi:type="dcterms:W3CDTF">2021-11-08T16:34:30Z</dcterms:created>
  <dcterms:modified xsi:type="dcterms:W3CDTF">2024-10-03T15:47:40Z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0x0101002DC71AF63510664AA0FE86D7080C12EA</vt:lpwstr>
  </property>
  <property fmtid="{D5CDD505-2E9C-101B-9397-08002B2CF9AE}" pid="3" name="MediaServiceImageTags">
    <vt:lpwstr/>
  </property>
</Properties>
</file>