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284_B3A63CF2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617" r:id="rId2"/>
    <p:sldId id="269" r:id="rId3"/>
    <p:sldId id="633" r:id="rId4"/>
    <p:sldId id="622" r:id="rId5"/>
    <p:sldId id="623" r:id="rId6"/>
    <p:sldId id="629" r:id="rId7"/>
    <p:sldId id="642" r:id="rId8"/>
    <p:sldId id="644" r:id="rId9"/>
    <p:sldId id="643" r:id="rId10"/>
    <p:sldId id="645" r:id="rId11"/>
  </p:sldIdLst>
  <p:sldSz cx="14630400" cy="8229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Options" id="{9BE9BF26-3CB0-4648-9A89-C61948ED8AAB}">
          <p14:sldIdLst>
            <p14:sldId id="617"/>
          </p14:sldIdLst>
        </p14:section>
        <p14:section name="Deck" id="{1D726577-BB49-5149-9750-6CAF06E4F0C4}">
          <p14:sldIdLst>
            <p14:sldId id="269"/>
            <p14:sldId id="633"/>
            <p14:sldId id="622"/>
            <p14:sldId id="623"/>
            <p14:sldId id="629"/>
            <p14:sldId id="642"/>
            <p14:sldId id="644"/>
            <p14:sldId id="643"/>
            <p14:sldId id="6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12" userDrawn="1">
          <p15:clr>
            <a:srgbClr val="A4A3A4"/>
          </p15:clr>
        </p15:guide>
        <p15:guide id="2" pos="6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77A0358-1D03-D485-E674-EE1BF145DBD5}" name="Aleece Southern" initials="AS" userId="S::Aleece.Southern@townsquareignite.com::883397f1-4386-46e0-a1e9-a11d74f082f1" providerId="AD"/>
  <p188:author id="{CA043288-90E9-B57F-7577-EA914605F04B}" name="Shaun Collignon" initials="SC" userId="S::shaun.collignon@townsquaremedia.com::73cfb4e1-ff51-4db4-a608-34c6581cb19a" providerId="AD"/>
  <p188:author id="{97A1E1CB-032C-E56D-12FE-2D976B016EBA}" name="Connie Sommerville" initials="CS" userId="S::connie.sommerville@townsquaremedia.com::04fb8cb3-307f-414a-b817-340b5b06c5bf" providerId="AD"/>
  <p188:author id="{1E4074D5-EC99-312A-5956-C3CBEB485291}" name="Aleece Southern" initials="AS" userId="S::aleece.southern@townsquareignite.com::883397f1-4386-46e0-a1e9-a11d74f082f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303"/>
    <a:srgbClr val="F04135"/>
    <a:srgbClr val="6676DC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B0A127-19F3-0FA4-9B4C-A894FEDF1B3B}" v="35" dt="2024-12-03T14:06:36.3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97" d="100"/>
          <a:sy n="97" d="100"/>
        </p:scale>
        <p:origin x="872" y="208"/>
      </p:cViewPr>
      <p:guideLst>
        <p:guide orient="horz" pos="1512"/>
        <p:guide pos="6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modernComment_284_B3A63CF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F96EE85-0D71-9E49-B678-1BD48DB557EA}" authorId="{277A0358-1D03-D485-E674-EE1BF145DBD5}" status="resolved" created="2024-08-16T13:14:59.813">
    <pc:sldMkLst xmlns:pc="http://schemas.microsoft.com/office/powerpoint/2013/main/command">
      <pc:docMk/>
      <pc:sldMk cId="900985982" sldId="583"/>
    </pc:sldMkLst>
    <p188:txBody>
      <a:bodyPr/>
      <a:lstStyle/>
      <a:p>
        <a:r>
          <a:rPr lang="en-US"/>
          <a:t>Switched and edited all text here
</a:t>
        </a:r>
      </a:p>
    </p188:txBody>
  </p188:cm>
  <p188:cm id="{1E8DCAD6-8AAB-3942-B818-40110742191A}" authorId="{277A0358-1D03-D485-E674-EE1BF145DBD5}" status="resolved" created="2024-08-16T13:36:56.906">
    <pc:sldMkLst xmlns:pc="http://schemas.microsoft.com/office/powerpoint/2013/main/command">
      <pc:docMk/>
      <pc:sldMk cId="900985982" sldId="583"/>
    </pc:sldMkLst>
    <p188:txBody>
      <a:bodyPr/>
      <a:lstStyle/>
      <a:p>
        <a:r>
          <a:rPr lang="en-US"/>
          <a:t>I also think we should keep this in the core deck as it’s a good reminder for sellers what we do from a creative perspective.  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D8E5C5-D2EA-FEC5-2FAC-5C5C72B1C5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DA8379-8206-A033-994C-7910C0FBD1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E8454-FC30-4441-92E5-D2069FB9F6CA}" type="datetimeFigureOut">
              <a:rPr lang="en-US" smtClean="0">
                <a:latin typeface="Arial" panose="020B0604020202020204" pitchFamily="34" charset="0"/>
              </a:rPr>
              <a:t>12/16/24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BDD090-65F5-300B-F256-14D249DDE5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26FFB2-06D7-12A9-40C7-25759D55A6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17A3D-D634-6449-8333-13DF8260CF8C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22044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C99CC696-2765-3B4D-8C56-C9D4ADAE634D}" type="datetimeFigureOut">
              <a:rPr lang="en-US" smtClean="0"/>
              <a:pPr/>
              <a:t>12/16/24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BE6884A1-979A-F74F-9F28-DE0D5400D8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07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4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48640" algn="l" defTabSz="1097280" rtl="0" eaLnBrk="1" latinLnBrk="0" hangingPunct="1">
      <a:defRPr sz="144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097280" algn="l" defTabSz="1097280" rtl="0" eaLnBrk="1" latinLnBrk="0" hangingPunct="1">
      <a:defRPr sz="144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645920" algn="l" defTabSz="1097280" rtl="0" eaLnBrk="1" latinLnBrk="0" hangingPunct="1">
      <a:defRPr sz="144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194560" algn="l" defTabSz="1097280" rtl="0" eaLnBrk="1" latinLnBrk="0" hangingPunct="1">
      <a:defRPr sz="144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74320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40A85-C34B-9F6A-5BAC-4B65E0918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B05A40-A47F-0CFB-689E-5EF0E4E2D4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6CCDDF-3821-4EB0-0B69-D6072304BA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B7A47-9DA2-F03E-3B94-3F06272FBA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884A1-979A-F74F-9F28-DE0D5400D88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47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884A1-979A-F74F-9F28-DE0D5400D88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37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884A1-979A-F74F-9F28-DE0D5400D88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37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884A1-979A-F74F-9F28-DE0D5400D88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30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71531-8BBB-2A97-9F34-C3E434564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DBBC69-8EF7-CDAA-D838-D4D203C03E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6C847F-D30D-1E8D-BDAF-EC6E4367EA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6F949-C7C6-1760-136F-A14E348B5B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884A1-979A-F74F-9F28-DE0D5400D8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7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76FCB-B6EB-E745-B8A9-1FD5EA05B67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59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42">
            <a:extLst>
              <a:ext uri="{FF2B5EF4-FFF2-40B4-BE49-F238E27FC236}">
                <a16:creationId xmlns:a16="http://schemas.microsoft.com/office/drawing/2014/main" id="{9487EB61-E515-FD52-7B7D-07E833E91962}"/>
              </a:ext>
            </a:extLst>
          </p:cNvPr>
          <p:cNvSpPr/>
          <p:nvPr userDrawn="1"/>
        </p:nvSpPr>
        <p:spPr>
          <a:xfrm>
            <a:off x="4392796" y="1963935"/>
            <a:ext cx="10237603" cy="6277659"/>
          </a:xfrm>
          <a:custGeom>
            <a:avLst/>
            <a:gdLst>
              <a:gd name="connsiteX0" fmla="*/ 0 w 6131183"/>
              <a:gd name="connsiteY0" fmla="*/ 0 h 6249021"/>
              <a:gd name="connsiteX1" fmla="*/ 6131183 w 6131183"/>
              <a:gd name="connsiteY1" fmla="*/ 0 h 6249021"/>
              <a:gd name="connsiteX2" fmla="*/ 6131183 w 6131183"/>
              <a:gd name="connsiteY2" fmla="*/ 6249021 h 6249021"/>
              <a:gd name="connsiteX3" fmla="*/ 0 w 6131183"/>
              <a:gd name="connsiteY3" fmla="*/ 6249021 h 6249021"/>
              <a:gd name="connsiteX4" fmla="*/ 0 w 6131183"/>
              <a:gd name="connsiteY4" fmla="*/ 0 h 6249021"/>
              <a:gd name="connsiteX0" fmla="*/ 869430 w 7000613"/>
              <a:gd name="connsiteY0" fmla="*/ 0 h 6249021"/>
              <a:gd name="connsiteX1" fmla="*/ 7000613 w 7000613"/>
              <a:gd name="connsiteY1" fmla="*/ 0 h 6249021"/>
              <a:gd name="connsiteX2" fmla="*/ 7000613 w 7000613"/>
              <a:gd name="connsiteY2" fmla="*/ 6249021 h 6249021"/>
              <a:gd name="connsiteX3" fmla="*/ 0 w 7000613"/>
              <a:gd name="connsiteY3" fmla="*/ 6249021 h 6249021"/>
              <a:gd name="connsiteX4" fmla="*/ 869430 w 7000613"/>
              <a:gd name="connsiteY4" fmla="*/ 0 h 6249021"/>
              <a:gd name="connsiteX0" fmla="*/ 4012067 w 10143250"/>
              <a:gd name="connsiteY0" fmla="*/ 0 h 6249021"/>
              <a:gd name="connsiteX1" fmla="*/ 10143250 w 10143250"/>
              <a:gd name="connsiteY1" fmla="*/ 0 h 6249021"/>
              <a:gd name="connsiteX2" fmla="*/ 10143250 w 10143250"/>
              <a:gd name="connsiteY2" fmla="*/ 6249021 h 6249021"/>
              <a:gd name="connsiteX3" fmla="*/ 3142637 w 10143250"/>
              <a:gd name="connsiteY3" fmla="*/ 6249021 h 6249021"/>
              <a:gd name="connsiteX4" fmla="*/ 4012067 w 10143250"/>
              <a:gd name="connsiteY4" fmla="*/ 0 h 6249021"/>
              <a:gd name="connsiteX0" fmla="*/ 3716676 w 10237603"/>
              <a:gd name="connsiteY0" fmla="*/ 0 h 6249021"/>
              <a:gd name="connsiteX1" fmla="*/ 10237603 w 10237603"/>
              <a:gd name="connsiteY1" fmla="*/ 0 h 6249021"/>
              <a:gd name="connsiteX2" fmla="*/ 10237603 w 10237603"/>
              <a:gd name="connsiteY2" fmla="*/ 6249021 h 6249021"/>
              <a:gd name="connsiteX3" fmla="*/ 3236990 w 10237603"/>
              <a:gd name="connsiteY3" fmla="*/ 6249021 h 6249021"/>
              <a:gd name="connsiteX4" fmla="*/ 3716676 w 10237603"/>
              <a:gd name="connsiteY4" fmla="*/ 0 h 624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37603" h="6249021">
                <a:moveTo>
                  <a:pt x="3716676" y="0"/>
                </a:moveTo>
                <a:lnTo>
                  <a:pt x="10237603" y="0"/>
                </a:lnTo>
                <a:lnTo>
                  <a:pt x="10237603" y="6249021"/>
                </a:lnTo>
                <a:lnTo>
                  <a:pt x="3236990" y="6249021"/>
                </a:lnTo>
                <a:cubicBezTo>
                  <a:pt x="-4178144" y="4106053"/>
                  <a:pt x="3426866" y="2083007"/>
                  <a:pt x="3716676" y="0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33B00485-7538-5218-B07C-CA1AB56AB5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22225" y="1654"/>
            <a:ext cx="8521442" cy="6352651"/>
          </a:xfrm>
          <a:custGeom>
            <a:avLst/>
            <a:gdLst>
              <a:gd name="connsiteX0" fmla="*/ 9596 w 8876284"/>
              <a:gd name="connsiteY0" fmla="*/ 0 h 7375128"/>
              <a:gd name="connsiteX1" fmla="*/ 6401476 w 8876284"/>
              <a:gd name="connsiteY1" fmla="*/ 0 h 7375128"/>
              <a:gd name="connsiteX2" fmla="*/ 8876284 w 8876284"/>
              <a:gd name="connsiteY2" fmla="*/ 1470876 h 7375128"/>
              <a:gd name="connsiteX3" fmla="*/ 6428772 w 8876284"/>
              <a:gd name="connsiteY3" fmla="*/ 7360207 h 7375128"/>
              <a:gd name="connsiteX4" fmla="*/ 239190 w 8876284"/>
              <a:gd name="connsiteY4" fmla="*/ 7375128 h 7375128"/>
              <a:gd name="connsiteX5" fmla="*/ 0 w 8876284"/>
              <a:gd name="connsiteY5" fmla="*/ 7375128 h 7375128"/>
              <a:gd name="connsiteX6" fmla="*/ 0 w 8876284"/>
              <a:gd name="connsiteY6" fmla="*/ 6010303 h 7375128"/>
              <a:gd name="connsiteX7" fmla="*/ 263 w 8876284"/>
              <a:gd name="connsiteY7" fmla="*/ 3924423 h 7375128"/>
              <a:gd name="connsiteX0" fmla="*/ 9596 w 8521442"/>
              <a:gd name="connsiteY0" fmla="*/ 0 h 7375128"/>
              <a:gd name="connsiteX1" fmla="*/ 6401476 w 8521442"/>
              <a:gd name="connsiteY1" fmla="*/ 0 h 7375128"/>
              <a:gd name="connsiteX2" fmla="*/ 8521442 w 8521442"/>
              <a:gd name="connsiteY2" fmla="*/ 2263096 h 7375128"/>
              <a:gd name="connsiteX3" fmla="*/ 6428772 w 8521442"/>
              <a:gd name="connsiteY3" fmla="*/ 7360207 h 7375128"/>
              <a:gd name="connsiteX4" fmla="*/ 239190 w 8521442"/>
              <a:gd name="connsiteY4" fmla="*/ 7375128 h 7375128"/>
              <a:gd name="connsiteX5" fmla="*/ 0 w 8521442"/>
              <a:gd name="connsiteY5" fmla="*/ 7375128 h 7375128"/>
              <a:gd name="connsiteX6" fmla="*/ 0 w 8521442"/>
              <a:gd name="connsiteY6" fmla="*/ 6010303 h 7375128"/>
              <a:gd name="connsiteX7" fmla="*/ 263 w 8521442"/>
              <a:gd name="connsiteY7" fmla="*/ 3924423 h 7375128"/>
              <a:gd name="connsiteX8" fmla="*/ 9596 w 8521442"/>
              <a:gd name="connsiteY8" fmla="*/ 0 h 737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21442" h="7375128">
                <a:moveTo>
                  <a:pt x="9596" y="0"/>
                </a:moveTo>
                <a:lnTo>
                  <a:pt x="6401476" y="0"/>
                </a:lnTo>
                <a:lnTo>
                  <a:pt x="8521442" y="2263096"/>
                </a:lnTo>
                <a:lnTo>
                  <a:pt x="6428772" y="7360207"/>
                </a:lnTo>
                <a:lnTo>
                  <a:pt x="239190" y="7375128"/>
                </a:lnTo>
                <a:lnTo>
                  <a:pt x="0" y="7375128"/>
                </a:lnTo>
                <a:lnTo>
                  <a:pt x="0" y="6010303"/>
                </a:lnTo>
                <a:cubicBezTo>
                  <a:pt x="88" y="5315010"/>
                  <a:pt x="175" y="4619716"/>
                  <a:pt x="263" y="3924423"/>
                </a:cubicBezTo>
                <a:lnTo>
                  <a:pt x="9596" y="0"/>
                </a:lnTo>
                <a:close/>
              </a:path>
            </a:pathLst>
          </a:custGeom>
          <a:solidFill>
            <a:srgbClr val="030303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INSERT MAIN IMAGE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7450D0CA-E86D-7CF2-3AB2-7D7797B1E3E4}"/>
              </a:ext>
            </a:extLst>
          </p:cNvPr>
          <p:cNvSpPr/>
          <p:nvPr userDrawn="1"/>
        </p:nvSpPr>
        <p:spPr>
          <a:xfrm>
            <a:off x="-27708" y="6318913"/>
            <a:ext cx="7627586" cy="1922681"/>
          </a:xfrm>
          <a:custGeom>
            <a:avLst/>
            <a:gdLst>
              <a:gd name="connsiteX0" fmla="*/ 0 w 6728347"/>
              <a:gd name="connsiteY0" fmla="*/ 1909033 h 1909033"/>
              <a:gd name="connsiteX1" fmla="*/ 477258 w 6728347"/>
              <a:gd name="connsiteY1" fmla="*/ 0 h 1909033"/>
              <a:gd name="connsiteX2" fmla="*/ 6728347 w 6728347"/>
              <a:gd name="connsiteY2" fmla="*/ 0 h 1909033"/>
              <a:gd name="connsiteX3" fmla="*/ 6251089 w 6728347"/>
              <a:gd name="connsiteY3" fmla="*/ 1909033 h 1909033"/>
              <a:gd name="connsiteX4" fmla="*/ 0 w 6728347"/>
              <a:gd name="connsiteY4" fmla="*/ 1909033 h 1909033"/>
              <a:gd name="connsiteX0" fmla="*/ 0 w 6728347"/>
              <a:gd name="connsiteY0" fmla="*/ 1909033 h 1909033"/>
              <a:gd name="connsiteX1" fmla="*/ 272542 w 6728347"/>
              <a:gd name="connsiteY1" fmla="*/ 27295 h 1909033"/>
              <a:gd name="connsiteX2" fmla="*/ 6728347 w 6728347"/>
              <a:gd name="connsiteY2" fmla="*/ 0 h 1909033"/>
              <a:gd name="connsiteX3" fmla="*/ 6251089 w 6728347"/>
              <a:gd name="connsiteY3" fmla="*/ 1909033 h 1909033"/>
              <a:gd name="connsiteX4" fmla="*/ 0 w 6728347"/>
              <a:gd name="connsiteY4" fmla="*/ 1909033 h 1909033"/>
              <a:gd name="connsiteX0" fmla="*/ 14061 w 6455805"/>
              <a:gd name="connsiteY0" fmla="*/ 1922681 h 1922681"/>
              <a:gd name="connsiteX1" fmla="*/ 0 w 6455805"/>
              <a:gd name="connsiteY1" fmla="*/ 27295 h 1922681"/>
              <a:gd name="connsiteX2" fmla="*/ 6455805 w 6455805"/>
              <a:gd name="connsiteY2" fmla="*/ 0 h 1922681"/>
              <a:gd name="connsiteX3" fmla="*/ 5978547 w 6455805"/>
              <a:gd name="connsiteY3" fmla="*/ 1909033 h 1922681"/>
              <a:gd name="connsiteX4" fmla="*/ 14061 w 6455805"/>
              <a:gd name="connsiteY4" fmla="*/ 1922681 h 1922681"/>
              <a:gd name="connsiteX0" fmla="*/ 14061 w 6455805"/>
              <a:gd name="connsiteY0" fmla="*/ 1922681 h 1949976"/>
              <a:gd name="connsiteX1" fmla="*/ 0 w 6455805"/>
              <a:gd name="connsiteY1" fmla="*/ 27295 h 1949976"/>
              <a:gd name="connsiteX2" fmla="*/ 6455805 w 6455805"/>
              <a:gd name="connsiteY2" fmla="*/ 0 h 1949976"/>
              <a:gd name="connsiteX3" fmla="*/ 5964899 w 6455805"/>
              <a:gd name="connsiteY3" fmla="*/ 1949976 h 1949976"/>
              <a:gd name="connsiteX4" fmla="*/ 14061 w 6455805"/>
              <a:gd name="connsiteY4" fmla="*/ 1922681 h 1949976"/>
              <a:gd name="connsiteX0" fmla="*/ 14061 w 6455805"/>
              <a:gd name="connsiteY0" fmla="*/ 1922681 h 1963624"/>
              <a:gd name="connsiteX1" fmla="*/ 0 w 6455805"/>
              <a:gd name="connsiteY1" fmla="*/ 27295 h 1963624"/>
              <a:gd name="connsiteX2" fmla="*/ 6455805 w 6455805"/>
              <a:gd name="connsiteY2" fmla="*/ 0 h 1963624"/>
              <a:gd name="connsiteX3" fmla="*/ 5787478 w 6455805"/>
              <a:gd name="connsiteY3" fmla="*/ 1963624 h 1963624"/>
              <a:gd name="connsiteX4" fmla="*/ 14061 w 6455805"/>
              <a:gd name="connsiteY4" fmla="*/ 1922681 h 1963624"/>
              <a:gd name="connsiteX0" fmla="*/ 14061 w 6455805"/>
              <a:gd name="connsiteY0" fmla="*/ 1922681 h 1949976"/>
              <a:gd name="connsiteX1" fmla="*/ 0 w 6455805"/>
              <a:gd name="connsiteY1" fmla="*/ 27295 h 1949976"/>
              <a:gd name="connsiteX2" fmla="*/ 6455805 w 6455805"/>
              <a:gd name="connsiteY2" fmla="*/ 0 h 1949976"/>
              <a:gd name="connsiteX3" fmla="*/ 5773830 w 6455805"/>
              <a:gd name="connsiteY3" fmla="*/ 1949976 h 1949976"/>
              <a:gd name="connsiteX4" fmla="*/ 14061 w 6455805"/>
              <a:gd name="connsiteY4" fmla="*/ 1922681 h 1949976"/>
              <a:gd name="connsiteX0" fmla="*/ 14061 w 6455805"/>
              <a:gd name="connsiteY0" fmla="*/ 1922681 h 1922681"/>
              <a:gd name="connsiteX1" fmla="*/ 0 w 6455805"/>
              <a:gd name="connsiteY1" fmla="*/ 27295 h 1922681"/>
              <a:gd name="connsiteX2" fmla="*/ 6455805 w 6455805"/>
              <a:gd name="connsiteY2" fmla="*/ 0 h 1922681"/>
              <a:gd name="connsiteX3" fmla="*/ 5768806 w 6455805"/>
              <a:gd name="connsiteY3" fmla="*/ 1919831 h 1922681"/>
              <a:gd name="connsiteX4" fmla="*/ 14061 w 6455805"/>
              <a:gd name="connsiteY4" fmla="*/ 1922681 h 1922681"/>
              <a:gd name="connsiteX0" fmla="*/ 14061 w 7627586"/>
              <a:gd name="connsiteY0" fmla="*/ 1922681 h 1922681"/>
              <a:gd name="connsiteX1" fmla="*/ 0 w 7627586"/>
              <a:gd name="connsiteY1" fmla="*/ 27295 h 1922681"/>
              <a:gd name="connsiteX2" fmla="*/ 6455805 w 7627586"/>
              <a:gd name="connsiteY2" fmla="*/ 0 h 1922681"/>
              <a:gd name="connsiteX3" fmla="*/ 7627586 w 7627586"/>
              <a:gd name="connsiteY3" fmla="*/ 1919831 h 1922681"/>
              <a:gd name="connsiteX4" fmla="*/ 14061 w 7627586"/>
              <a:gd name="connsiteY4" fmla="*/ 1922681 h 192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7586" h="1922681">
                <a:moveTo>
                  <a:pt x="14061" y="1922681"/>
                </a:moveTo>
                <a:lnTo>
                  <a:pt x="0" y="27295"/>
                </a:lnTo>
                <a:lnTo>
                  <a:pt x="6455805" y="0"/>
                </a:lnTo>
                <a:lnTo>
                  <a:pt x="7627586" y="1919831"/>
                </a:lnTo>
                <a:lnTo>
                  <a:pt x="14061" y="1922681"/>
                </a:lnTo>
                <a:close/>
              </a:path>
            </a:pathLst>
          </a:custGeom>
          <a:solidFill>
            <a:srgbClr val="F041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77301" y="3350929"/>
            <a:ext cx="5855623" cy="2371556"/>
          </a:xfrm>
        </p:spPr>
        <p:txBody>
          <a:bodyPr anchor="ctr">
            <a:normAutofit/>
          </a:bodyPr>
          <a:lstStyle>
            <a:lvl1pPr algn="ctr">
              <a:defRPr sz="48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F01D7D93-07DC-4F0F-93EB-FC5B724897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77301" y="6703625"/>
            <a:ext cx="5855623" cy="1416987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Seller Info</a:t>
            </a:r>
          </a:p>
        </p:txBody>
      </p:sp>
    </p:spTree>
    <p:extLst>
      <p:ext uri="{BB962C8B-B14F-4D97-AF65-F5344CB8AC3E}">
        <p14:creationId xmlns:p14="http://schemas.microsoft.com/office/powerpoint/2010/main" val="2860943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B7BD4C46-8B37-E849-BAA0-80AB4272CB3C}" type="datetimeFigureOut">
              <a:rPr lang="en-US" smtClean="0"/>
              <a:pPr/>
              <a:t>12/16/24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2B3E0FC8-A31B-6644-89BF-B5E763DA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27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B7BD4C46-8B37-E849-BAA0-80AB4272CB3C}" type="datetimeFigureOut">
              <a:rPr lang="en-US" smtClean="0"/>
              <a:pPr/>
              <a:t>12/16/24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2B3E0FC8-A31B-6644-89BF-B5E763DA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0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B7BD4C46-8B37-E849-BAA0-80AB4272CB3C}" type="datetimeFigureOut">
              <a:rPr lang="en-US" smtClean="0"/>
              <a:pPr/>
              <a:t>12/16/24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2B3E0FC8-A31B-6644-89BF-B5E763DA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58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B7BD4C46-8B37-E849-BAA0-80AB4272CB3C}" type="datetimeFigureOut">
              <a:rPr lang="en-US" smtClean="0"/>
              <a:pPr/>
              <a:t>12/16/24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2B3E0FC8-A31B-6644-89BF-B5E763DA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22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B7BD4C46-8B37-E849-BAA0-80AB4272CB3C}" type="datetimeFigureOut">
              <a:rPr lang="en-US" smtClean="0"/>
              <a:pPr/>
              <a:t>12/16/24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2B3E0FC8-A31B-6644-89BF-B5E763DA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20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B7BD4C46-8B37-E849-BAA0-80AB4272CB3C}" type="datetimeFigureOut">
              <a:rPr lang="en-US" smtClean="0"/>
              <a:pPr/>
              <a:t>12/16/24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2B3E0FC8-A31B-6644-89BF-B5E763DA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61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840980" cy="8229600"/>
          </a:xfrm>
          <a:custGeom>
            <a:avLst/>
            <a:gdLst>
              <a:gd name="connsiteX0" fmla="*/ 2190720 w 6534150"/>
              <a:gd name="connsiteY0" fmla="*/ 0 h 6858000"/>
              <a:gd name="connsiteX1" fmla="*/ 6534150 w 6534150"/>
              <a:gd name="connsiteY1" fmla="*/ 0 h 6858000"/>
              <a:gd name="connsiteX2" fmla="*/ 3143280 w 6534150"/>
              <a:gd name="connsiteY2" fmla="*/ 6858000 h 6858000"/>
              <a:gd name="connsiteX3" fmla="*/ 0 w 6534150"/>
              <a:gd name="connsiteY3" fmla="*/ 6858000 h 6858000"/>
              <a:gd name="connsiteX4" fmla="*/ 0 w 6534150"/>
              <a:gd name="connsiteY4" fmla="*/ 443070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4150" h="6858000">
                <a:moveTo>
                  <a:pt x="2190720" y="0"/>
                </a:moveTo>
                <a:lnTo>
                  <a:pt x="6534150" y="0"/>
                </a:lnTo>
                <a:lnTo>
                  <a:pt x="3143280" y="6858000"/>
                </a:lnTo>
                <a:lnTo>
                  <a:pt x="0" y="6858000"/>
                </a:lnTo>
                <a:lnTo>
                  <a:pt x="0" y="4430709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92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69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366512F1-2B4E-D695-5C18-5532864D87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8573602" cy="8229600"/>
          </a:xfrm>
          <a:custGeom>
            <a:avLst/>
            <a:gdLst>
              <a:gd name="connsiteX0" fmla="*/ 0 w 7144668"/>
              <a:gd name="connsiteY0" fmla="*/ 0 h 6858000"/>
              <a:gd name="connsiteX1" fmla="*/ 7144668 w 7144668"/>
              <a:gd name="connsiteY1" fmla="*/ 0 h 6858000"/>
              <a:gd name="connsiteX2" fmla="*/ 5307073 w 7144668"/>
              <a:gd name="connsiteY2" fmla="*/ 6858000 h 6858000"/>
              <a:gd name="connsiteX3" fmla="*/ 0 w 714466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4668" h="6858000">
                <a:moveTo>
                  <a:pt x="0" y="0"/>
                </a:moveTo>
                <a:lnTo>
                  <a:pt x="7144668" y="0"/>
                </a:lnTo>
                <a:lnTo>
                  <a:pt x="5307073" y="6858000"/>
                </a:lnTo>
                <a:lnTo>
                  <a:pt x="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92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60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CFA49E-3024-354D-9BDE-B0DDF34589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72188" y="1"/>
            <a:ext cx="8558214" cy="4068178"/>
          </a:xfrm>
          <a:custGeom>
            <a:avLst/>
            <a:gdLst>
              <a:gd name="connsiteX0" fmla="*/ 0 w 7543801"/>
              <a:gd name="connsiteY0" fmla="*/ 0 h 3971925"/>
              <a:gd name="connsiteX1" fmla="*/ 7543801 w 7543801"/>
              <a:gd name="connsiteY1" fmla="*/ 0 h 3971925"/>
              <a:gd name="connsiteX2" fmla="*/ 7543801 w 7543801"/>
              <a:gd name="connsiteY2" fmla="*/ 3971925 h 3971925"/>
              <a:gd name="connsiteX3" fmla="*/ 0 w 7543801"/>
              <a:gd name="connsiteY3" fmla="*/ 3971925 h 3971925"/>
              <a:gd name="connsiteX4" fmla="*/ 0 w 7543801"/>
              <a:gd name="connsiteY4" fmla="*/ 0 h 3971925"/>
              <a:gd name="connsiteX0" fmla="*/ 0 w 8558214"/>
              <a:gd name="connsiteY0" fmla="*/ 14288 h 3971925"/>
              <a:gd name="connsiteX1" fmla="*/ 8558214 w 8558214"/>
              <a:gd name="connsiteY1" fmla="*/ 0 h 3971925"/>
              <a:gd name="connsiteX2" fmla="*/ 8558214 w 8558214"/>
              <a:gd name="connsiteY2" fmla="*/ 3971925 h 3971925"/>
              <a:gd name="connsiteX3" fmla="*/ 1014413 w 8558214"/>
              <a:gd name="connsiteY3" fmla="*/ 3971925 h 3971925"/>
              <a:gd name="connsiteX4" fmla="*/ 0 w 8558214"/>
              <a:gd name="connsiteY4" fmla="*/ 14288 h 3971925"/>
              <a:gd name="connsiteX0" fmla="*/ 0 w 8558214"/>
              <a:gd name="connsiteY0" fmla="*/ 14288 h 3986213"/>
              <a:gd name="connsiteX1" fmla="*/ 8558214 w 8558214"/>
              <a:gd name="connsiteY1" fmla="*/ 0 h 3986213"/>
              <a:gd name="connsiteX2" fmla="*/ 8558214 w 8558214"/>
              <a:gd name="connsiteY2" fmla="*/ 3971925 h 3986213"/>
              <a:gd name="connsiteX3" fmla="*/ 1200151 w 8558214"/>
              <a:gd name="connsiteY3" fmla="*/ 3986213 h 3986213"/>
              <a:gd name="connsiteX4" fmla="*/ 0 w 8558214"/>
              <a:gd name="connsiteY4" fmla="*/ 14288 h 3986213"/>
              <a:gd name="connsiteX0" fmla="*/ 0 w 8558214"/>
              <a:gd name="connsiteY0" fmla="*/ 14288 h 4000500"/>
              <a:gd name="connsiteX1" fmla="*/ 8558214 w 8558214"/>
              <a:gd name="connsiteY1" fmla="*/ 0 h 4000500"/>
              <a:gd name="connsiteX2" fmla="*/ 8558214 w 8558214"/>
              <a:gd name="connsiteY2" fmla="*/ 3971925 h 4000500"/>
              <a:gd name="connsiteX3" fmla="*/ 1300163 w 8558214"/>
              <a:gd name="connsiteY3" fmla="*/ 4000500 h 4000500"/>
              <a:gd name="connsiteX4" fmla="*/ 0 w 8558214"/>
              <a:gd name="connsiteY4" fmla="*/ 14288 h 4000500"/>
              <a:gd name="connsiteX0" fmla="*/ 0 w 8558214"/>
              <a:gd name="connsiteY0" fmla="*/ 14288 h 4068178"/>
              <a:gd name="connsiteX1" fmla="*/ 8558214 w 8558214"/>
              <a:gd name="connsiteY1" fmla="*/ 0 h 4068178"/>
              <a:gd name="connsiteX2" fmla="*/ 8558214 w 8558214"/>
              <a:gd name="connsiteY2" fmla="*/ 4068178 h 4068178"/>
              <a:gd name="connsiteX3" fmla="*/ 1300163 w 8558214"/>
              <a:gd name="connsiteY3" fmla="*/ 4000500 h 4068178"/>
              <a:gd name="connsiteX4" fmla="*/ 0 w 8558214"/>
              <a:gd name="connsiteY4" fmla="*/ 14288 h 4068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8214" h="4068178">
                <a:moveTo>
                  <a:pt x="0" y="14288"/>
                </a:moveTo>
                <a:lnTo>
                  <a:pt x="8558214" y="0"/>
                </a:lnTo>
                <a:lnTo>
                  <a:pt x="8558214" y="4068178"/>
                </a:lnTo>
                <a:lnTo>
                  <a:pt x="1300163" y="4000500"/>
                </a:lnTo>
                <a:lnTo>
                  <a:pt x="0" y="14288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4CC85AC-87D1-654D-9570-DA65C6894B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85939" y="-1"/>
            <a:ext cx="5373854" cy="4037488"/>
          </a:xfrm>
          <a:custGeom>
            <a:avLst/>
            <a:gdLst>
              <a:gd name="connsiteX0" fmla="*/ 0 w 4286250"/>
              <a:gd name="connsiteY0" fmla="*/ 0 h 4129088"/>
              <a:gd name="connsiteX1" fmla="*/ 4286250 w 4286250"/>
              <a:gd name="connsiteY1" fmla="*/ 0 h 4129088"/>
              <a:gd name="connsiteX2" fmla="*/ 4286250 w 4286250"/>
              <a:gd name="connsiteY2" fmla="*/ 4129088 h 4129088"/>
              <a:gd name="connsiteX3" fmla="*/ 0 w 4286250"/>
              <a:gd name="connsiteY3" fmla="*/ 4129088 h 4129088"/>
              <a:gd name="connsiteX4" fmla="*/ 0 w 4286250"/>
              <a:gd name="connsiteY4" fmla="*/ 0 h 4129088"/>
              <a:gd name="connsiteX0" fmla="*/ 0 w 5357812"/>
              <a:gd name="connsiteY0" fmla="*/ 0 h 4129088"/>
              <a:gd name="connsiteX1" fmla="*/ 4286250 w 5357812"/>
              <a:gd name="connsiteY1" fmla="*/ 0 h 4129088"/>
              <a:gd name="connsiteX2" fmla="*/ 5357812 w 5357812"/>
              <a:gd name="connsiteY2" fmla="*/ 4129088 h 4129088"/>
              <a:gd name="connsiteX3" fmla="*/ 0 w 5357812"/>
              <a:gd name="connsiteY3" fmla="*/ 4129088 h 4129088"/>
              <a:gd name="connsiteX4" fmla="*/ 0 w 5357812"/>
              <a:gd name="connsiteY4" fmla="*/ 0 h 4129088"/>
              <a:gd name="connsiteX0" fmla="*/ 0 w 5357812"/>
              <a:gd name="connsiteY0" fmla="*/ 0 h 4129088"/>
              <a:gd name="connsiteX1" fmla="*/ 4171950 w 5357812"/>
              <a:gd name="connsiteY1" fmla="*/ 14287 h 4129088"/>
              <a:gd name="connsiteX2" fmla="*/ 5357812 w 5357812"/>
              <a:gd name="connsiteY2" fmla="*/ 4129088 h 4129088"/>
              <a:gd name="connsiteX3" fmla="*/ 0 w 5357812"/>
              <a:gd name="connsiteY3" fmla="*/ 4129088 h 4129088"/>
              <a:gd name="connsiteX4" fmla="*/ 0 w 5357812"/>
              <a:gd name="connsiteY4" fmla="*/ 0 h 4129088"/>
              <a:gd name="connsiteX0" fmla="*/ 0 w 5357812"/>
              <a:gd name="connsiteY0" fmla="*/ 0 h 4129088"/>
              <a:gd name="connsiteX1" fmla="*/ 4071937 w 5357812"/>
              <a:gd name="connsiteY1" fmla="*/ 42862 h 4129088"/>
              <a:gd name="connsiteX2" fmla="*/ 5357812 w 5357812"/>
              <a:gd name="connsiteY2" fmla="*/ 4129088 h 4129088"/>
              <a:gd name="connsiteX3" fmla="*/ 0 w 5357812"/>
              <a:gd name="connsiteY3" fmla="*/ 4129088 h 4129088"/>
              <a:gd name="connsiteX4" fmla="*/ 0 w 5357812"/>
              <a:gd name="connsiteY4" fmla="*/ 0 h 4129088"/>
              <a:gd name="connsiteX0" fmla="*/ 0 w 5357812"/>
              <a:gd name="connsiteY0" fmla="*/ 0 h 4129088"/>
              <a:gd name="connsiteX1" fmla="*/ 4071937 w 5357812"/>
              <a:gd name="connsiteY1" fmla="*/ 42862 h 4129088"/>
              <a:gd name="connsiteX2" fmla="*/ 5357812 w 5357812"/>
              <a:gd name="connsiteY2" fmla="*/ 4057650 h 4129088"/>
              <a:gd name="connsiteX3" fmla="*/ 0 w 5357812"/>
              <a:gd name="connsiteY3" fmla="*/ 4129088 h 4129088"/>
              <a:gd name="connsiteX4" fmla="*/ 0 w 5357812"/>
              <a:gd name="connsiteY4" fmla="*/ 0 h 4129088"/>
              <a:gd name="connsiteX0" fmla="*/ 0 w 5357812"/>
              <a:gd name="connsiteY0" fmla="*/ 0 h 4057650"/>
              <a:gd name="connsiteX1" fmla="*/ 4071937 w 5357812"/>
              <a:gd name="connsiteY1" fmla="*/ 42862 h 4057650"/>
              <a:gd name="connsiteX2" fmla="*/ 5357812 w 5357812"/>
              <a:gd name="connsiteY2" fmla="*/ 4057650 h 4057650"/>
              <a:gd name="connsiteX3" fmla="*/ 0 w 5357812"/>
              <a:gd name="connsiteY3" fmla="*/ 4029075 h 4057650"/>
              <a:gd name="connsiteX4" fmla="*/ 0 w 5357812"/>
              <a:gd name="connsiteY4" fmla="*/ 0 h 4057650"/>
              <a:gd name="connsiteX0" fmla="*/ 0 w 5357812"/>
              <a:gd name="connsiteY0" fmla="*/ 0 h 4057650"/>
              <a:gd name="connsiteX1" fmla="*/ 4071937 w 5357812"/>
              <a:gd name="connsiteY1" fmla="*/ 42862 h 4057650"/>
              <a:gd name="connsiteX2" fmla="*/ 5357812 w 5357812"/>
              <a:gd name="connsiteY2" fmla="*/ 4057650 h 4057650"/>
              <a:gd name="connsiteX3" fmla="*/ 1157288 w 5357812"/>
              <a:gd name="connsiteY3" fmla="*/ 4014788 h 4057650"/>
              <a:gd name="connsiteX4" fmla="*/ 0 w 5357812"/>
              <a:gd name="connsiteY4" fmla="*/ 0 h 4057650"/>
              <a:gd name="connsiteX0" fmla="*/ 0 w 5357812"/>
              <a:gd name="connsiteY0" fmla="*/ 0 h 4029075"/>
              <a:gd name="connsiteX1" fmla="*/ 4071937 w 5357812"/>
              <a:gd name="connsiteY1" fmla="*/ 42862 h 4029075"/>
              <a:gd name="connsiteX2" fmla="*/ 5357812 w 5357812"/>
              <a:gd name="connsiteY2" fmla="*/ 4029075 h 4029075"/>
              <a:gd name="connsiteX3" fmla="*/ 1157288 w 5357812"/>
              <a:gd name="connsiteY3" fmla="*/ 4014788 h 4029075"/>
              <a:gd name="connsiteX4" fmla="*/ 0 w 5357812"/>
              <a:gd name="connsiteY4" fmla="*/ 0 h 4029075"/>
              <a:gd name="connsiteX0" fmla="*/ 0 w 5357812"/>
              <a:gd name="connsiteY0" fmla="*/ 0 h 4029075"/>
              <a:gd name="connsiteX1" fmla="*/ 4060786 w 5357812"/>
              <a:gd name="connsiteY1" fmla="*/ 9408 h 4029075"/>
              <a:gd name="connsiteX2" fmla="*/ 5357812 w 5357812"/>
              <a:gd name="connsiteY2" fmla="*/ 4029075 h 4029075"/>
              <a:gd name="connsiteX3" fmla="*/ 1157288 w 5357812"/>
              <a:gd name="connsiteY3" fmla="*/ 4014788 h 4029075"/>
              <a:gd name="connsiteX4" fmla="*/ 0 w 5357812"/>
              <a:gd name="connsiteY4" fmla="*/ 0 h 4029075"/>
              <a:gd name="connsiteX0" fmla="*/ 0 w 5357812"/>
              <a:gd name="connsiteY0" fmla="*/ 0 h 4014788"/>
              <a:gd name="connsiteX1" fmla="*/ 4060786 w 5357812"/>
              <a:gd name="connsiteY1" fmla="*/ 9408 h 4014788"/>
              <a:gd name="connsiteX2" fmla="*/ 5357812 w 5357812"/>
              <a:gd name="connsiteY2" fmla="*/ 3973319 h 4014788"/>
              <a:gd name="connsiteX3" fmla="*/ 1157288 w 5357812"/>
              <a:gd name="connsiteY3" fmla="*/ 4014788 h 4014788"/>
              <a:gd name="connsiteX4" fmla="*/ 0 w 5357812"/>
              <a:gd name="connsiteY4" fmla="*/ 0 h 4014788"/>
              <a:gd name="connsiteX0" fmla="*/ 0 w 5373854"/>
              <a:gd name="connsiteY0" fmla="*/ 0 h 4037488"/>
              <a:gd name="connsiteX1" fmla="*/ 4060786 w 5373854"/>
              <a:gd name="connsiteY1" fmla="*/ 9408 h 4037488"/>
              <a:gd name="connsiteX2" fmla="*/ 5373854 w 5373854"/>
              <a:gd name="connsiteY2" fmla="*/ 4037488 h 4037488"/>
              <a:gd name="connsiteX3" fmla="*/ 1157288 w 5373854"/>
              <a:gd name="connsiteY3" fmla="*/ 4014788 h 4037488"/>
              <a:gd name="connsiteX4" fmla="*/ 0 w 5373854"/>
              <a:gd name="connsiteY4" fmla="*/ 0 h 403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3854" h="4037488">
                <a:moveTo>
                  <a:pt x="0" y="0"/>
                </a:moveTo>
                <a:lnTo>
                  <a:pt x="4060786" y="9408"/>
                </a:lnTo>
                <a:lnTo>
                  <a:pt x="5373854" y="4037488"/>
                </a:lnTo>
                <a:lnTo>
                  <a:pt x="1157288" y="4014788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C6BDE2C-96EC-B243-B6B6-BCA78DD576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"/>
            <a:ext cx="2758492" cy="4014788"/>
          </a:xfrm>
          <a:custGeom>
            <a:avLst/>
            <a:gdLst>
              <a:gd name="connsiteX0" fmla="*/ 0 w 2967038"/>
              <a:gd name="connsiteY0" fmla="*/ 0 h 4014788"/>
              <a:gd name="connsiteX1" fmla="*/ 2967038 w 2967038"/>
              <a:gd name="connsiteY1" fmla="*/ 0 h 4014788"/>
              <a:gd name="connsiteX2" fmla="*/ 2967038 w 2967038"/>
              <a:gd name="connsiteY2" fmla="*/ 4014788 h 4014788"/>
              <a:gd name="connsiteX3" fmla="*/ 0 w 2967038"/>
              <a:gd name="connsiteY3" fmla="*/ 4014788 h 4014788"/>
              <a:gd name="connsiteX4" fmla="*/ 0 w 2967038"/>
              <a:gd name="connsiteY4" fmla="*/ 0 h 4014788"/>
              <a:gd name="connsiteX0" fmla="*/ 0 w 2967038"/>
              <a:gd name="connsiteY0" fmla="*/ 0 h 4014788"/>
              <a:gd name="connsiteX1" fmla="*/ 1555333 w 2967038"/>
              <a:gd name="connsiteY1" fmla="*/ 0 h 4014788"/>
              <a:gd name="connsiteX2" fmla="*/ 2967038 w 2967038"/>
              <a:gd name="connsiteY2" fmla="*/ 4014788 h 4014788"/>
              <a:gd name="connsiteX3" fmla="*/ 0 w 2967038"/>
              <a:gd name="connsiteY3" fmla="*/ 4014788 h 4014788"/>
              <a:gd name="connsiteX4" fmla="*/ 0 w 2967038"/>
              <a:gd name="connsiteY4" fmla="*/ 0 h 4014788"/>
              <a:gd name="connsiteX0" fmla="*/ 0 w 2758491"/>
              <a:gd name="connsiteY0" fmla="*/ 0 h 4030830"/>
              <a:gd name="connsiteX1" fmla="*/ 1555333 w 2758491"/>
              <a:gd name="connsiteY1" fmla="*/ 0 h 4030830"/>
              <a:gd name="connsiteX2" fmla="*/ 2758491 w 2758491"/>
              <a:gd name="connsiteY2" fmla="*/ 4030830 h 4030830"/>
              <a:gd name="connsiteX3" fmla="*/ 0 w 2758491"/>
              <a:gd name="connsiteY3" fmla="*/ 4014788 h 4030830"/>
              <a:gd name="connsiteX4" fmla="*/ 0 w 2758491"/>
              <a:gd name="connsiteY4" fmla="*/ 0 h 4030830"/>
              <a:gd name="connsiteX0" fmla="*/ 0 w 2758491"/>
              <a:gd name="connsiteY0" fmla="*/ 0 h 4014788"/>
              <a:gd name="connsiteX1" fmla="*/ 1555333 w 2758491"/>
              <a:gd name="connsiteY1" fmla="*/ 0 h 4014788"/>
              <a:gd name="connsiteX2" fmla="*/ 2758491 w 2758491"/>
              <a:gd name="connsiteY2" fmla="*/ 4014787 h 4014788"/>
              <a:gd name="connsiteX3" fmla="*/ 0 w 2758491"/>
              <a:gd name="connsiteY3" fmla="*/ 4014788 h 4014788"/>
              <a:gd name="connsiteX4" fmla="*/ 0 w 2758491"/>
              <a:gd name="connsiteY4" fmla="*/ 0 h 401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8491" h="4014788">
                <a:moveTo>
                  <a:pt x="0" y="0"/>
                </a:moveTo>
                <a:lnTo>
                  <a:pt x="1555333" y="0"/>
                </a:lnTo>
                <a:lnTo>
                  <a:pt x="2758491" y="4014787"/>
                </a:lnTo>
                <a:lnTo>
                  <a:pt x="0" y="4014788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64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CFA49E-3024-354D-9BDE-B0DDF34589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30617" y="1672"/>
            <a:ext cx="6199783" cy="2989539"/>
          </a:xfrm>
          <a:custGeom>
            <a:avLst/>
            <a:gdLst>
              <a:gd name="connsiteX0" fmla="*/ 0 w 7543801"/>
              <a:gd name="connsiteY0" fmla="*/ 0 h 3971925"/>
              <a:gd name="connsiteX1" fmla="*/ 7543801 w 7543801"/>
              <a:gd name="connsiteY1" fmla="*/ 0 h 3971925"/>
              <a:gd name="connsiteX2" fmla="*/ 7543801 w 7543801"/>
              <a:gd name="connsiteY2" fmla="*/ 3971925 h 3971925"/>
              <a:gd name="connsiteX3" fmla="*/ 0 w 7543801"/>
              <a:gd name="connsiteY3" fmla="*/ 3971925 h 3971925"/>
              <a:gd name="connsiteX4" fmla="*/ 0 w 7543801"/>
              <a:gd name="connsiteY4" fmla="*/ 0 h 3971925"/>
              <a:gd name="connsiteX0" fmla="*/ 0 w 8558214"/>
              <a:gd name="connsiteY0" fmla="*/ 14288 h 3971925"/>
              <a:gd name="connsiteX1" fmla="*/ 8558214 w 8558214"/>
              <a:gd name="connsiteY1" fmla="*/ 0 h 3971925"/>
              <a:gd name="connsiteX2" fmla="*/ 8558214 w 8558214"/>
              <a:gd name="connsiteY2" fmla="*/ 3971925 h 3971925"/>
              <a:gd name="connsiteX3" fmla="*/ 1014413 w 8558214"/>
              <a:gd name="connsiteY3" fmla="*/ 3971925 h 3971925"/>
              <a:gd name="connsiteX4" fmla="*/ 0 w 8558214"/>
              <a:gd name="connsiteY4" fmla="*/ 14288 h 3971925"/>
              <a:gd name="connsiteX0" fmla="*/ 0 w 8558214"/>
              <a:gd name="connsiteY0" fmla="*/ 14288 h 3986213"/>
              <a:gd name="connsiteX1" fmla="*/ 8558214 w 8558214"/>
              <a:gd name="connsiteY1" fmla="*/ 0 h 3986213"/>
              <a:gd name="connsiteX2" fmla="*/ 8558214 w 8558214"/>
              <a:gd name="connsiteY2" fmla="*/ 3971925 h 3986213"/>
              <a:gd name="connsiteX3" fmla="*/ 1200151 w 8558214"/>
              <a:gd name="connsiteY3" fmla="*/ 3986213 h 3986213"/>
              <a:gd name="connsiteX4" fmla="*/ 0 w 8558214"/>
              <a:gd name="connsiteY4" fmla="*/ 14288 h 3986213"/>
              <a:gd name="connsiteX0" fmla="*/ 0 w 8558214"/>
              <a:gd name="connsiteY0" fmla="*/ 14288 h 4000500"/>
              <a:gd name="connsiteX1" fmla="*/ 8558214 w 8558214"/>
              <a:gd name="connsiteY1" fmla="*/ 0 h 4000500"/>
              <a:gd name="connsiteX2" fmla="*/ 8558214 w 8558214"/>
              <a:gd name="connsiteY2" fmla="*/ 3971925 h 4000500"/>
              <a:gd name="connsiteX3" fmla="*/ 1300163 w 8558214"/>
              <a:gd name="connsiteY3" fmla="*/ 4000500 h 4000500"/>
              <a:gd name="connsiteX4" fmla="*/ 0 w 8558214"/>
              <a:gd name="connsiteY4" fmla="*/ 14288 h 4000500"/>
              <a:gd name="connsiteX0" fmla="*/ 0 w 8558214"/>
              <a:gd name="connsiteY0" fmla="*/ 14288 h 4068178"/>
              <a:gd name="connsiteX1" fmla="*/ 8558214 w 8558214"/>
              <a:gd name="connsiteY1" fmla="*/ 0 h 4068178"/>
              <a:gd name="connsiteX2" fmla="*/ 8558214 w 8558214"/>
              <a:gd name="connsiteY2" fmla="*/ 4068178 h 4068178"/>
              <a:gd name="connsiteX3" fmla="*/ 1300163 w 8558214"/>
              <a:gd name="connsiteY3" fmla="*/ 4000500 h 4068178"/>
              <a:gd name="connsiteX4" fmla="*/ 0 w 8558214"/>
              <a:gd name="connsiteY4" fmla="*/ 14288 h 4068178"/>
              <a:gd name="connsiteX0" fmla="*/ 0 w 8558214"/>
              <a:gd name="connsiteY0" fmla="*/ 14288 h 4077931"/>
              <a:gd name="connsiteX1" fmla="*/ 8558214 w 8558214"/>
              <a:gd name="connsiteY1" fmla="*/ 0 h 4077931"/>
              <a:gd name="connsiteX2" fmla="*/ 8558214 w 8558214"/>
              <a:gd name="connsiteY2" fmla="*/ 4068178 h 4077931"/>
              <a:gd name="connsiteX3" fmla="*/ 1300163 w 8558214"/>
              <a:gd name="connsiteY3" fmla="*/ 4077931 h 4077931"/>
              <a:gd name="connsiteX4" fmla="*/ 0 w 8558214"/>
              <a:gd name="connsiteY4" fmla="*/ 14288 h 4077931"/>
              <a:gd name="connsiteX0" fmla="*/ 0 w 8558214"/>
              <a:gd name="connsiteY0" fmla="*/ 14288 h 4096711"/>
              <a:gd name="connsiteX1" fmla="*/ 8558214 w 8558214"/>
              <a:gd name="connsiteY1" fmla="*/ 0 h 4096711"/>
              <a:gd name="connsiteX2" fmla="*/ 8558214 w 8558214"/>
              <a:gd name="connsiteY2" fmla="*/ 4068178 h 4096711"/>
              <a:gd name="connsiteX3" fmla="*/ 1300163 w 8558214"/>
              <a:gd name="connsiteY3" fmla="*/ 4096711 h 4096711"/>
              <a:gd name="connsiteX4" fmla="*/ 0 w 8558214"/>
              <a:gd name="connsiteY4" fmla="*/ 14288 h 4096711"/>
              <a:gd name="connsiteX0" fmla="*/ 0 w 8558214"/>
              <a:gd name="connsiteY0" fmla="*/ 14287 h 4096711"/>
              <a:gd name="connsiteX1" fmla="*/ 8558214 w 8558214"/>
              <a:gd name="connsiteY1" fmla="*/ 0 h 4096711"/>
              <a:gd name="connsiteX2" fmla="*/ 8558214 w 8558214"/>
              <a:gd name="connsiteY2" fmla="*/ 4068178 h 4096711"/>
              <a:gd name="connsiteX3" fmla="*/ 1300163 w 8558214"/>
              <a:gd name="connsiteY3" fmla="*/ 4096711 h 4096711"/>
              <a:gd name="connsiteX4" fmla="*/ 0 w 8558214"/>
              <a:gd name="connsiteY4" fmla="*/ 14287 h 4096711"/>
              <a:gd name="connsiteX0" fmla="*/ 0 w 8565123"/>
              <a:gd name="connsiteY0" fmla="*/ 7444 h 4096711"/>
              <a:gd name="connsiteX1" fmla="*/ 8565123 w 8565123"/>
              <a:gd name="connsiteY1" fmla="*/ 0 h 4096711"/>
              <a:gd name="connsiteX2" fmla="*/ 8565123 w 8565123"/>
              <a:gd name="connsiteY2" fmla="*/ 4068178 h 4096711"/>
              <a:gd name="connsiteX3" fmla="*/ 1307072 w 8565123"/>
              <a:gd name="connsiteY3" fmla="*/ 4096711 h 4096711"/>
              <a:gd name="connsiteX4" fmla="*/ 0 w 8565123"/>
              <a:gd name="connsiteY4" fmla="*/ 7444 h 4096711"/>
              <a:gd name="connsiteX0" fmla="*/ 0 w 8572032"/>
              <a:gd name="connsiteY0" fmla="*/ 7444 h 4096711"/>
              <a:gd name="connsiteX1" fmla="*/ 8572032 w 8572032"/>
              <a:gd name="connsiteY1" fmla="*/ 0 h 4096711"/>
              <a:gd name="connsiteX2" fmla="*/ 8572032 w 8572032"/>
              <a:gd name="connsiteY2" fmla="*/ 4068178 h 4096711"/>
              <a:gd name="connsiteX3" fmla="*/ 1313981 w 8572032"/>
              <a:gd name="connsiteY3" fmla="*/ 4096711 h 4096711"/>
              <a:gd name="connsiteX4" fmla="*/ 0 w 8572032"/>
              <a:gd name="connsiteY4" fmla="*/ 7444 h 4096711"/>
              <a:gd name="connsiteX0" fmla="*/ 0 w 8572032"/>
              <a:gd name="connsiteY0" fmla="*/ 600 h 4089867"/>
              <a:gd name="connsiteX1" fmla="*/ 8565123 w 8572032"/>
              <a:gd name="connsiteY1" fmla="*/ 0 h 4089867"/>
              <a:gd name="connsiteX2" fmla="*/ 8572032 w 8572032"/>
              <a:gd name="connsiteY2" fmla="*/ 4061334 h 4089867"/>
              <a:gd name="connsiteX3" fmla="*/ 1313981 w 8572032"/>
              <a:gd name="connsiteY3" fmla="*/ 4089867 h 4089867"/>
              <a:gd name="connsiteX4" fmla="*/ 0 w 8572032"/>
              <a:gd name="connsiteY4" fmla="*/ 600 h 4089867"/>
              <a:gd name="connsiteX0" fmla="*/ 0 w 8572032"/>
              <a:gd name="connsiteY0" fmla="*/ 0 h 4089267"/>
              <a:gd name="connsiteX1" fmla="*/ 8454786 w 8572032"/>
              <a:gd name="connsiteY1" fmla="*/ 131466 h 4089267"/>
              <a:gd name="connsiteX2" fmla="*/ 8572032 w 8572032"/>
              <a:gd name="connsiteY2" fmla="*/ 4060734 h 4089267"/>
              <a:gd name="connsiteX3" fmla="*/ 1313981 w 8572032"/>
              <a:gd name="connsiteY3" fmla="*/ 4089267 h 4089267"/>
              <a:gd name="connsiteX4" fmla="*/ 0 w 8572032"/>
              <a:gd name="connsiteY4" fmla="*/ 0 h 4089267"/>
              <a:gd name="connsiteX0" fmla="*/ 0 w 8572032"/>
              <a:gd name="connsiteY0" fmla="*/ 5154 h 4094421"/>
              <a:gd name="connsiteX1" fmla="*/ 8569720 w 8572032"/>
              <a:gd name="connsiteY1" fmla="*/ 0 h 4094421"/>
              <a:gd name="connsiteX2" fmla="*/ 8572032 w 8572032"/>
              <a:gd name="connsiteY2" fmla="*/ 4065888 h 4094421"/>
              <a:gd name="connsiteX3" fmla="*/ 1313981 w 8572032"/>
              <a:gd name="connsiteY3" fmla="*/ 4094421 h 4094421"/>
              <a:gd name="connsiteX4" fmla="*/ 0 w 8572032"/>
              <a:gd name="connsiteY4" fmla="*/ 5154 h 409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032" h="4094421">
                <a:moveTo>
                  <a:pt x="0" y="5154"/>
                </a:moveTo>
                <a:lnTo>
                  <a:pt x="8569720" y="0"/>
                </a:lnTo>
                <a:cubicBezTo>
                  <a:pt x="8570491" y="1355296"/>
                  <a:pt x="8571261" y="2710592"/>
                  <a:pt x="8572032" y="4065888"/>
                </a:cubicBezTo>
                <a:lnTo>
                  <a:pt x="1313981" y="4094421"/>
                </a:lnTo>
                <a:lnTo>
                  <a:pt x="0" y="5154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4CC85AC-87D1-654D-9570-DA65C6894B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66872" y="3176"/>
            <a:ext cx="4151866" cy="2967300"/>
          </a:xfrm>
          <a:custGeom>
            <a:avLst/>
            <a:gdLst>
              <a:gd name="connsiteX0" fmla="*/ 0 w 4286250"/>
              <a:gd name="connsiteY0" fmla="*/ 0 h 4129088"/>
              <a:gd name="connsiteX1" fmla="*/ 4286250 w 4286250"/>
              <a:gd name="connsiteY1" fmla="*/ 0 h 4129088"/>
              <a:gd name="connsiteX2" fmla="*/ 4286250 w 4286250"/>
              <a:gd name="connsiteY2" fmla="*/ 4129088 h 4129088"/>
              <a:gd name="connsiteX3" fmla="*/ 0 w 4286250"/>
              <a:gd name="connsiteY3" fmla="*/ 4129088 h 4129088"/>
              <a:gd name="connsiteX4" fmla="*/ 0 w 4286250"/>
              <a:gd name="connsiteY4" fmla="*/ 0 h 4129088"/>
              <a:gd name="connsiteX0" fmla="*/ 0 w 5357812"/>
              <a:gd name="connsiteY0" fmla="*/ 0 h 4129088"/>
              <a:gd name="connsiteX1" fmla="*/ 4286250 w 5357812"/>
              <a:gd name="connsiteY1" fmla="*/ 0 h 4129088"/>
              <a:gd name="connsiteX2" fmla="*/ 5357812 w 5357812"/>
              <a:gd name="connsiteY2" fmla="*/ 4129088 h 4129088"/>
              <a:gd name="connsiteX3" fmla="*/ 0 w 5357812"/>
              <a:gd name="connsiteY3" fmla="*/ 4129088 h 4129088"/>
              <a:gd name="connsiteX4" fmla="*/ 0 w 5357812"/>
              <a:gd name="connsiteY4" fmla="*/ 0 h 4129088"/>
              <a:gd name="connsiteX0" fmla="*/ 0 w 5357812"/>
              <a:gd name="connsiteY0" fmla="*/ 0 h 4129088"/>
              <a:gd name="connsiteX1" fmla="*/ 4171950 w 5357812"/>
              <a:gd name="connsiteY1" fmla="*/ 14287 h 4129088"/>
              <a:gd name="connsiteX2" fmla="*/ 5357812 w 5357812"/>
              <a:gd name="connsiteY2" fmla="*/ 4129088 h 4129088"/>
              <a:gd name="connsiteX3" fmla="*/ 0 w 5357812"/>
              <a:gd name="connsiteY3" fmla="*/ 4129088 h 4129088"/>
              <a:gd name="connsiteX4" fmla="*/ 0 w 5357812"/>
              <a:gd name="connsiteY4" fmla="*/ 0 h 4129088"/>
              <a:gd name="connsiteX0" fmla="*/ 0 w 5357812"/>
              <a:gd name="connsiteY0" fmla="*/ 0 h 4129088"/>
              <a:gd name="connsiteX1" fmla="*/ 4071937 w 5357812"/>
              <a:gd name="connsiteY1" fmla="*/ 42862 h 4129088"/>
              <a:gd name="connsiteX2" fmla="*/ 5357812 w 5357812"/>
              <a:gd name="connsiteY2" fmla="*/ 4129088 h 4129088"/>
              <a:gd name="connsiteX3" fmla="*/ 0 w 5357812"/>
              <a:gd name="connsiteY3" fmla="*/ 4129088 h 4129088"/>
              <a:gd name="connsiteX4" fmla="*/ 0 w 5357812"/>
              <a:gd name="connsiteY4" fmla="*/ 0 h 4129088"/>
              <a:gd name="connsiteX0" fmla="*/ 0 w 5357812"/>
              <a:gd name="connsiteY0" fmla="*/ 0 h 4129088"/>
              <a:gd name="connsiteX1" fmla="*/ 4071937 w 5357812"/>
              <a:gd name="connsiteY1" fmla="*/ 42862 h 4129088"/>
              <a:gd name="connsiteX2" fmla="*/ 5357812 w 5357812"/>
              <a:gd name="connsiteY2" fmla="*/ 4057650 h 4129088"/>
              <a:gd name="connsiteX3" fmla="*/ 0 w 5357812"/>
              <a:gd name="connsiteY3" fmla="*/ 4129088 h 4129088"/>
              <a:gd name="connsiteX4" fmla="*/ 0 w 5357812"/>
              <a:gd name="connsiteY4" fmla="*/ 0 h 4129088"/>
              <a:gd name="connsiteX0" fmla="*/ 0 w 5357812"/>
              <a:gd name="connsiteY0" fmla="*/ 0 h 4057650"/>
              <a:gd name="connsiteX1" fmla="*/ 4071937 w 5357812"/>
              <a:gd name="connsiteY1" fmla="*/ 42862 h 4057650"/>
              <a:gd name="connsiteX2" fmla="*/ 5357812 w 5357812"/>
              <a:gd name="connsiteY2" fmla="*/ 4057650 h 4057650"/>
              <a:gd name="connsiteX3" fmla="*/ 0 w 5357812"/>
              <a:gd name="connsiteY3" fmla="*/ 4029075 h 4057650"/>
              <a:gd name="connsiteX4" fmla="*/ 0 w 5357812"/>
              <a:gd name="connsiteY4" fmla="*/ 0 h 4057650"/>
              <a:gd name="connsiteX0" fmla="*/ 0 w 5357812"/>
              <a:gd name="connsiteY0" fmla="*/ 0 h 4057650"/>
              <a:gd name="connsiteX1" fmla="*/ 4071937 w 5357812"/>
              <a:gd name="connsiteY1" fmla="*/ 42862 h 4057650"/>
              <a:gd name="connsiteX2" fmla="*/ 5357812 w 5357812"/>
              <a:gd name="connsiteY2" fmla="*/ 4057650 h 4057650"/>
              <a:gd name="connsiteX3" fmla="*/ 1157288 w 5357812"/>
              <a:gd name="connsiteY3" fmla="*/ 4014788 h 4057650"/>
              <a:gd name="connsiteX4" fmla="*/ 0 w 5357812"/>
              <a:gd name="connsiteY4" fmla="*/ 0 h 4057650"/>
              <a:gd name="connsiteX0" fmla="*/ 0 w 5357812"/>
              <a:gd name="connsiteY0" fmla="*/ 0 h 4029075"/>
              <a:gd name="connsiteX1" fmla="*/ 4071937 w 5357812"/>
              <a:gd name="connsiteY1" fmla="*/ 42862 h 4029075"/>
              <a:gd name="connsiteX2" fmla="*/ 5357812 w 5357812"/>
              <a:gd name="connsiteY2" fmla="*/ 4029075 h 4029075"/>
              <a:gd name="connsiteX3" fmla="*/ 1157288 w 5357812"/>
              <a:gd name="connsiteY3" fmla="*/ 4014788 h 4029075"/>
              <a:gd name="connsiteX4" fmla="*/ 0 w 5357812"/>
              <a:gd name="connsiteY4" fmla="*/ 0 h 4029075"/>
              <a:gd name="connsiteX0" fmla="*/ 0 w 5357812"/>
              <a:gd name="connsiteY0" fmla="*/ 0 h 4029075"/>
              <a:gd name="connsiteX1" fmla="*/ 4060786 w 5357812"/>
              <a:gd name="connsiteY1" fmla="*/ 9408 h 4029075"/>
              <a:gd name="connsiteX2" fmla="*/ 5357812 w 5357812"/>
              <a:gd name="connsiteY2" fmla="*/ 4029075 h 4029075"/>
              <a:gd name="connsiteX3" fmla="*/ 1157288 w 5357812"/>
              <a:gd name="connsiteY3" fmla="*/ 4014788 h 4029075"/>
              <a:gd name="connsiteX4" fmla="*/ 0 w 5357812"/>
              <a:gd name="connsiteY4" fmla="*/ 0 h 4029075"/>
              <a:gd name="connsiteX0" fmla="*/ 0 w 5357812"/>
              <a:gd name="connsiteY0" fmla="*/ 0 h 4014788"/>
              <a:gd name="connsiteX1" fmla="*/ 4060786 w 5357812"/>
              <a:gd name="connsiteY1" fmla="*/ 9408 h 4014788"/>
              <a:gd name="connsiteX2" fmla="*/ 5357812 w 5357812"/>
              <a:gd name="connsiteY2" fmla="*/ 3973319 h 4014788"/>
              <a:gd name="connsiteX3" fmla="*/ 1157288 w 5357812"/>
              <a:gd name="connsiteY3" fmla="*/ 4014788 h 4014788"/>
              <a:gd name="connsiteX4" fmla="*/ 0 w 5357812"/>
              <a:gd name="connsiteY4" fmla="*/ 0 h 4014788"/>
              <a:gd name="connsiteX0" fmla="*/ 0 w 5373854"/>
              <a:gd name="connsiteY0" fmla="*/ 0 h 4037488"/>
              <a:gd name="connsiteX1" fmla="*/ 4060786 w 5373854"/>
              <a:gd name="connsiteY1" fmla="*/ 9408 h 4037488"/>
              <a:gd name="connsiteX2" fmla="*/ 5373854 w 5373854"/>
              <a:gd name="connsiteY2" fmla="*/ 4037488 h 4037488"/>
              <a:gd name="connsiteX3" fmla="*/ 1157288 w 5373854"/>
              <a:gd name="connsiteY3" fmla="*/ 4014788 h 4037488"/>
              <a:gd name="connsiteX4" fmla="*/ 0 w 5373854"/>
              <a:gd name="connsiteY4" fmla="*/ 0 h 4037488"/>
              <a:gd name="connsiteX0" fmla="*/ 0 w 5373854"/>
              <a:gd name="connsiteY0" fmla="*/ 0 h 4037488"/>
              <a:gd name="connsiteX1" fmla="*/ 4099520 w 5373854"/>
              <a:gd name="connsiteY1" fmla="*/ 9408 h 4037488"/>
              <a:gd name="connsiteX2" fmla="*/ 5373854 w 5373854"/>
              <a:gd name="connsiteY2" fmla="*/ 4037488 h 4037488"/>
              <a:gd name="connsiteX3" fmla="*/ 1157288 w 5373854"/>
              <a:gd name="connsiteY3" fmla="*/ 4014788 h 4037488"/>
              <a:gd name="connsiteX4" fmla="*/ 0 w 5373854"/>
              <a:gd name="connsiteY4" fmla="*/ 0 h 4037488"/>
              <a:gd name="connsiteX0" fmla="*/ 0 w 5373854"/>
              <a:gd name="connsiteY0" fmla="*/ 0 h 4037488"/>
              <a:gd name="connsiteX1" fmla="*/ 4095410 w 5373854"/>
              <a:gd name="connsiteY1" fmla="*/ 777 h 4037488"/>
              <a:gd name="connsiteX2" fmla="*/ 5373854 w 5373854"/>
              <a:gd name="connsiteY2" fmla="*/ 4037488 h 4037488"/>
              <a:gd name="connsiteX3" fmla="*/ 1157288 w 5373854"/>
              <a:gd name="connsiteY3" fmla="*/ 4014788 h 4037488"/>
              <a:gd name="connsiteX4" fmla="*/ 0 w 5373854"/>
              <a:gd name="connsiteY4" fmla="*/ 0 h 4037488"/>
              <a:gd name="connsiteX0" fmla="*/ 0 w 5373854"/>
              <a:gd name="connsiteY0" fmla="*/ 0 h 4037488"/>
              <a:gd name="connsiteX1" fmla="*/ 4099520 w 5373854"/>
              <a:gd name="connsiteY1" fmla="*/ 9408 h 4037488"/>
              <a:gd name="connsiteX2" fmla="*/ 5373854 w 5373854"/>
              <a:gd name="connsiteY2" fmla="*/ 4037488 h 4037488"/>
              <a:gd name="connsiteX3" fmla="*/ 1157288 w 5373854"/>
              <a:gd name="connsiteY3" fmla="*/ 4014788 h 4037488"/>
              <a:gd name="connsiteX4" fmla="*/ 0 w 5373854"/>
              <a:gd name="connsiteY4" fmla="*/ 0 h 4037488"/>
              <a:gd name="connsiteX0" fmla="*/ 0 w 5373854"/>
              <a:gd name="connsiteY0" fmla="*/ 0 h 4033173"/>
              <a:gd name="connsiteX1" fmla="*/ 4099520 w 5373854"/>
              <a:gd name="connsiteY1" fmla="*/ 5093 h 4033173"/>
              <a:gd name="connsiteX2" fmla="*/ 5373854 w 5373854"/>
              <a:gd name="connsiteY2" fmla="*/ 4033173 h 4033173"/>
              <a:gd name="connsiteX3" fmla="*/ 1157288 w 5373854"/>
              <a:gd name="connsiteY3" fmla="*/ 4010473 h 4033173"/>
              <a:gd name="connsiteX4" fmla="*/ 0 w 5373854"/>
              <a:gd name="connsiteY4" fmla="*/ 0 h 4033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3854" h="4033173">
                <a:moveTo>
                  <a:pt x="0" y="0"/>
                </a:moveTo>
                <a:lnTo>
                  <a:pt x="4099520" y="5093"/>
                </a:lnTo>
                <a:lnTo>
                  <a:pt x="5373854" y="4033173"/>
                </a:lnTo>
                <a:lnTo>
                  <a:pt x="1157288" y="401047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C6BDE2C-96EC-B243-B6B6-BCA78DD576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067" y="1"/>
            <a:ext cx="2021629" cy="2942337"/>
          </a:xfrm>
          <a:custGeom>
            <a:avLst/>
            <a:gdLst>
              <a:gd name="connsiteX0" fmla="*/ 0 w 2967038"/>
              <a:gd name="connsiteY0" fmla="*/ 0 h 4014788"/>
              <a:gd name="connsiteX1" fmla="*/ 2967038 w 2967038"/>
              <a:gd name="connsiteY1" fmla="*/ 0 h 4014788"/>
              <a:gd name="connsiteX2" fmla="*/ 2967038 w 2967038"/>
              <a:gd name="connsiteY2" fmla="*/ 4014788 h 4014788"/>
              <a:gd name="connsiteX3" fmla="*/ 0 w 2967038"/>
              <a:gd name="connsiteY3" fmla="*/ 4014788 h 4014788"/>
              <a:gd name="connsiteX4" fmla="*/ 0 w 2967038"/>
              <a:gd name="connsiteY4" fmla="*/ 0 h 4014788"/>
              <a:gd name="connsiteX0" fmla="*/ 0 w 2967038"/>
              <a:gd name="connsiteY0" fmla="*/ 0 h 4014788"/>
              <a:gd name="connsiteX1" fmla="*/ 1555333 w 2967038"/>
              <a:gd name="connsiteY1" fmla="*/ 0 h 4014788"/>
              <a:gd name="connsiteX2" fmla="*/ 2967038 w 2967038"/>
              <a:gd name="connsiteY2" fmla="*/ 4014788 h 4014788"/>
              <a:gd name="connsiteX3" fmla="*/ 0 w 2967038"/>
              <a:gd name="connsiteY3" fmla="*/ 4014788 h 4014788"/>
              <a:gd name="connsiteX4" fmla="*/ 0 w 2967038"/>
              <a:gd name="connsiteY4" fmla="*/ 0 h 4014788"/>
              <a:gd name="connsiteX0" fmla="*/ 0 w 2758491"/>
              <a:gd name="connsiteY0" fmla="*/ 0 h 4030830"/>
              <a:gd name="connsiteX1" fmla="*/ 1555333 w 2758491"/>
              <a:gd name="connsiteY1" fmla="*/ 0 h 4030830"/>
              <a:gd name="connsiteX2" fmla="*/ 2758491 w 2758491"/>
              <a:gd name="connsiteY2" fmla="*/ 4030830 h 4030830"/>
              <a:gd name="connsiteX3" fmla="*/ 0 w 2758491"/>
              <a:gd name="connsiteY3" fmla="*/ 4014788 h 4030830"/>
              <a:gd name="connsiteX4" fmla="*/ 0 w 2758491"/>
              <a:gd name="connsiteY4" fmla="*/ 0 h 4030830"/>
              <a:gd name="connsiteX0" fmla="*/ 0 w 2758491"/>
              <a:gd name="connsiteY0" fmla="*/ 0 h 4014788"/>
              <a:gd name="connsiteX1" fmla="*/ 1555333 w 2758491"/>
              <a:gd name="connsiteY1" fmla="*/ 0 h 4014788"/>
              <a:gd name="connsiteX2" fmla="*/ 2758491 w 2758491"/>
              <a:gd name="connsiteY2" fmla="*/ 4014787 h 4014788"/>
              <a:gd name="connsiteX3" fmla="*/ 0 w 2758491"/>
              <a:gd name="connsiteY3" fmla="*/ 4014788 h 4014788"/>
              <a:gd name="connsiteX4" fmla="*/ 0 w 2758491"/>
              <a:gd name="connsiteY4" fmla="*/ 0 h 401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8491" h="4014788">
                <a:moveTo>
                  <a:pt x="0" y="0"/>
                </a:moveTo>
                <a:lnTo>
                  <a:pt x="1555333" y="0"/>
                </a:lnTo>
                <a:lnTo>
                  <a:pt x="2758491" y="4014787"/>
                </a:lnTo>
                <a:lnTo>
                  <a:pt x="0" y="4014788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969D1352-58CB-77E3-7699-D7969B03D2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13291" y="1"/>
            <a:ext cx="3916222" cy="2956408"/>
          </a:xfrm>
          <a:custGeom>
            <a:avLst/>
            <a:gdLst>
              <a:gd name="connsiteX0" fmla="*/ 0 w 4286250"/>
              <a:gd name="connsiteY0" fmla="*/ 0 h 4129088"/>
              <a:gd name="connsiteX1" fmla="*/ 4286250 w 4286250"/>
              <a:gd name="connsiteY1" fmla="*/ 0 h 4129088"/>
              <a:gd name="connsiteX2" fmla="*/ 4286250 w 4286250"/>
              <a:gd name="connsiteY2" fmla="*/ 4129088 h 4129088"/>
              <a:gd name="connsiteX3" fmla="*/ 0 w 4286250"/>
              <a:gd name="connsiteY3" fmla="*/ 4129088 h 4129088"/>
              <a:gd name="connsiteX4" fmla="*/ 0 w 4286250"/>
              <a:gd name="connsiteY4" fmla="*/ 0 h 4129088"/>
              <a:gd name="connsiteX0" fmla="*/ 0 w 5357812"/>
              <a:gd name="connsiteY0" fmla="*/ 0 h 4129088"/>
              <a:gd name="connsiteX1" fmla="*/ 4286250 w 5357812"/>
              <a:gd name="connsiteY1" fmla="*/ 0 h 4129088"/>
              <a:gd name="connsiteX2" fmla="*/ 5357812 w 5357812"/>
              <a:gd name="connsiteY2" fmla="*/ 4129088 h 4129088"/>
              <a:gd name="connsiteX3" fmla="*/ 0 w 5357812"/>
              <a:gd name="connsiteY3" fmla="*/ 4129088 h 4129088"/>
              <a:gd name="connsiteX4" fmla="*/ 0 w 5357812"/>
              <a:gd name="connsiteY4" fmla="*/ 0 h 4129088"/>
              <a:gd name="connsiteX0" fmla="*/ 0 w 5357812"/>
              <a:gd name="connsiteY0" fmla="*/ 0 h 4129088"/>
              <a:gd name="connsiteX1" fmla="*/ 4171950 w 5357812"/>
              <a:gd name="connsiteY1" fmla="*/ 14287 h 4129088"/>
              <a:gd name="connsiteX2" fmla="*/ 5357812 w 5357812"/>
              <a:gd name="connsiteY2" fmla="*/ 4129088 h 4129088"/>
              <a:gd name="connsiteX3" fmla="*/ 0 w 5357812"/>
              <a:gd name="connsiteY3" fmla="*/ 4129088 h 4129088"/>
              <a:gd name="connsiteX4" fmla="*/ 0 w 5357812"/>
              <a:gd name="connsiteY4" fmla="*/ 0 h 4129088"/>
              <a:gd name="connsiteX0" fmla="*/ 0 w 5357812"/>
              <a:gd name="connsiteY0" fmla="*/ 0 h 4129088"/>
              <a:gd name="connsiteX1" fmla="*/ 4071937 w 5357812"/>
              <a:gd name="connsiteY1" fmla="*/ 42862 h 4129088"/>
              <a:gd name="connsiteX2" fmla="*/ 5357812 w 5357812"/>
              <a:gd name="connsiteY2" fmla="*/ 4129088 h 4129088"/>
              <a:gd name="connsiteX3" fmla="*/ 0 w 5357812"/>
              <a:gd name="connsiteY3" fmla="*/ 4129088 h 4129088"/>
              <a:gd name="connsiteX4" fmla="*/ 0 w 5357812"/>
              <a:gd name="connsiteY4" fmla="*/ 0 h 4129088"/>
              <a:gd name="connsiteX0" fmla="*/ 0 w 5357812"/>
              <a:gd name="connsiteY0" fmla="*/ 0 h 4129088"/>
              <a:gd name="connsiteX1" fmla="*/ 4071937 w 5357812"/>
              <a:gd name="connsiteY1" fmla="*/ 42862 h 4129088"/>
              <a:gd name="connsiteX2" fmla="*/ 5357812 w 5357812"/>
              <a:gd name="connsiteY2" fmla="*/ 4057650 h 4129088"/>
              <a:gd name="connsiteX3" fmla="*/ 0 w 5357812"/>
              <a:gd name="connsiteY3" fmla="*/ 4129088 h 4129088"/>
              <a:gd name="connsiteX4" fmla="*/ 0 w 5357812"/>
              <a:gd name="connsiteY4" fmla="*/ 0 h 4129088"/>
              <a:gd name="connsiteX0" fmla="*/ 0 w 5357812"/>
              <a:gd name="connsiteY0" fmla="*/ 0 h 4057650"/>
              <a:gd name="connsiteX1" fmla="*/ 4071937 w 5357812"/>
              <a:gd name="connsiteY1" fmla="*/ 42862 h 4057650"/>
              <a:gd name="connsiteX2" fmla="*/ 5357812 w 5357812"/>
              <a:gd name="connsiteY2" fmla="*/ 4057650 h 4057650"/>
              <a:gd name="connsiteX3" fmla="*/ 0 w 5357812"/>
              <a:gd name="connsiteY3" fmla="*/ 4029075 h 4057650"/>
              <a:gd name="connsiteX4" fmla="*/ 0 w 5357812"/>
              <a:gd name="connsiteY4" fmla="*/ 0 h 4057650"/>
              <a:gd name="connsiteX0" fmla="*/ 0 w 5357812"/>
              <a:gd name="connsiteY0" fmla="*/ 0 h 4057650"/>
              <a:gd name="connsiteX1" fmla="*/ 4071937 w 5357812"/>
              <a:gd name="connsiteY1" fmla="*/ 42862 h 4057650"/>
              <a:gd name="connsiteX2" fmla="*/ 5357812 w 5357812"/>
              <a:gd name="connsiteY2" fmla="*/ 4057650 h 4057650"/>
              <a:gd name="connsiteX3" fmla="*/ 1157288 w 5357812"/>
              <a:gd name="connsiteY3" fmla="*/ 4014788 h 4057650"/>
              <a:gd name="connsiteX4" fmla="*/ 0 w 5357812"/>
              <a:gd name="connsiteY4" fmla="*/ 0 h 4057650"/>
              <a:gd name="connsiteX0" fmla="*/ 0 w 5357812"/>
              <a:gd name="connsiteY0" fmla="*/ 0 h 4029075"/>
              <a:gd name="connsiteX1" fmla="*/ 4071937 w 5357812"/>
              <a:gd name="connsiteY1" fmla="*/ 42862 h 4029075"/>
              <a:gd name="connsiteX2" fmla="*/ 5357812 w 5357812"/>
              <a:gd name="connsiteY2" fmla="*/ 4029075 h 4029075"/>
              <a:gd name="connsiteX3" fmla="*/ 1157288 w 5357812"/>
              <a:gd name="connsiteY3" fmla="*/ 4014788 h 4029075"/>
              <a:gd name="connsiteX4" fmla="*/ 0 w 5357812"/>
              <a:gd name="connsiteY4" fmla="*/ 0 h 4029075"/>
              <a:gd name="connsiteX0" fmla="*/ 0 w 5357812"/>
              <a:gd name="connsiteY0" fmla="*/ 0 h 4029075"/>
              <a:gd name="connsiteX1" fmla="*/ 4060786 w 5357812"/>
              <a:gd name="connsiteY1" fmla="*/ 9408 h 4029075"/>
              <a:gd name="connsiteX2" fmla="*/ 5357812 w 5357812"/>
              <a:gd name="connsiteY2" fmla="*/ 4029075 h 4029075"/>
              <a:gd name="connsiteX3" fmla="*/ 1157288 w 5357812"/>
              <a:gd name="connsiteY3" fmla="*/ 4014788 h 4029075"/>
              <a:gd name="connsiteX4" fmla="*/ 0 w 5357812"/>
              <a:gd name="connsiteY4" fmla="*/ 0 h 4029075"/>
              <a:gd name="connsiteX0" fmla="*/ 0 w 5357812"/>
              <a:gd name="connsiteY0" fmla="*/ 0 h 4014788"/>
              <a:gd name="connsiteX1" fmla="*/ 4060786 w 5357812"/>
              <a:gd name="connsiteY1" fmla="*/ 9408 h 4014788"/>
              <a:gd name="connsiteX2" fmla="*/ 5357812 w 5357812"/>
              <a:gd name="connsiteY2" fmla="*/ 3973319 h 4014788"/>
              <a:gd name="connsiteX3" fmla="*/ 1157288 w 5357812"/>
              <a:gd name="connsiteY3" fmla="*/ 4014788 h 4014788"/>
              <a:gd name="connsiteX4" fmla="*/ 0 w 5357812"/>
              <a:gd name="connsiteY4" fmla="*/ 0 h 4014788"/>
              <a:gd name="connsiteX0" fmla="*/ 0 w 5373854"/>
              <a:gd name="connsiteY0" fmla="*/ 0 h 4037488"/>
              <a:gd name="connsiteX1" fmla="*/ 4060786 w 5373854"/>
              <a:gd name="connsiteY1" fmla="*/ 9408 h 4037488"/>
              <a:gd name="connsiteX2" fmla="*/ 5373854 w 5373854"/>
              <a:gd name="connsiteY2" fmla="*/ 4037488 h 4037488"/>
              <a:gd name="connsiteX3" fmla="*/ 1157288 w 5373854"/>
              <a:gd name="connsiteY3" fmla="*/ 4014788 h 4037488"/>
              <a:gd name="connsiteX4" fmla="*/ 0 w 5373854"/>
              <a:gd name="connsiteY4" fmla="*/ 0 h 403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3854" h="4037488">
                <a:moveTo>
                  <a:pt x="0" y="0"/>
                </a:moveTo>
                <a:lnTo>
                  <a:pt x="4060786" y="9408"/>
                </a:lnTo>
                <a:lnTo>
                  <a:pt x="5373854" y="4037488"/>
                </a:lnTo>
                <a:lnTo>
                  <a:pt x="1157288" y="4014788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13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C5513CCA-F533-6C96-DDA5-A0F21A89AD53}"/>
              </a:ext>
            </a:extLst>
          </p:cNvPr>
          <p:cNvSpPr/>
          <p:nvPr userDrawn="1"/>
        </p:nvSpPr>
        <p:spPr>
          <a:xfrm>
            <a:off x="4392796" y="1963935"/>
            <a:ext cx="10237603" cy="6277659"/>
          </a:xfrm>
          <a:custGeom>
            <a:avLst/>
            <a:gdLst>
              <a:gd name="connsiteX0" fmla="*/ 0 w 6131183"/>
              <a:gd name="connsiteY0" fmla="*/ 0 h 6249021"/>
              <a:gd name="connsiteX1" fmla="*/ 6131183 w 6131183"/>
              <a:gd name="connsiteY1" fmla="*/ 0 h 6249021"/>
              <a:gd name="connsiteX2" fmla="*/ 6131183 w 6131183"/>
              <a:gd name="connsiteY2" fmla="*/ 6249021 h 6249021"/>
              <a:gd name="connsiteX3" fmla="*/ 0 w 6131183"/>
              <a:gd name="connsiteY3" fmla="*/ 6249021 h 6249021"/>
              <a:gd name="connsiteX4" fmla="*/ 0 w 6131183"/>
              <a:gd name="connsiteY4" fmla="*/ 0 h 6249021"/>
              <a:gd name="connsiteX0" fmla="*/ 869430 w 7000613"/>
              <a:gd name="connsiteY0" fmla="*/ 0 h 6249021"/>
              <a:gd name="connsiteX1" fmla="*/ 7000613 w 7000613"/>
              <a:gd name="connsiteY1" fmla="*/ 0 h 6249021"/>
              <a:gd name="connsiteX2" fmla="*/ 7000613 w 7000613"/>
              <a:gd name="connsiteY2" fmla="*/ 6249021 h 6249021"/>
              <a:gd name="connsiteX3" fmla="*/ 0 w 7000613"/>
              <a:gd name="connsiteY3" fmla="*/ 6249021 h 6249021"/>
              <a:gd name="connsiteX4" fmla="*/ 869430 w 7000613"/>
              <a:gd name="connsiteY4" fmla="*/ 0 h 6249021"/>
              <a:gd name="connsiteX0" fmla="*/ 4012067 w 10143250"/>
              <a:gd name="connsiteY0" fmla="*/ 0 h 6249021"/>
              <a:gd name="connsiteX1" fmla="*/ 10143250 w 10143250"/>
              <a:gd name="connsiteY1" fmla="*/ 0 h 6249021"/>
              <a:gd name="connsiteX2" fmla="*/ 10143250 w 10143250"/>
              <a:gd name="connsiteY2" fmla="*/ 6249021 h 6249021"/>
              <a:gd name="connsiteX3" fmla="*/ 3142637 w 10143250"/>
              <a:gd name="connsiteY3" fmla="*/ 6249021 h 6249021"/>
              <a:gd name="connsiteX4" fmla="*/ 4012067 w 10143250"/>
              <a:gd name="connsiteY4" fmla="*/ 0 h 6249021"/>
              <a:gd name="connsiteX0" fmla="*/ 3716676 w 10237603"/>
              <a:gd name="connsiteY0" fmla="*/ 0 h 6249021"/>
              <a:gd name="connsiteX1" fmla="*/ 10237603 w 10237603"/>
              <a:gd name="connsiteY1" fmla="*/ 0 h 6249021"/>
              <a:gd name="connsiteX2" fmla="*/ 10237603 w 10237603"/>
              <a:gd name="connsiteY2" fmla="*/ 6249021 h 6249021"/>
              <a:gd name="connsiteX3" fmla="*/ 3236990 w 10237603"/>
              <a:gd name="connsiteY3" fmla="*/ 6249021 h 6249021"/>
              <a:gd name="connsiteX4" fmla="*/ 3716676 w 10237603"/>
              <a:gd name="connsiteY4" fmla="*/ 0 h 624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37603" h="6249021">
                <a:moveTo>
                  <a:pt x="3716676" y="0"/>
                </a:moveTo>
                <a:lnTo>
                  <a:pt x="10237603" y="0"/>
                </a:lnTo>
                <a:lnTo>
                  <a:pt x="10237603" y="6249021"/>
                </a:lnTo>
                <a:lnTo>
                  <a:pt x="3236990" y="6249021"/>
                </a:lnTo>
                <a:cubicBezTo>
                  <a:pt x="-4178144" y="4106053"/>
                  <a:pt x="3426866" y="2083007"/>
                  <a:pt x="3716676" y="0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33B00485-7538-5218-B07C-CA1AB56AB5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22225" y="1654"/>
            <a:ext cx="8521442" cy="6352651"/>
          </a:xfrm>
          <a:custGeom>
            <a:avLst/>
            <a:gdLst>
              <a:gd name="connsiteX0" fmla="*/ 9596 w 8876284"/>
              <a:gd name="connsiteY0" fmla="*/ 0 h 7375128"/>
              <a:gd name="connsiteX1" fmla="*/ 6401476 w 8876284"/>
              <a:gd name="connsiteY1" fmla="*/ 0 h 7375128"/>
              <a:gd name="connsiteX2" fmla="*/ 8876284 w 8876284"/>
              <a:gd name="connsiteY2" fmla="*/ 1470876 h 7375128"/>
              <a:gd name="connsiteX3" fmla="*/ 6428772 w 8876284"/>
              <a:gd name="connsiteY3" fmla="*/ 7360207 h 7375128"/>
              <a:gd name="connsiteX4" fmla="*/ 239190 w 8876284"/>
              <a:gd name="connsiteY4" fmla="*/ 7375128 h 7375128"/>
              <a:gd name="connsiteX5" fmla="*/ 0 w 8876284"/>
              <a:gd name="connsiteY5" fmla="*/ 7375128 h 7375128"/>
              <a:gd name="connsiteX6" fmla="*/ 0 w 8876284"/>
              <a:gd name="connsiteY6" fmla="*/ 6010303 h 7375128"/>
              <a:gd name="connsiteX7" fmla="*/ 263 w 8876284"/>
              <a:gd name="connsiteY7" fmla="*/ 3924423 h 7375128"/>
              <a:gd name="connsiteX0" fmla="*/ 9596 w 8521442"/>
              <a:gd name="connsiteY0" fmla="*/ 0 h 7375128"/>
              <a:gd name="connsiteX1" fmla="*/ 6401476 w 8521442"/>
              <a:gd name="connsiteY1" fmla="*/ 0 h 7375128"/>
              <a:gd name="connsiteX2" fmla="*/ 8521442 w 8521442"/>
              <a:gd name="connsiteY2" fmla="*/ 2263096 h 7375128"/>
              <a:gd name="connsiteX3" fmla="*/ 6428772 w 8521442"/>
              <a:gd name="connsiteY3" fmla="*/ 7360207 h 7375128"/>
              <a:gd name="connsiteX4" fmla="*/ 239190 w 8521442"/>
              <a:gd name="connsiteY4" fmla="*/ 7375128 h 7375128"/>
              <a:gd name="connsiteX5" fmla="*/ 0 w 8521442"/>
              <a:gd name="connsiteY5" fmla="*/ 7375128 h 7375128"/>
              <a:gd name="connsiteX6" fmla="*/ 0 w 8521442"/>
              <a:gd name="connsiteY6" fmla="*/ 6010303 h 7375128"/>
              <a:gd name="connsiteX7" fmla="*/ 263 w 8521442"/>
              <a:gd name="connsiteY7" fmla="*/ 3924423 h 7375128"/>
              <a:gd name="connsiteX8" fmla="*/ 9596 w 8521442"/>
              <a:gd name="connsiteY8" fmla="*/ 0 h 737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21442" h="7375128">
                <a:moveTo>
                  <a:pt x="9596" y="0"/>
                </a:moveTo>
                <a:lnTo>
                  <a:pt x="6401476" y="0"/>
                </a:lnTo>
                <a:lnTo>
                  <a:pt x="8521442" y="2263096"/>
                </a:lnTo>
                <a:lnTo>
                  <a:pt x="6428772" y="7360207"/>
                </a:lnTo>
                <a:lnTo>
                  <a:pt x="239190" y="7375128"/>
                </a:lnTo>
                <a:lnTo>
                  <a:pt x="0" y="7375128"/>
                </a:lnTo>
                <a:lnTo>
                  <a:pt x="0" y="6010303"/>
                </a:lnTo>
                <a:cubicBezTo>
                  <a:pt x="88" y="5315010"/>
                  <a:pt x="175" y="4619716"/>
                  <a:pt x="263" y="3924423"/>
                </a:cubicBezTo>
                <a:lnTo>
                  <a:pt x="9596" y="0"/>
                </a:lnTo>
                <a:close/>
              </a:path>
            </a:pathLst>
          </a:custGeom>
          <a:solidFill>
            <a:srgbClr val="030303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INSERT MAIN IMAGE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7450D0CA-E86D-7CF2-3AB2-7D7797B1E3E4}"/>
              </a:ext>
            </a:extLst>
          </p:cNvPr>
          <p:cNvSpPr/>
          <p:nvPr userDrawn="1"/>
        </p:nvSpPr>
        <p:spPr>
          <a:xfrm>
            <a:off x="-27708" y="6318913"/>
            <a:ext cx="7627586" cy="1922681"/>
          </a:xfrm>
          <a:custGeom>
            <a:avLst/>
            <a:gdLst>
              <a:gd name="connsiteX0" fmla="*/ 0 w 6728347"/>
              <a:gd name="connsiteY0" fmla="*/ 1909033 h 1909033"/>
              <a:gd name="connsiteX1" fmla="*/ 477258 w 6728347"/>
              <a:gd name="connsiteY1" fmla="*/ 0 h 1909033"/>
              <a:gd name="connsiteX2" fmla="*/ 6728347 w 6728347"/>
              <a:gd name="connsiteY2" fmla="*/ 0 h 1909033"/>
              <a:gd name="connsiteX3" fmla="*/ 6251089 w 6728347"/>
              <a:gd name="connsiteY3" fmla="*/ 1909033 h 1909033"/>
              <a:gd name="connsiteX4" fmla="*/ 0 w 6728347"/>
              <a:gd name="connsiteY4" fmla="*/ 1909033 h 1909033"/>
              <a:gd name="connsiteX0" fmla="*/ 0 w 6728347"/>
              <a:gd name="connsiteY0" fmla="*/ 1909033 h 1909033"/>
              <a:gd name="connsiteX1" fmla="*/ 272542 w 6728347"/>
              <a:gd name="connsiteY1" fmla="*/ 27295 h 1909033"/>
              <a:gd name="connsiteX2" fmla="*/ 6728347 w 6728347"/>
              <a:gd name="connsiteY2" fmla="*/ 0 h 1909033"/>
              <a:gd name="connsiteX3" fmla="*/ 6251089 w 6728347"/>
              <a:gd name="connsiteY3" fmla="*/ 1909033 h 1909033"/>
              <a:gd name="connsiteX4" fmla="*/ 0 w 6728347"/>
              <a:gd name="connsiteY4" fmla="*/ 1909033 h 1909033"/>
              <a:gd name="connsiteX0" fmla="*/ 14061 w 6455805"/>
              <a:gd name="connsiteY0" fmla="*/ 1922681 h 1922681"/>
              <a:gd name="connsiteX1" fmla="*/ 0 w 6455805"/>
              <a:gd name="connsiteY1" fmla="*/ 27295 h 1922681"/>
              <a:gd name="connsiteX2" fmla="*/ 6455805 w 6455805"/>
              <a:gd name="connsiteY2" fmla="*/ 0 h 1922681"/>
              <a:gd name="connsiteX3" fmla="*/ 5978547 w 6455805"/>
              <a:gd name="connsiteY3" fmla="*/ 1909033 h 1922681"/>
              <a:gd name="connsiteX4" fmla="*/ 14061 w 6455805"/>
              <a:gd name="connsiteY4" fmla="*/ 1922681 h 1922681"/>
              <a:gd name="connsiteX0" fmla="*/ 14061 w 6455805"/>
              <a:gd name="connsiteY0" fmla="*/ 1922681 h 1949976"/>
              <a:gd name="connsiteX1" fmla="*/ 0 w 6455805"/>
              <a:gd name="connsiteY1" fmla="*/ 27295 h 1949976"/>
              <a:gd name="connsiteX2" fmla="*/ 6455805 w 6455805"/>
              <a:gd name="connsiteY2" fmla="*/ 0 h 1949976"/>
              <a:gd name="connsiteX3" fmla="*/ 5964899 w 6455805"/>
              <a:gd name="connsiteY3" fmla="*/ 1949976 h 1949976"/>
              <a:gd name="connsiteX4" fmla="*/ 14061 w 6455805"/>
              <a:gd name="connsiteY4" fmla="*/ 1922681 h 1949976"/>
              <a:gd name="connsiteX0" fmla="*/ 14061 w 6455805"/>
              <a:gd name="connsiteY0" fmla="*/ 1922681 h 1963624"/>
              <a:gd name="connsiteX1" fmla="*/ 0 w 6455805"/>
              <a:gd name="connsiteY1" fmla="*/ 27295 h 1963624"/>
              <a:gd name="connsiteX2" fmla="*/ 6455805 w 6455805"/>
              <a:gd name="connsiteY2" fmla="*/ 0 h 1963624"/>
              <a:gd name="connsiteX3" fmla="*/ 5787478 w 6455805"/>
              <a:gd name="connsiteY3" fmla="*/ 1963624 h 1963624"/>
              <a:gd name="connsiteX4" fmla="*/ 14061 w 6455805"/>
              <a:gd name="connsiteY4" fmla="*/ 1922681 h 1963624"/>
              <a:gd name="connsiteX0" fmla="*/ 14061 w 6455805"/>
              <a:gd name="connsiteY0" fmla="*/ 1922681 h 1949976"/>
              <a:gd name="connsiteX1" fmla="*/ 0 w 6455805"/>
              <a:gd name="connsiteY1" fmla="*/ 27295 h 1949976"/>
              <a:gd name="connsiteX2" fmla="*/ 6455805 w 6455805"/>
              <a:gd name="connsiteY2" fmla="*/ 0 h 1949976"/>
              <a:gd name="connsiteX3" fmla="*/ 5773830 w 6455805"/>
              <a:gd name="connsiteY3" fmla="*/ 1949976 h 1949976"/>
              <a:gd name="connsiteX4" fmla="*/ 14061 w 6455805"/>
              <a:gd name="connsiteY4" fmla="*/ 1922681 h 1949976"/>
              <a:gd name="connsiteX0" fmla="*/ 14061 w 6455805"/>
              <a:gd name="connsiteY0" fmla="*/ 1922681 h 1922681"/>
              <a:gd name="connsiteX1" fmla="*/ 0 w 6455805"/>
              <a:gd name="connsiteY1" fmla="*/ 27295 h 1922681"/>
              <a:gd name="connsiteX2" fmla="*/ 6455805 w 6455805"/>
              <a:gd name="connsiteY2" fmla="*/ 0 h 1922681"/>
              <a:gd name="connsiteX3" fmla="*/ 5768806 w 6455805"/>
              <a:gd name="connsiteY3" fmla="*/ 1919831 h 1922681"/>
              <a:gd name="connsiteX4" fmla="*/ 14061 w 6455805"/>
              <a:gd name="connsiteY4" fmla="*/ 1922681 h 1922681"/>
              <a:gd name="connsiteX0" fmla="*/ 14061 w 7627586"/>
              <a:gd name="connsiteY0" fmla="*/ 1922681 h 1922681"/>
              <a:gd name="connsiteX1" fmla="*/ 0 w 7627586"/>
              <a:gd name="connsiteY1" fmla="*/ 27295 h 1922681"/>
              <a:gd name="connsiteX2" fmla="*/ 6455805 w 7627586"/>
              <a:gd name="connsiteY2" fmla="*/ 0 h 1922681"/>
              <a:gd name="connsiteX3" fmla="*/ 7627586 w 7627586"/>
              <a:gd name="connsiteY3" fmla="*/ 1919831 h 1922681"/>
              <a:gd name="connsiteX4" fmla="*/ 14061 w 7627586"/>
              <a:gd name="connsiteY4" fmla="*/ 1922681 h 192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7586" h="1922681">
                <a:moveTo>
                  <a:pt x="14061" y="1922681"/>
                </a:moveTo>
                <a:lnTo>
                  <a:pt x="0" y="27295"/>
                </a:lnTo>
                <a:lnTo>
                  <a:pt x="6455805" y="0"/>
                </a:lnTo>
                <a:lnTo>
                  <a:pt x="7627586" y="1919831"/>
                </a:lnTo>
                <a:lnTo>
                  <a:pt x="14061" y="1922681"/>
                </a:lnTo>
                <a:close/>
              </a:path>
            </a:pathLst>
          </a:custGeom>
          <a:solidFill>
            <a:srgbClr val="6676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77301" y="6708631"/>
            <a:ext cx="5855623" cy="1416987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Seller Info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9445CD-04BB-AF93-C724-C0FEDAC920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7301" y="3350929"/>
            <a:ext cx="5855623" cy="2371556"/>
          </a:xfrm>
        </p:spPr>
        <p:txBody>
          <a:bodyPr anchor="ctr">
            <a:normAutofit/>
          </a:bodyPr>
          <a:lstStyle>
            <a:lvl1pPr algn="ctr">
              <a:defRPr sz="48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7650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146500" cy="8229600"/>
          </a:xfrm>
          <a:custGeom>
            <a:avLst/>
            <a:gdLst>
              <a:gd name="connsiteX0" fmla="*/ 0 w 4288750"/>
              <a:gd name="connsiteY0" fmla="*/ 0 h 6858000"/>
              <a:gd name="connsiteX1" fmla="*/ 4288750 w 4288750"/>
              <a:gd name="connsiteY1" fmla="*/ 0 h 6858000"/>
              <a:gd name="connsiteX2" fmla="*/ 2451154 w 4288750"/>
              <a:gd name="connsiteY2" fmla="*/ 6858000 h 6858000"/>
              <a:gd name="connsiteX3" fmla="*/ 0 w 42887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8750" h="6858000">
                <a:moveTo>
                  <a:pt x="0" y="0"/>
                </a:moveTo>
                <a:lnTo>
                  <a:pt x="4288750" y="0"/>
                </a:lnTo>
                <a:lnTo>
                  <a:pt x="2451154" y="6858000"/>
                </a:lnTo>
                <a:lnTo>
                  <a:pt x="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51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595694B8-C4E8-DF58-2EFC-BBCFFDA13D8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3647" y="-13854"/>
            <a:ext cx="4467088" cy="8277710"/>
          </a:xfrm>
          <a:custGeom>
            <a:avLst/>
            <a:gdLst>
              <a:gd name="connsiteX0" fmla="*/ 2718827 h 9297812"/>
              <a:gd name="connsiteY0" fmla="*/ 2718827 h 9297812"/>
              <a:gd name="connsiteX1" fmla="*/ 2718827 h 9297812"/>
              <a:gd name="connsiteY1" fmla="*/ 2718827 h 9297812"/>
              <a:gd name="connsiteX2" fmla="*/ 2718827 h 9297812"/>
              <a:gd name="connsiteY2" fmla="*/ 2718827 h 9297812"/>
              <a:gd name="connsiteX0" fmla="*/ 24863 w 10997662"/>
              <a:gd name="connsiteY0" fmla="*/ 0 h 13169491"/>
              <a:gd name="connsiteX1" fmla="*/ 10997662 w 10997662"/>
              <a:gd name="connsiteY1" fmla="*/ 10972799 h 13169491"/>
              <a:gd name="connsiteX2" fmla="*/ 0 w 10997662"/>
              <a:gd name="connsiteY2" fmla="*/ 13169491 h 13169491"/>
              <a:gd name="connsiteX3" fmla="*/ 24863 w 10997662"/>
              <a:gd name="connsiteY3" fmla="*/ 0 h 13169491"/>
              <a:gd name="connsiteX0" fmla="*/ 24863 w 8138304"/>
              <a:gd name="connsiteY0" fmla="*/ 0 h 13169491"/>
              <a:gd name="connsiteX1" fmla="*/ 8138304 w 8138304"/>
              <a:gd name="connsiteY1" fmla="*/ 13125991 h 13169491"/>
              <a:gd name="connsiteX2" fmla="*/ 0 w 8138304"/>
              <a:gd name="connsiteY2" fmla="*/ 13169491 h 13169491"/>
              <a:gd name="connsiteX3" fmla="*/ 24863 w 8138304"/>
              <a:gd name="connsiteY3" fmla="*/ 0 h 13169491"/>
              <a:gd name="connsiteX0" fmla="*/ 24863 w 8138304"/>
              <a:gd name="connsiteY0" fmla="*/ 103469 h 13272960"/>
              <a:gd name="connsiteX1" fmla="*/ 3306156 w 8138304"/>
              <a:gd name="connsiteY1" fmla="*/ 147625 h 13272960"/>
              <a:gd name="connsiteX2" fmla="*/ 8138304 w 8138304"/>
              <a:gd name="connsiteY2" fmla="*/ 13229460 h 13272960"/>
              <a:gd name="connsiteX3" fmla="*/ 0 w 8138304"/>
              <a:gd name="connsiteY3" fmla="*/ 13272960 h 13272960"/>
              <a:gd name="connsiteX4" fmla="*/ 24863 w 8138304"/>
              <a:gd name="connsiteY4" fmla="*/ 103469 h 13272960"/>
              <a:gd name="connsiteX0" fmla="*/ 24863 w 8138304"/>
              <a:gd name="connsiteY0" fmla="*/ 190683 h 13360174"/>
              <a:gd name="connsiteX1" fmla="*/ 3306156 w 8138304"/>
              <a:gd name="connsiteY1" fmla="*/ 234839 h 13360174"/>
              <a:gd name="connsiteX2" fmla="*/ 8138304 w 8138304"/>
              <a:gd name="connsiteY2" fmla="*/ 13316674 h 13360174"/>
              <a:gd name="connsiteX3" fmla="*/ 0 w 8138304"/>
              <a:gd name="connsiteY3" fmla="*/ 13360174 h 13360174"/>
              <a:gd name="connsiteX4" fmla="*/ 24863 w 8138304"/>
              <a:gd name="connsiteY4" fmla="*/ 190683 h 13360174"/>
              <a:gd name="connsiteX0" fmla="*/ 24863 w 8138304"/>
              <a:gd name="connsiteY0" fmla="*/ 1958 h 13171449"/>
              <a:gd name="connsiteX1" fmla="*/ 3306156 w 8138304"/>
              <a:gd name="connsiteY1" fmla="*/ 46114 h 13171449"/>
              <a:gd name="connsiteX2" fmla="*/ 8138304 w 8138304"/>
              <a:gd name="connsiteY2" fmla="*/ 13127949 h 13171449"/>
              <a:gd name="connsiteX3" fmla="*/ 0 w 8138304"/>
              <a:gd name="connsiteY3" fmla="*/ 13171449 h 13171449"/>
              <a:gd name="connsiteX4" fmla="*/ 24863 w 8138304"/>
              <a:gd name="connsiteY4" fmla="*/ 1958 h 13171449"/>
              <a:gd name="connsiteX0" fmla="*/ 24863 w 8138304"/>
              <a:gd name="connsiteY0" fmla="*/ 22079 h 13191570"/>
              <a:gd name="connsiteX1" fmla="*/ 3280914 w 8138304"/>
              <a:gd name="connsiteY1" fmla="*/ 0 h 13191570"/>
              <a:gd name="connsiteX2" fmla="*/ 8138304 w 8138304"/>
              <a:gd name="connsiteY2" fmla="*/ 13148070 h 13191570"/>
              <a:gd name="connsiteX3" fmla="*/ 0 w 8138304"/>
              <a:gd name="connsiteY3" fmla="*/ 13191570 h 13191570"/>
              <a:gd name="connsiteX4" fmla="*/ 24863 w 8138304"/>
              <a:gd name="connsiteY4" fmla="*/ 22079 h 1319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8304" h="13191570">
                <a:moveTo>
                  <a:pt x="24863" y="22079"/>
                </a:moveTo>
                <a:lnTo>
                  <a:pt x="3280914" y="0"/>
                </a:lnTo>
                <a:lnTo>
                  <a:pt x="8138304" y="13148070"/>
                </a:lnTo>
                <a:lnTo>
                  <a:pt x="0" y="13191570"/>
                </a:lnTo>
                <a:cubicBezTo>
                  <a:pt x="0" y="9533970"/>
                  <a:pt x="24863" y="3679679"/>
                  <a:pt x="24863" y="22079"/>
                </a:cubicBezTo>
                <a:close/>
              </a:path>
            </a:pathLst>
          </a:custGeom>
          <a:pattFill prst="pct80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308307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315200" cy="82296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92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79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788920" cy="8229600"/>
          </a:xfrm>
          <a:custGeom>
            <a:avLst/>
            <a:gdLst>
              <a:gd name="connsiteX0" fmla="*/ 0 w 2324100"/>
              <a:gd name="connsiteY0" fmla="*/ 0 h 6858000"/>
              <a:gd name="connsiteX1" fmla="*/ 2324100 w 2324100"/>
              <a:gd name="connsiteY1" fmla="*/ 0 h 6858000"/>
              <a:gd name="connsiteX2" fmla="*/ 2324100 w 2324100"/>
              <a:gd name="connsiteY2" fmla="*/ 6858000 h 6858000"/>
              <a:gd name="connsiteX3" fmla="*/ 0 w 23241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4100" h="6858000">
                <a:moveTo>
                  <a:pt x="0" y="0"/>
                </a:moveTo>
                <a:lnTo>
                  <a:pt x="2324100" y="0"/>
                </a:lnTo>
                <a:lnTo>
                  <a:pt x="2324100" y="6858000"/>
                </a:lnTo>
                <a:lnTo>
                  <a:pt x="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92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72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417320" y="1303020"/>
            <a:ext cx="5897880" cy="6926580"/>
          </a:xfrm>
          <a:custGeom>
            <a:avLst/>
            <a:gdLst>
              <a:gd name="connsiteX0" fmla="*/ 0 w 4914900"/>
              <a:gd name="connsiteY0" fmla="*/ 0 h 5772150"/>
              <a:gd name="connsiteX1" fmla="*/ 4914900 w 4914900"/>
              <a:gd name="connsiteY1" fmla="*/ 0 h 5772150"/>
              <a:gd name="connsiteX2" fmla="*/ 4914900 w 4914900"/>
              <a:gd name="connsiteY2" fmla="*/ 5772150 h 5772150"/>
              <a:gd name="connsiteX3" fmla="*/ 0 w 4914900"/>
              <a:gd name="connsiteY3" fmla="*/ 5772150 h 577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4900" h="5772150">
                <a:moveTo>
                  <a:pt x="0" y="0"/>
                </a:moveTo>
                <a:lnTo>
                  <a:pt x="4914900" y="0"/>
                </a:lnTo>
                <a:lnTo>
                  <a:pt x="4914900" y="5772150"/>
                </a:lnTo>
                <a:lnTo>
                  <a:pt x="0" y="577215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92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88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C5513CCA-F533-6C96-DDA5-A0F21A89AD53}"/>
              </a:ext>
            </a:extLst>
          </p:cNvPr>
          <p:cNvSpPr/>
          <p:nvPr userDrawn="1"/>
        </p:nvSpPr>
        <p:spPr>
          <a:xfrm>
            <a:off x="4392796" y="1963935"/>
            <a:ext cx="10237603" cy="6277659"/>
          </a:xfrm>
          <a:custGeom>
            <a:avLst/>
            <a:gdLst>
              <a:gd name="connsiteX0" fmla="*/ 0 w 6131183"/>
              <a:gd name="connsiteY0" fmla="*/ 0 h 6249021"/>
              <a:gd name="connsiteX1" fmla="*/ 6131183 w 6131183"/>
              <a:gd name="connsiteY1" fmla="*/ 0 h 6249021"/>
              <a:gd name="connsiteX2" fmla="*/ 6131183 w 6131183"/>
              <a:gd name="connsiteY2" fmla="*/ 6249021 h 6249021"/>
              <a:gd name="connsiteX3" fmla="*/ 0 w 6131183"/>
              <a:gd name="connsiteY3" fmla="*/ 6249021 h 6249021"/>
              <a:gd name="connsiteX4" fmla="*/ 0 w 6131183"/>
              <a:gd name="connsiteY4" fmla="*/ 0 h 6249021"/>
              <a:gd name="connsiteX0" fmla="*/ 869430 w 7000613"/>
              <a:gd name="connsiteY0" fmla="*/ 0 h 6249021"/>
              <a:gd name="connsiteX1" fmla="*/ 7000613 w 7000613"/>
              <a:gd name="connsiteY1" fmla="*/ 0 h 6249021"/>
              <a:gd name="connsiteX2" fmla="*/ 7000613 w 7000613"/>
              <a:gd name="connsiteY2" fmla="*/ 6249021 h 6249021"/>
              <a:gd name="connsiteX3" fmla="*/ 0 w 7000613"/>
              <a:gd name="connsiteY3" fmla="*/ 6249021 h 6249021"/>
              <a:gd name="connsiteX4" fmla="*/ 869430 w 7000613"/>
              <a:gd name="connsiteY4" fmla="*/ 0 h 6249021"/>
              <a:gd name="connsiteX0" fmla="*/ 4012067 w 10143250"/>
              <a:gd name="connsiteY0" fmla="*/ 0 h 6249021"/>
              <a:gd name="connsiteX1" fmla="*/ 10143250 w 10143250"/>
              <a:gd name="connsiteY1" fmla="*/ 0 h 6249021"/>
              <a:gd name="connsiteX2" fmla="*/ 10143250 w 10143250"/>
              <a:gd name="connsiteY2" fmla="*/ 6249021 h 6249021"/>
              <a:gd name="connsiteX3" fmla="*/ 3142637 w 10143250"/>
              <a:gd name="connsiteY3" fmla="*/ 6249021 h 6249021"/>
              <a:gd name="connsiteX4" fmla="*/ 4012067 w 10143250"/>
              <a:gd name="connsiteY4" fmla="*/ 0 h 6249021"/>
              <a:gd name="connsiteX0" fmla="*/ 3716676 w 10237603"/>
              <a:gd name="connsiteY0" fmla="*/ 0 h 6249021"/>
              <a:gd name="connsiteX1" fmla="*/ 10237603 w 10237603"/>
              <a:gd name="connsiteY1" fmla="*/ 0 h 6249021"/>
              <a:gd name="connsiteX2" fmla="*/ 10237603 w 10237603"/>
              <a:gd name="connsiteY2" fmla="*/ 6249021 h 6249021"/>
              <a:gd name="connsiteX3" fmla="*/ 3236990 w 10237603"/>
              <a:gd name="connsiteY3" fmla="*/ 6249021 h 6249021"/>
              <a:gd name="connsiteX4" fmla="*/ 3716676 w 10237603"/>
              <a:gd name="connsiteY4" fmla="*/ 0 h 624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37603" h="6249021">
                <a:moveTo>
                  <a:pt x="3716676" y="0"/>
                </a:moveTo>
                <a:lnTo>
                  <a:pt x="10237603" y="0"/>
                </a:lnTo>
                <a:lnTo>
                  <a:pt x="10237603" y="6249021"/>
                </a:lnTo>
                <a:lnTo>
                  <a:pt x="3236990" y="6249021"/>
                </a:lnTo>
                <a:cubicBezTo>
                  <a:pt x="-4178144" y="4106053"/>
                  <a:pt x="3426866" y="2083007"/>
                  <a:pt x="3716676" y="0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33B00485-7538-5218-B07C-CA1AB56AB5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22225" y="1654"/>
            <a:ext cx="8521442" cy="6352651"/>
          </a:xfrm>
          <a:custGeom>
            <a:avLst/>
            <a:gdLst>
              <a:gd name="connsiteX0" fmla="*/ 9596 w 8876284"/>
              <a:gd name="connsiteY0" fmla="*/ 0 h 7375128"/>
              <a:gd name="connsiteX1" fmla="*/ 6401476 w 8876284"/>
              <a:gd name="connsiteY1" fmla="*/ 0 h 7375128"/>
              <a:gd name="connsiteX2" fmla="*/ 8876284 w 8876284"/>
              <a:gd name="connsiteY2" fmla="*/ 1470876 h 7375128"/>
              <a:gd name="connsiteX3" fmla="*/ 6428772 w 8876284"/>
              <a:gd name="connsiteY3" fmla="*/ 7360207 h 7375128"/>
              <a:gd name="connsiteX4" fmla="*/ 239190 w 8876284"/>
              <a:gd name="connsiteY4" fmla="*/ 7375128 h 7375128"/>
              <a:gd name="connsiteX5" fmla="*/ 0 w 8876284"/>
              <a:gd name="connsiteY5" fmla="*/ 7375128 h 7375128"/>
              <a:gd name="connsiteX6" fmla="*/ 0 w 8876284"/>
              <a:gd name="connsiteY6" fmla="*/ 6010303 h 7375128"/>
              <a:gd name="connsiteX7" fmla="*/ 263 w 8876284"/>
              <a:gd name="connsiteY7" fmla="*/ 3924423 h 7375128"/>
              <a:gd name="connsiteX0" fmla="*/ 9596 w 8521442"/>
              <a:gd name="connsiteY0" fmla="*/ 0 h 7375128"/>
              <a:gd name="connsiteX1" fmla="*/ 6401476 w 8521442"/>
              <a:gd name="connsiteY1" fmla="*/ 0 h 7375128"/>
              <a:gd name="connsiteX2" fmla="*/ 8521442 w 8521442"/>
              <a:gd name="connsiteY2" fmla="*/ 2263096 h 7375128"/>
              <a:gd name="connsiteX3" fmla="*/ 6428772 w 8521442"/>
              <a:gd name="connsiteY3" fmla="*/ 7360207 h 7375128"/>
              <a:gd name="connsiteX4" fmla="*/ 239190 w 8521442"/>
              <a:gd name="connsiteY4" fmla="*/ 7375128 h 7375128"/>
              <a:gd name="connsiteX5" fmla="*/ 0 w 8521442"/>
              <a:gd name="connsiteY5" fmla="*/ 7375128 h 7375128"/>
              <a:gd name="connsiteX6" fmla="*/ 0 w 8521442"/>
              <a:gd name="connsiteY6" fmla="*/ 6010303 h 7375128"/>
              <a:gd name="connsiteX7" fmla="*/ 263 w 8521442"/>
              <a:gd name="connsiteY7" fmla="*/ 3924423 h 7375128"/>
              <a:gd name="connsiteX8" fmla="*/ 9596 w 8521442"/>
              <a:gd name="connsiteY8" fmla="*/ 0 h 737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21442" h="7375128">
                <a:moveTo>
                  <a:pt x="9596" y="0"/>
                </a:moveTo>
                <a:lnTo>
                  <a:pt x="6401476" y="0"/>
                </a:lnTo>
                <a:lnTo>
                  <a:pt x="8521442" y="2263096"/>
                </a:lnTo>
                <a:lnTo>
                  <a:pt x="6428772" y="7360207"/>
                </a:lnTo>
                <a:lnTo>
                  <a:pt x="239190" y="7375128"/>
                </a:lnTo>
                <a:lnTo>
                  <a:pt x="0" y="7375128"/>
                </a:lnTo>
                <a:lnTo>
                  <a:pt x="0" y="6010303"/>
                </a:lnTo>
                <a:cubicBezTo>
                  <a:pt x="88" y="5315010"/>
                  <a:pt x="175" y="4619716"/>
                  <a:pt x="263" y="3924423"/>
                </a:cubicBezTo>
                <a:lnTo>
                  <a:pt x="9596" y="0"/>
                </a:lnTo>
                <a:close/>
              </a:path>
            </a:pathLst>
          </a:custGeom>
          <a:solidFill>
            <a:srgbClr val="030303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INSERT MAIN IMAGE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7450D0CA-E86D-7CF2-3AB2-7D7797B1E3E4}"/>
              </a:ext>
            </a:extLst>
          </p:cNvPr>
          <p:cNvSpPr/>
          <p:nvPr userDrawn="1"/>
        </p:nvSpPr>
        <p:spPr>
          <a:xfrm>
            <a:off x="-27708" y="6318913"/>
            <a:ext cx="7627586" cy="1922681"/>
          </a:xfrm>
          <a:custGeom>
            <a:avLst/>
            <a:gdLst>
              <a:gd name="connsiteX0" fmla="*/ 0 w 6728347"/>
              <a:gd name="connsiteY0" fmla="*/ 1909033 h 1909033"/>
              <a:gd name="connsiteX1" fmla="*/ 477258 w 6728347"/>
              <a:gd name="connsiteY1" fmla="*/ 0 h 1909033"/>
              <a:gd name="connsiteX2" fmla="*/ 6728347 w 6728347"/>
              <a:gd name="connsiteY2" fmla="*/ 0 h 1909033"/>
              <a:gd name="connsiteX3" fmla="*/ 6251089 w 6728347"/>
              <a:gd name="connsiteY3" fmla="*/ 1909033 h 1909033"/>
              <a:gd name="connsiteX4" fmla="*/ 0 w 6728347"/>
              <a:gd name="connsiteY4" fmla="*/ 1909033 h 1909033"/>
              <a:gd name="connsiteX0" fmla="*/ 0 w 6728347"/>
              <a:gd name="connsiteY0" fmla="*/ 1909033 h 1909033"/>
              <a:gd name="connsiteX1" fmla="*/ 272542 w 6728347"/>
              <a:gd name="connsiteY1" fmla="*/ 27295 h 1909033"/>
              <a:gd name="connsiteX2" fmla="*/ 6728347 w 6728347"/>
              <a:gd name="connsiteY2" fmla="*/ 0 h 1909033"/>
              <a:gd name="connsiteX3" fmla="*/ 6251089 w 6728347"/>
              <a:gd name="connsiteY3" fmla="*/ 1909033 h 1909033"/>
              <a:gd name="connsiteX4" fmla="*/ 0 w 6728347"/>
              <a:gd name="connsiteY4" fmla="*/ 1909033 h 1909033"/>
              <a:gd name="connsiteX0" fmla="*/ 14061 w 6455805"/>
              <a:gd name="connsiteY0" fmla="*/ 1922681 h 1922681"/>
              <a:gd name="connsiteX1" fmla="*/ 0 w 6455805"/>
              <a:gd name="connsiteY1" fmla="*/ 27295 h 1922681"/>
              <a:gd name="connsiteX2" fmla="*/ 6455805 w 6455805"/>
              <a:gd name="connsiteY2" fmla="*/ 0 h 1922681"/>
              <a:gd name="connsiteX3" fmla="*/ 5978547 w 6455805"/>
              <a:gd name="connsiteY3" fmla="*/ 1909033 h 1922681"/>
              <a:gd name="connsiteX4" fmla="*/ 14061 w 6455805"/>
              <a:gd name="connsiteY4" fmla="*/ 1922681 h 1922681"/>
              <a:gd name="connsiteX0" fmla="*/ 14061 w 6455805"/>
              <a:gd name="connsiteY0" fmla="*/ 1922681 h 1949976"/>
              <a:gd name="connsiteX1" fmla="*/ 0 w 6455805"/>
              <a:gd name="connsiteY1" fmla="*/ 27295 h 1949976"/>
              <a:gd name="connsiteX2" fmla="*/ 6455805 w 6455805"/>
              <a:gd name="connsiteY2" fmla="*/ 0 h 1949976"/>
              <a:gd name="connsiteX3" fmla="*/ 5964899 w 6455805"/>
              <a:gd name="connsiteY3" fmla="*/ 1949976 h 1949976"/>
              <a:gd name="connsiteX4" fmla="*/ 14061 w 6455805"/>
              <a:gd name="connsiteY4" fmla="*/ 1922681 h 1949976"/>
              <a:gd name="connsiteX0" fmla="*/ 14061 w 6455805"/>
              <a:gd name="connsiteY0" fmla="*/ 1922681 h 1963624"/>
              <a:gd name="connsiteX1" fmla="*/ 0 w 6455805"/>
              <a:gd name="connsiteY1" fmla="*/ 27295 h 1963624"/>
              <a:gd name="connsiteX2" fmla="*/ 6455805 w 6455805"/>
              <a:gd name="connsiteY2" fmla="*/ 0 h 1963624"/>
              <a:gd name="connsiteX3" fmla="*/ 5787478 w 6455805"/>
              <a:gd name="connsiteY3" fmla="*/ 1963624 h 1963624"/>
              <a:gd name="connsiteX4" fmla="*/ 14061 w 6455805"/>
              <a:gd name="connsiteY4" fmla="*/ 1922681 h 1963624"/>
              <a:gd name="connsiteX0" fmla="*/ 14061 w 6455805"/>
              <a:gd name="connsiteY0" fmla="*/ 1922681 h 1949976"/>
              <a:gd name="connsiteX1" fmla="*/ 0 w 6455805"/>
              <a:gd name="connsiteY1" fmla="*/ 27295 h 1949976"/>
              <a:gd name="connsiteX2" fmla="*/ 6455805 w 6455805"/>
              <a:gd name="connsiteY2" fmla="*/ 0 h 1949976"/>
              <a:gd name="connsiteX3" fmla="*/ 5773830 w 6455805"/>
              <a:gd name="connsiteY3" fmla="*/ 1949976 h 1949976"/>
              <a:gd name="connsiteX4" fmla="*/ 14061 w 6455805"/>
              <a:gd name="connsiteY4" fmla="*/ 1922681 h 1949976"/>
              <a:gd name="connsiteX0" fmla="*/ 14061 w 6455805"/>
              <a:gd name="connsiteY0" fmla="*/ 1922681 h 1922681"/>
              <a:gd name="connsiteX1" fmla="*/ 0 w 6455805"/>
              <a:gd name="connsiteY1" fmla="*/ 27295 h 1922681"/>
              <a:gd name="connsiteX2" fmla="*/ 6455805 w 6455805"/>
              <a:gd name="connsiteY2" fmla="*/ 0 h 1922681"/>
              <a:gd name="connsiteX3" fmla="*/ 5768806 w 6455805"/>
              <a:gd name="connsiteY3" fmla="*/ 1919831 h 1922681"/>
              <a:gd name="connsiteX4" fmla="*/ 14061 w 6455805"/>
              <a:gd name="connsiteY4" fmla="*/ 1922681 h 1922681"/>
              <a:gd name="connsiteX0" fmla="*/ 14061 w 7627586"/>
              <a:gd name="connsiteY0" fmla="*/ 1922681 h 1922681"/>
              <a:gd name="connsiteX1" fmla="*/ 0 w 7627586"/>
              <a:gd name="connsiteY1" fmla="*/ 27295 h 1922681"/>
              <a:gd name="connsiteX2" fmla="*/ 6455805 w 7627586"/>
              <a:gd name="connsiteY2" fmla="*/ 0 h 1922681"/>
              <a:gd name="connsiteX3" fmla="*/ 7627586 w 7627586"/>
              <a:gd name="connsiteY3" fmla="*/ 1919831 h 1922681"/>
              <a:gd name="connsiteX4" fmla="*/ 14061 w 7627586"/>
              <a:gd name="connsiteY4" fmla="*/ 1922681 h 192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7586" h="1922681">
                <a:moveTo>
                  <a:pt x="14061" y="1922681"/>
                </a:moveTo>
                <a:lnTo>
                  <a:pt x="0" y="27295"/>
                </a:lnTo>
                <a:lnTo>
                  <a:pt x="6455805" y="0"/>
                </a:lnTo>
                <a:lnTo>
                  <a:pt x="7627586" y="1919831"/>
                </a:lnTo>
                <a:lnTo>
                  <a:pt x="14061" y="1922681"/>
                </a:lnTo>
                <a:close/>
              </a:path>
            </a:pathLst>
          </a:custGeom>
          <a:solidFill>
            <a:srgbClr val="03030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77301" y="6708631"/>
            <a:ext cx="5855623" cy="1416987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Seller Info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9445CD-04BB-AF93-C724-C0FEDAC920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7301" y="3350929"/>
            <a:ext cx="5855623" cy="2371556"/>
          </a:xfrm>
        </p:spPr>
        <p:txBody>
          <a:bodyPr anchor="ctr">
            <a:normAutofit/>
          </a:bodyPr>
          <a:lstStyle>
            <a:lvl1pPr algn="ctr">
              <a:defRPr sz="48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0599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C5513CCA-F533-6C96-DDA5-A0F21A89AD53}"/>
              </a:ext>
            </a:extLst>
          </p:cNvPr>
          <p:cNvSpPr/>
          <p:nvPr userDrawn="1"/>
        </p:nvSpPr>
        <p:spPr>
          <a:xfrm>
            <a:off x="4392796" y="1963935"/>
            <a:ext cx="10237603" cy="6277659"/>
          </a:xfrm>
          <a:custGeom>
            <a:avLst/>
            <a:gdLst>
              <a:gd name="connsiteX0" fmla="*/ 0 w 6131183"/>
              <a:gd name="connsiteY0" fmla="*/ 0 h 6249021"/>
              <a:gd name="connsiteX1" fmla="*/ 6131183 w 6131183"/>
              <a:gd name="connsiteY1" fmla="*/ 0 h 6249021"/>
              <a:gd name="connsiteX2" fmla="*/ 6131183 w 6131183"/>
              <a:gd name="connsiteY2" fmla="*/ 6249021 h 6249021"/>
              <a:gd name="connsiteX3" fmla="*/ 0 w 6131183"/>
              <a:gd name="connsiteY3" fmla="*/ 6249021 h 6249021"/>
              <a:gd name="connsiteX4" fmla="*/ 0 w 6131183"/>
              <a:gd name="connsiteY4" fmla="*/ 0 h 6249021"/>
              <a:gd name="connsiteX0" fmla="*/ 869430 w 7000613"/>
              <a:gd name="connsiteY0" fmla="*/ 0 h 6249021"/>
              <a:gd name="connsiteX1" fmla="*/ 7000613 w 7000613"/>
              <a:gd name="connsiteY1" fmla="*/ 0 h 6249021"/>
              <a:gd name="connsiteX2" fmla="*/ 7000613 w 7000613"/>
              <a:gd name="connsiteY2" fmla="*/ 6249021 h 6249021"/>
              <a:gd name="connsiteX3" fmla="*/ 0 w 7000613"/>
              <a:gd name="connsiteY3" fmla="*/ 6249021 h 6249021"/>
              <a:gd name="connsiteX4" fmla="*/ 869430 w 7000613"/>
              <a:gd name="connsiteY4" fmla="*/ 0 h 6249021"/>
              <a:gd name="connsiteX0" fmla="*/ 4012067 w 10143250"/>
              <a:gd name="connsiteY0" fmla="*/ 0 h 6249021"/>
              <a:gd name="connsiteX1" fmla="*/ 10143250 w 10143250"/>
              <a:gd name="connsiteY1" fmla="*/ 0 h 6249021"/>
              <a:gd name="connsiteX2" fmla="*/ 10143250 w 10143250"/>
              <a:gd name="connsiteY2" fmla="*/ 6249021 h 6249021"/>
              <a:gd name="connsiteX3" fmla="*/ 3142637 w 10143250"/>
              <a:gd name="connsiteY3" fmla="*/ 6249021 h 6249021"/>
              <a:gd name="connsiteX4" fmla="*/ 4012067 w 10143250"/>
              <a:gd name="connsiteY4" fmla="*/ 0 h 6249021"/>
              <a:gd name="connsiteX0" fmla="*/ 3716676 w 10237603"/>
              <a:gd name="connsiteY0" fmla="*/ 0 h 6249021"/>
              <a:gd name="connsiteX1" fmla="*/ 10237603 w 10237603"/>
              <a:gd name="connsiteY1" fmla="*/ 0 h 6249021"/>
              <a:gd name="connsiteX2" fmla="*/ 10237603 w 10237603"/>
              <a:gd name="connsiteY2" fmla="*/ 6249021 h 6249021"/>
              <a:gd name="connsiteX3" fmla="*/ 3236990 w 10237603"/>
              <a:gd name="connsiteY3" fmla="*/ 6249021 h 6249021"/>
              <a:gd name="connsiteX4" fmla="*/ 3716676 w 10237603"/>
              <a:gd name="connsiteY4" fmla="*/ 0 h 624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37603" h="6249021">
                <a:moveTo>
                  <a:pt x="3716676" y="0"/>
                </a:moveTo>
                <a:lnTo>
                  <a:pt x="10237603" y="0"/>
                </a:lnTo>
                <a:lnTo>
                  <a:pt x="10237603" y="6249021"/>
                </a:lnTo>
                <a:lnTo>
                  <a:pt x="3236990" y="6249021"/>
                </a:lnTo>
                <a:cubicBezTo>
                  <a:pt x="-4178144" y="4106053"/>
                  <a:pt x="3426866" y="2083007"/>
                  <a:pt x="3716676" y="0"/>
                </a:cubicBezTo>
                <a:close/>
              </a:path>
            </a:pathLst>
          </a:custGeom>
          <a:solidFill>
            <a:srgbClr val="03030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33B00485-7538-5218-B07C-CA1AB56AB5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22225" y="1654"/>
            <a:ext cx="8521442" cy="6352651"/>
          </a:xfrm>
          <a:custGeom>
            <a:avLst/>
            <a:gdLst>
              <a:gd name="connsiteX0" fmla="*/ 9596 w 8876284"/>
              <a:gd name="connsiteY0" fmla="*/ 0 h 7375128"/>
              <a:gd name="connsiteX1" fmla="*/ 6401476 w 8876284"/>
              <a:gd name="connsiteY1" fmla="*/ 0 h 7375128"/>
              <a:gd name="connsiteX2" fmla="*/ 8876284 w 8876284"/>
              <a:gd name="connsiteY2" fmla="*/ 1470876 h 7375128"/>
              <a:gd name="connsiteX3" fmla="*/ 6428772 w 8876284"/>
              <a:gd name="connsiteY3" fmla="*/ 7360207 h 7375128"/>
              <a:gd name="connsiteX4" fmla="*/ 239190 w 8876284"/>
              <a:gd name="connsiteY4" fmla="*/ 7375128 h 7375128"/>
              <a:gd name="connsiteX5" fmla="*/ 0 w 8876284"/>
              <a:gd name="connsiteY5" fmla="*/ 7375128 h 7375128"/>
              <a:gd name="connsiteX6" fmla="*/ 0 w 8876284"/>
              <a:gd name="connsiteY6" fmla="*/ 6010303 h 7375128"/>
              <a:gd name="connsiteX7" fmla="*/ 263 w 8876284"/>
              <a:gd name="connsiteY7" fmla="*/ 3924423 h 7375128"/>
              <a:gd name="connsiteX0" fmla="*/ 9596 w 8521442"/>
              <a:gd name="connsiteY0" fmla="*/ 0 h 7375128"/>
              <a:gd name="connsiteX1" fmla="*/ 6401476 w 8521442"/>
              <a:gd name="connsiteY1" fmla="*/ 0 h 7375128"/>
              <a:gd name="connsiteX2" fmla="*/ 8521442 w 8521442"/>
              <a:gd name="connsiteY2" fmla="*/ 2263096 h 7375128"/>
              <a:gd name="connsiteX3" fmla="*/ 6428772 w 8521442"/>
              <a:gd name="connsiteY3" fmla="*/ 7360207 h 7375128"/>
              <a:gd name="connsiteX4" fmla="*/ 239190 w 8521442"/>
              <a:gd name="connsiteY4" fmla="*/ 7375128 h 7375128"/>
              <a:gd name="connsiteX5" fmla="*/ 0 w 8521442"/>
              <a:gd name="connsiteY5" fmla="*/ 7375128 h 7375128"/>
              <a:gd name="connsiteX6" fmla="*/ 0 w 8521442"/>
              <a:gd name="connsiteY6" fmla="*/ 6010303 h 7375128"/>
              <a:gd name="connsiteX7" fmla="*/ 263 w 8521442"/>
              <a:gd name="connsiteY7" fmla="*/ 3924423 h 7375128"/>
              <a:gd name="connsiteX8" fmla="*/ 9596 w 8521442"/>
              <a:gd name="connsiteY8" fmla="*/ 0 h 737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21442" h="7375128">
                <a:moveTo>
                  <a:pt x="9596" y="0"/>
                </a:moveTo>
                <a:lnTo>
                  <a:pt x="6401476" y="0"/>
                </a:lnTo>
                <a:lnTo>
                  <a:pt x="8521442" y="2263096"/>
                </a:lnTo>
                <a:lnTo>
                  <a:pt x="6428772" y="7360207"/>
                </a:lnTo>
                <a:lnTo>
                  <a:pt x="239190" y="7375128"/>
                </a:lnTo>
                <a:lnTo>
                  <a:pt x="0" y="7375128"/>
                </a:lnTo>
                <a:lnTo>
                  <a:pt x="0" y="6010303"/>
                </a:lnTo>
                <a:cubicBezTo>
                  <a:pt x="88" y="5315010"/>
                  <a:pt x="175" y="4619716"/>
                  <a:pt x="263" y="3924423"/>
                </a:cubicBezTo>
                <a:lnTo>
                  <a:pt x="9596" y="0"/>
                </a:lnTo>
                <a:close/>
              </a:path>
            </a:pathLst>
          </a:custGeom>
          <a:solidFill>
            <a:srgbClr val="030303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INSERT MAIN IMAGE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7450D0CA-E86D-7CF2-3AB2-7D7797B1E3E4}"/>
              </a:ext>
            </a:extLst>
          </p:cNvPr>
          <p:cNvSpPr/>
          <p:nvPr userDrawn="1"/>
        </p:nvSpPr>
        <p:spPr>
          <a:xfrm>
            <a:off x="-27708" y="6318913"/>
            <a:ext cx="7627586" cy="1922681"/>
          </a:xfrm>
          <a:custGeom>
            <a:avLst/>
            <a:gdLst>
              <a:gd name="connsiteX0" fmla="*/ 0 w 6728347"/>
              <a:gd name="connsiteY0" fmla="*/ 1909033 h 1909033"/>
              <a:gd name="connsiteX1" fmla="*/ 477258 w 6728347"/>
              <a:gd name="connsiteY1" fmla="*/ 0 h 1909033"/>
              <a:gd name="connsiteX2" fmla="*/ 6728347 w 6728347"/>
              <a:gd name="connsiteY2" fmla="*/ 0 h 1909033"/>
              <a:gd name="connsiteX3" fmla="*/ 6251089 w 6728347"/>
              <a:gd name="connsiteY3" fmla="*/ 1909033 h 1909033"/>
              <a:gd name="connsiteX4" fmla="*/ 0 w 6728347"/>
              <a:gd name="connsiteY4" fmla="*/ 1909033 h 1909033"/>
              <a:gd name="connsiteX0" fmla="*/ 0 w 6728347"/>
              <a:gd name="connsiteY0" fmla="*/ 1909033 h 1909033"/>
              <a:gd name="connsiteX1" fmla="*/ 272542 w 6728347"/>
              <a:gd name="connsiteY1" fmla="*/ 27295 h 1909033"/>
              <a:gd name="connsiteX2" fmla="*/ 6728347 w 6728347"/>
              <a:gd name="connsiteY2" fmla="*/ 0 h 1909033"/>
              <a:gd name="connsiteX3" fmla="*/ 6251089 w 6728347"/>
              <a:gd name="connsiteY3" fmla="*/ 1909033 h 1909033"/>
              <a:gd name="connsiteX4" fmla="*/ 0 w 6728347"/>
              <a:gd name="connsiteY4" fmla="*/ 1909033 h 1909033"/>
              <a:gd name="connsiteX0" fmla="*/ 14061 w 6455805"/>
              <a:gd name="connsiteY0" fmla="*/ 1922681 h 1922681"/>
              <a:gd name="connsiteX1" fmla="*/ 0 w 6455805"/>
              <a:gd name="connsiteY1" fmla="*/ 27295 h 1922681"/>
              <a:gd name="connsiteX2" fmla="*/ 6455805 w 6455805"/>
              <a:gd name="connsiteY2" fmla="*/ 0 h 1922681"/>
              <a:gd name="connsiteX3" fmla="*/ 5978547 w 6455805"/>
              <a:gd name="connsiteY3" fmla="*/ 1909033 h 1922681"/>
              <a:gd name="connsiteX4" fmla="*/ 14061 w 6455805"/>
              <a:gd name="connsiteY4" fmla="*/ 1922681 h 1922681"/>
              <a:gd name="connsiteX0" fmla="*/ 14061 w 6455805"/>
              <a:gd name="connsiteY0" fmla="*/ 1922681 h 1949976"/>
              <a:gd name="connsiteX1" fmla="*/ 0 w 6455805"/>
              <a:gd name="connsiteY1" fmla="*/ 27295 h 1949976"/>
              <a:gd name="connsiteX2" fmla="*/ 6455805 w 6455805"/>
              <a:gd name="connsiteY2" fmla="*/ 0 h 1949976"/>
              <a:gd name="connsiteX3" fmla="*/ 5964899 w 6455805"/>
              <a:gd name="connsiteY3" fmla="*/ 1949976 h 1949976"/>
              <a:gd name="connsiteX4" fmla="*/ 14061 w 6455805"/>
              <a:gd name="connsiteY4" fmla="*/ 1922681 h 1949976"/>
              <a:gd name="connsiteX0" fmla="*/ 14061 w 6455805"/>
              <a:gd name="connsiteY0" fmla="*/ 1922681 h 1963624"/>
              <a:gd name="connsiteX1" fmla="*/ 0 w 6455805"/>
              <a:gd name="connsiteY1" fmla="*/ 27295 h 1963624"/>
              <a:gd name="connsiteX2" fmla="*/ 6455805 w 6455805"/>
              <a:gd name="connsiteY2" fmla="*/ 0 h 1963624"/>
              <a:gd name="connsiteX3" fmla="*/ 5787478 w 6455805"/>
              <a:gd name="connsiteY3" fmla="*/ 1963624 h 1963624"/>
              <a:gd name="connsiteX4" fmla="*/ 14061 w 6455805"/>
              <a:gd name="connsiteY4" fmla="*/ 1922681 h 1963624"/>
              <a:gd name="connsiteX0" fmla="*/ 14061 w 6455805"/>
              <a:gd name="connsiteY0" fmla="*/ 1922681 h 1949976"/>
              <a:gd name="connsiteX1" fmla="*/ 0 w 6455805"/>
              <a:gd name="connsiteY1" fmla="*/ 27295 h 1949976"/>
              <a:gd name="connsiteX2" fmla="*/ 6455805 w 6455805"/>
              <a:gd name="connsiteY2" fmla="*/ 0 h 1949976"/>
              <a:gd name="connsiteX3" fmla="*/ 5773830 w 6455805"/>
              <a:gd name="connsiteY3" fmla="*/ 1949976 h 1949976"/>
              <a:gd name="connsiteX4" fmla="*/ 14061 w 6455805"/>
              <a:gd name="connsiteY4" fmla="*/ 1922681 h 1949976"/>
              <a:gd name="connsiteX0" fmla="*/ 14061 w 6455805"/>
              <a:gd name="connsiteY0" fmla="*/ 1922681 h 1922681"/>
              <a:gd name="connsiteX1" fmla="*/ 0 w 6455805"/>
              <a:gd name="connsiteY1" fmla="*/ 27295 h 1922681"/>
              <a:gd name="connsiteX2" fmla="*/ 6455805 w 6455805"/>
              <a:gd name="connsiteY2" fmla="*/ 0 h 1922681"/>
              <a:gd name="connsiteX3" fmla="*/ 5768806 w 6455805"/>
              <a:gd name="connsiteY3" fmla="*/ 1919831 h 1922681"/>
              <a:gd name="connsiteX4" fmla="*/ 14061 w 6455805"/>
              <a:gd name="connsiteY4" fmla="*/ 1922681 h 1922681"/>
              <a:gd name="connsiteX0" fmla="*/ 14061 w 7627586"/>
              <a:gd name="connsiteY0" fmla="*/ 1922681 h 1922681"/>
              <a:gd name="connsiteX1" fmla="*/ 0 w 7627586"/>
              <a:gd name="connsiteY1" fmla="*/ 27295 h 1922681"/>
              <a:gd name="connsiteX2" fmla="*/ 6455805 w 7627586"/>
              <a:gd name="connsiteY2" fmla="*/ 0 h 1922681"/>
              <a:gd name="connsiteX3" fmla="*/ 7627586 w 7627586"/>
              <a:gd name="connsiteY3" fmla="*/ 1919831 h 1922681"/>
              <a:gd name="connsiteX4" fmla="*/ 14061 w 7627586"/>
              <a:gd name="connsiteY4" fmla="*/ 1922681 h 192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7586" h="1922681">
                <a:moveTo>
                  <a:pt x="14061" y="1922681"/>
                </a:moveTo>
                <a:lnTo>
                  <a:pt x="0" y="27295"/>
                </a:lnTo>
                <a:lnTo>
                  <a:pt x="6455805" y="0"/>
                </a:lnTo>
                <a:lnTo>
                  <a:pt x="7627586" y="1919831"/>
                </a:lnTo>
                <a:lnTo>
                  <a:pt x="14061" y="1922681"/>
                </a:lnTo>
                <a:close/>
              </a:path>
            </a:pathLst>
          </a:custGeom>
          <a:solidFill>
            <a:srgbClr val="F041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77301" y="6708631"/>
            <a:ext cx="5855623" cy="1416987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Seller Info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9445CD-04BB-AF93-C724-C0FEDAC920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7301" y="3350929"/>
            <a:ext cx="5855623" cy="2371556"/>
          </a:xfrm>
        </p:spPr>
        <p:txBody>
          <a:bodyPr anchor="ctr">
            <a:normAutofit/>
          </a:bodyPr>
          <a:lstStyle>
            <a:lvl1pPr algn="ctr">
              <a:defRPr sz="48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8585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C5513CCA-F533-6C96-DDA5-A0F21A89AD53}"/>
              </a:ext>
            </a:extLst>
          </p:cNvPr>
          <p:cNvSpPr/>
          <p:nvPr userDrawn="1"/>
        </p:nvSpPr>
        <p:spPr>
          <a:xfrm>
            <a:off x="4392796" y="1963935"/>
            <a:ext cx="10237603" cy="6277659"/>
          </a:xfrm>
          <a:custGeom>
            <a:avLst/>
            <a:gdLst>
              <a:gd name="connsiteX0" fmla="*/ 0 w 6131183"/>
              <a:gd name="connsiteY0" fmla="*/ 0 h 6249021"/>
              <a:gd name="connsiteX1" fmla="*/ 6131183 w 6131183"/>
              <a:gd name="connsiteY1" fmla="*/ 0 h 6249021"/>
              <a:gd name="connsiteX2" fmla="*/ 6131183 w 6131183"/>
              <a:gd name="connsiteY2" fmla="*/ 6249021 h 6249021"/>
              <a:gd name="connsiteX3" fmla="*/ 0 w 6131183"/>
              <a:gd name="connsiteY3" fmla="*/ 6249021 h 6249021"/>
              <a:gd name="connsiteX4" fmla="*/ 0 w 6131183"/>
              <a:gd name="connsiteY4" fmla="*/ 0 h 6249021"/>
              <a:gd name="connsiteX0" fmla="*/ 869430 w 7000613"/>
              <a:gd name="connsiteY0" fmla="*/ 0 h 6249021"/>
              <a:gd name="connsiteX1" fmla="*/ 7000613 w 7000613"/>
              <a:gd name="connsiteY1" fmla="*/ 0 h 6249021"/>
              <a:gd name="connsiteX2" fmla="*/ 7000613 w 7000613"/>
              <a:gd name="connsiteY2" fmla="*/ 6249021 h 6249021"/>
              <a:gd name="connsiteX3" fmla="*/ 0 w 7000613"/>
              <a:gd name="connsiteY3" fmla="*/ 6249021 h 6249021"/>
              <a:gd name="connsiteX4" fmla="*/ 869430 w 7000613"/>
              <a:gd name="connsiteY4" fmla="*/ 0 h 6249021"/>
              <a:gd name="connsiteX0" fmla="*/ 4012067 w 10143250"/>
              <a:gd name="connsiteY0" fmla="*/ 0 h 6249021"/>
              <a:gd name="connsiteX1" fmla="*/ 10143250 w 10143250"/>
              <a:gd name="connsiteY1" fmla="*/ 0 h 6249021"/>
              <a:gd name="connsiteX2" fmla="*/ 10143250 w 10143250"/>
              <a:gd name="connsiteY2" fmla="*/ 6249021 h 6249021"/>
              <a:gd name="connsiteX3" fmla="*/ 3142637 w 10143250"/>
              <a:gd name="connsiteY3" fmla="*/ 6249021 h 6249021"/>
              <a:gd name="connsiteX4" fmla="*/ 4012067 w 10143250"/>
              <a:gd name="connsiteY4" fmla="*/ 0 h 6249021"/>
              <a:gd name="connsiteX0" fmla="*/ 3716676 w 10237603"/>
              <a:gd name="connsiteY0" fmla="*/ 0 h 6249021"/>
              <a:gd name="connsiteX1" fmla="*/ 10237603 w 10237603"/>
              <a:gd name="connsiteY1" fmla="*/ 0 h 6249021"/>
              <a:gd name="connsiteX2" fmla="*/ 10237603 w 10237603"/>
              <a:gd name="connsiteY2" fmla="*/ 6249021 h 6249021"/>
              <a:gd name="connsiteX3" fmla="*/ 3236990 w 10237603"/>
              <a:gd name="connsiteY3" fmla="*/ 6249021 h 6249021"/>
              <a:gd name="connsiteX4" fmla="*/ 3716676 w 10237603"/>
              <a:gd name="connsiteY4" fmla="*/ 0 h 624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37603" h="6249021">
                <a:moveTo>
                  <a:pt x="3716676" y="0"/>
                </a:moveTo>
                <a:lnTo>
                  <a:pt x="10237603" y="0"/>
                </a:lnTo>
                <a:lnTo>
                  <a:pt x="10237603" y="6249021"/>
                </a:lnTo>
                <a:lnTo>
                  <a:pt x="3236990" y="6249021"/>
                </a:lnTo>
                <a:cubicBezTo>
                  <a:pt x="-4178144" y="4106053"/>
                  <a:pt x="3426866" y="2083007"/>
                  <a:pt x="3716676" y="0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33B00485-7538-5218-B07C-CA1AB56AB5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22225" y="1654"/>
            <a:ext cx="8521442" cy="6352651"/>
          </a:xfrm>
          <a:custGeom>
            <a:avLst/>
            <a:gdLst>
              <a:gd name="connsiteX0" fmla="*/ 9596 w 8876284"/>
              <a:gd name="connsiteY0" fmla="*/ 0 h 7375128"/>
              <a:gd name="connsiteX1" fmla="*/ 6401476 w 8876284"/>
              <a:gd name="connsiteY1" fmla="*/ 0 h 7375128"/>
              <a:gd name="connsiteX2" fmla="*/ 8876284 w 8876284"/>
              <a:gd name="connsiteY2" fmla="*/ 1470876 h 7375128"/>
              <a:gd name="connsiteX3" fmla="*/ 6428772 w 8876284"/>
              <a:gd name="connsiteY3" fmla="*/ 7360207 h 7375128"/>
              <a:gd name="connsiteX4" fmla="*/ 239190 w 8876284"/>
              <a:gd name="connsiteY4" fmla="*/ 7375128 h 7375128"/>
              <a:gd name="connsiteX5" fmla="*/ 0 w 8876284"/>
              <a:gd name="connsiteY5" fmla="*/ 7375128 h 7375128"/>
              <a:gd name="connsiteX6" fmla="*/ 0 w 8876284"/>
              <a:gd name="connsiteY6" fmla="*/ 6010303 h 7375128"/>
              <a:gd name="connsiteX7" fmla="*/ 263 w 8876284"/>
              <a:gd name="connsiteY7" fmla="*/ 3924423 h 7375128"/>
              <a:gd name="connsiteX0" fmla="*/ 9596 w 8521442"/>
              <a:gd name="connsiteY0" fmla="*/ 0 h 7375128"/>
              <a:gd name="connsiteX1" fmla="*/ 6401476 w 8521442"/>
              <a:gd name="connsiteY1" fmla="*/ 0 h 7375128"/>
              <a:gd name="connsiteX2" fmla="*/ 8521442 w 8521442"/>
              <a:gd name="connsiteY2" fmla="*/ 2263096 h 7375128"/>
              <a:gd name="connsiteX3" fmla="*/ 6428772 w 8521442"/>
              <a:gd name="connsiteY3" fmla="*/ 7360207 h 7375128"/>
              <a:gd name="connsiteX4" fmla="*/ 239190 w 8521442"/>
              <a:gd name="connsiteY4" fmla="*/ 7375128 h 7375128"/>
              <a:gd name="connsiteX5" fmla="*/ 0 w 8521442"/>
              <a:gd name="connsiteY5" fmla="*/ 7375128 h 7375128"/>
              <a:gd name="connsiteX6" fmla="*/ 0 w 8521442"/>
              <a:gd name="connsiteY6" fmla="*/ 6010303 h 7375128"/>
              <a:gd name="connsiteX7" fmla="*/ 263 w 8521442"/>
              <a:gd name="connsiteY7" fmla="*/ 3924423 h 7375128"/>
              <a:gd name="connsiteX8" fmla="*/ 9596 w 8521442"/>
              <a:gd name="connsiteY8" fmla="*/ 0 h 737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21442" h="7375128">
                <a:moveTo>
                  <a:pt x="9596" y="0"/>
                </a:moveTo>
                <a:lnTo>
                  <a:pt x="6401476" y="0"/>
                </a:lnTo>
                <a:lnTo>
                  <a:pt x="8521442" y="2263096"/>
                </a:lnTo>
                <a:lnTo>
                  <a:pt x="6428772" y="7360207"/>
                </a:lnTo>
                <a:lnTo>
                  <a:pt x="239190" y="7375128"/>
                </a:lnTo>
                <a:lnTo>
                  <a:pt x="0" y="7375128"/>
                </a:lnTo>
                <a:lnTo>
                  <a:pt x="0" y="6010303"/>
                </a:lnTo>
                <a:cubicBezTo>
                  <a:pt x="88" y="5315010"/>
                  <a:pt x="175" y="4619716"/>
                  <a:pt x="263" y="3924423"/>
                </a:cubicBezTo>
                <a:lnTo>
                  <a:pt x="9596" y="0"/>
                </a:lnTo>
                <a:close/>
              </a:path>
            </a:pathLst>
          </a:custGeom>
          <a:solidFill>
            <a:srgbClr val="030303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INSERT MAIN IMAGE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7450D0CA-E86D-7CF2-3AB2-7D7797B1E3E4}"/>
              </a:ext>
            </a:extLst>
          </p:cNvPr>
          <p:cNvSpPr/>
          <p:nvPr userDrawn="1"/>
        </p:nvSpPr>
        <p:spPr>
          <a:xfrm>
            <a:off x="-27708" y="6318913"/>
            <a:ext cx="7627586" cy="1922681"/>
          </a:xfrm>
          <a:custGeom>
            <a:avLst/>
            <a:gdLst>
              <a:gd name="connsiteX0" fmla="*/ 0 w 6728347"/>
              <a:gd name="connsiteY0" fmla="*/ 1909033 h 1909033"/>
              <a:gd name="connsiteX1" fmla="*/ 477258 w 6728347"/>
              <a:gd name="connsiteY1" fmla="*/ 0 h 1909033"/>
              <a:gd name="connsiteX2" fmla="*/ 6728347 w 6728347"/>
              <a:gd name="connsiteY2" fmla="*/ 0 h 1909033"/>
              <a:gd name="connsiteX3" fmla="*/ 6251089 w 6728347"/>
              <a:gd name="connsiteY3" fmla="*/ 1909033 h 1909033"/>
              <a:gd name="connsiteX4" fmla="*/ 0 w 6728347"/>
              <a:gd name="connsiteY4" fmla="*/ 1909033 h 1909033"/>
              <a:gd name="connsiteX0" fmla="*/ 0 w 6728347"/>
              <a:gd name="connsiteY0" fmla="*/ 1909033 h 1909033"/>
              <a:gd name="connsiteX1" fmla="*/ 272542 w 6728347"/>
              <a:gd name="connsiteY1" fmla="*/ 27295 h 1909033"/>
              <a:gd name="connsiteX2" fmla="*/ 6728347 w 6728347"/>
              <a:gd name="connsiteY2" fmla="*/ 0 h 1909033"/>
              <a:gd name="connsiteX3" fmla="*/ 6251089 w 6728347"/>
              <a:gd name="connsiteY3" fmla="*/ 1909033 h 1909033"/>
              <a:gd name="connsiteX4" fmla="*/ 0 w 6728347"/>
              <a:gd name="connsiteY4" fmla="*/ 1909033 h 1909033"/>
              <a:gd name="connsiteX0" fmla="*/ 14061 w 6455805"/>
              <a:gd name="connsiteY0" fmla="*/ 1922681 h 1922681"/>
              <a:gd name="connsiteX1" fmla="*/ 0 w 6455805"/>
              <a:gd name="connsiteY1" fmla="*/ 27295 h 1922681"/>
              <a:gd name="connsiteX2" fmla="*/ 6455805 w 6455805"/>
              <a:gd name="connsiteY2" fmla="*/ 0 h 1922681"/>
              <a:gd name="connsiteX3" fmla="*/ 5978547 w 6455805"/>
              <a:gd name="connsiteY3" fmla="*/ 1909033 h 1922681"/>
              <a:gd name="connsiteX4" fmla="*/ 14061 w 6455805"/>
              <a:gd name="connsiteY4" fmla="*/ 1922681 h 1922681"/>
              <a:gd name="connsiteX0" fmla="*/ 14061 w 6455805"/>
              <a:gd name="connsiteY0" fmla="*/ 1922681 h 1949976"/>
              <a:gd name="connsiteX1" fmla="*/ 0 w 6455805"/>
              <a:gd name="connsiteY1" fmla="*/ 27295 h 1949976"/>
              <a:gd name="connsiteX2" fmla="*/ 6455805 w 6455805"/>
              <a:gd name="connsiteY2" fmla="*/ 0 h 1949976"/>
              <a:gd name="connsiteX3" fmla="*/ 5964899 w 6455805"/>
              <a:gd name="connsiteY3" fmla="*/ 1949976 h 1949976"/>
              <a:gd name="connsiteX4" fmla="*/ 14061 w 6455805"/>
              <a:gd name="connsiteY4" fmla="*/ 1922681 h 1949976"/>
              <a:gd name="connsiteX0" fmla="*/ 14061 w 6455805"/>
              <a:gd name="connsiteY0" fmla="*/ 1922681 h 1963624"/>
              <a:gd name="connsiteX1" fmla="*/ 0 w 6455805"/>
              <a:gd name="connsiteY1" fmla="*/ 27295 h 1963624"/>
              <a:gd name="connsiteX2" fmla="*/ 6455805 w 6455805"/>
              <a:gd name="connsiteY2" fmla="*/ 0 h 1963624"/>
              <a:gd name="connsiteX3" fmla="*/ 5787478 w 6455805"/>
              <a:gd name="connsiteY3" fmla="*/ 1963624 h 1963624"/>
              <a:gd name="connsiteX4" fmla="*/ 14061 w 6455805"/>
              <a:gd name="connsiteY4" fmla="*/ 1922681 h 1963624"/>
              <a:gd name="connsiteX0" fmla="*/ 14061 w 6455805"/>
              <a:gd name="connsiteY0" fmla="*/ 1922681 h 1949976"/>
              <a:gd name="connsiteX1" fmla="*/ 0 w 6455805"/>
              <a:gd name="connsiteY1" fmla="*/ 27295 h 1949976"/>
              <a:gd name="connsiteX2" fmla="*/ 6455805 w 6455805"/>
              <a:gd name="connsiteY2" fmla="*/ 0 h 1949976"/>
              <a:gd name="connsiteX3" fmla="*/ 5773830 w 6455805"/>
              <a:gd name="connsiteY3" fmla="*/ 1949976 h 1949976"/>
              <a:gd name="connsiteX4" fmla="*/ 14061 w 6455805"/>
              <a:gd name="connsiteY4" fmla="*/ 1922681 h 1949976"/>
              <a:gd name="connsiteX0" fmla="*/ 14061 w 6455805"/>
              <a:gd name="connsiteY0" fmla="*/ 1922681 h 1922681"/>
              <a:gd name="connsiteX1" fmla="*/ 0 w 6455805"/>
              <a:gd name="connsiteY1" fmla="*/ 27295 h 1922681"/>
              <a:gd name="connsiteX2" fmla="*/ 6455805 w 6455805"/>
              <a:gd name="connsiteY2" fmla="*/ 0 h 1922681"/>
              <a:gd name="connsiteX3" fmla="*/ 5768806 w 6455805"/>
              <a:gd name="connsiteY3" fmla="*/ 1919831 h 1922681"/>
              <a:gd name="connsiteX4" fmla="*/ 14061 w 6455805"/>
              <a:gd name="connsiteY4" fmla="*/ 1922681 h 1922681"/>
              <a:gd name="connsiteX0" fmla="*/ 14061 w 7627586"/>
              <a:gd name="connsiteY0" fmla="*/ 1922681 h 1922681"/>
              <a:gd name="connsiteX1" fmla="*/ 0 w 7627586"/>
              <a:gd name="connsiteY1" fmla="*/ 27295 h 1922681"/>
              <a:gd name="connsiteX2" fmla="*/ 6455805 w 7627586"/>
              <a:gd name="connsiteY2" fmla="*/ 0 h 1922681"/>
              <a:gd name="connsiteX3" fmla="*/ 7627586 w 7627586"/>
              <a:gd name="connsiteY3" fmla="*/ 1919831 h 1922681"/>
              <a:gd name="connsiteX4" fmla="*/ 14061 w 7627586"/>
              <a:gd name="connsiteY4" fmla="*/ 1922681 h 192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7586" h="1922681">
                <a:moveTo>
                  <a:pt x="14061" y="1922681"/>
                </a:moveTo>
                <a:lnTo>
                  <a:pt x="0" y="27295"/>
                </a:lnTo>
                <a:lnTo>
                  <a:pt x="6455805" y="0"/>
                </a:lnTo>
                <a:lnTo>
                  <a:pt x="7627586" y="1919831"/>
                </a:lnTo>
                <a:lnTo>
                  <a:pt x="14061" y="1922681"/>
                </a:lnTo>
                <a:close/>
              </a:path>
            </a:pathLst>
          </a:custGeom>
          <a:solidFill>
            <a:srgbClr val="6676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77301" y="6708631"/>
            <a:ext cx="5855623" cy="1416987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Seller Info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9445CD-04BB-AF93-C724-C0FEDAC920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7301" y="3350929"/>
            <a:ext cx="5855623" cy="2371556"/>
          </a:xfrm>
        </p:spPr>
        <p:txBody>
          <a:bodyPr anchor="ctr">
            <a:normAutofit/>
          </a:bodyPr>
          <a:lstStyle>
            <a:lvl1pPr algn="ctr">
              <a:defRPr sz="48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9770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B7BD4C46-8B37-E849-BAA0-80AB4272CB3C}" type="datetimeFigureOut">
              <a:rPr lang="en-US" smtClean="0"/>
              <a:pPr/>
              <a:t>12/16/24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2B3E0FC8-A31B-6644-89BF-B5E763DA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31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B7BD4C46-8B37-E849-BAA0-80AB4272CB3C}" type="datetimeFigureOut">
              <a:rPr lang="en-US" smtClean="0"/>
              <a:pPr/>
              <a:t>12/16/24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2B3E0FC8-A31B-6644-89BF-B5E763DA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68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B7BD4C46-8B37-E849-BAA0-80AB4272CB3C}" type="datetimeFigureOut">
              <a:rPr lang="en-US" smtClean="0"/>
              <a:pPr/>
              <a:t>12/16/24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2B3E0FC8-A31B-6644-89BF-B5E763DA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09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B7BD4C46-8B37-E849-BAA0-80AB4272CB3C}" type="datetimeFigureOut">
              <a:rPr lang="en-US" smtClean="0"/>
              <a:pPr/>
              <a:t>12/16/24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2B3E0FC8-A31B-6644-89BF-B5E763DA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7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550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93" r:id="rId3"/>
    <p:sldLayoutId id="2147483692" r:id="rId4"/>
    <p:sldLayoutId id="2147483686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3" r:id="rId16"/>
    <p:sldLayoutId id="2147483685" r:id="rId17"/>
    <p:sldLayoutId id="2147483687" r:id="rId18"/>
    <p:sldLayoutId id="2147483678" r:id="rId19"/>
    <p:sldLayoutId id="2147483680" r:id="rId20"/>
    <p:sldLayoutId id="2147483689" r:id="rId21"/>
    <p:sldLayoutId id="2147483681" r:id="rId22"/>
    <p:sldLayoutId id="2147483690" r:id="rId23"/>
    <p:sldLayoutId id="2147483691" r:id="rId24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b="1" i="0" kern="1200">
          <a:solidFill>
            <a:schemeClr val="tx1"/>
          </a:solidFill>
          <a:latin typeface="Avenir Next Demi Bold" panose="020B0503020202020204" pitchFamily="34" charset="0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92" userDrawn="1">
          <p15:clr>
            <a:srgbClr val="F26B43"/>
          </p15:clr>
        </p15:guide>
        <p15:guide id="2" pos="46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0.jpeg"/><Relationship Id="rId5" Type="http://schemas.openxmlformats.org/officeDocument/2006/relationships/image" Target="../media/image59.emf"/><Relationship Id="rId10" Type="http://schemas.openxmlformats.org/officeDocument/2006/relationships/image" Target="../media/image64.png"/><Relationship Id="rId4" Type="http://schemas.openxmlformats.org/officeDocument/2006/relationships/image" Target="../media/image58.jpeg"/><Relationship Id="rId9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nielsen.com/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ewresearch.org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jpe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jpeg"/><Relationship Id="rId27" Type="http://schemas.openxmlformats.org/officeDocument/2006/relationships/image" Target="../media/image3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2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iab.com/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jpeg"/><Relationship Id="rId15" Type="http://schemas.openxmlformats.org/officeDocument/2006/relationships/image" Target="../media/image44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29.png"/><Relationship Id="rId1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microsoft.com/office/2018/10/relationships/comments" Target="../comments/modernComment_284_B3A63CF2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BA527-1D3F-EC00-E97C-5EEB6FE57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E066A306-7FCF-3B5C-8A66-CC2331E1060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" b="50"/>
          <a:stretch/>
        </p:blipFill>
        <p:spPr/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55E18C-F1A2-7B38-6190-F3D01A9B6A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347" y="6169529"/>
            <a:ext cx="3987811" cy="1710328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2EDF955B-8A28-9C00-B7E9-12DE1B8D6889}"/>
              </a:ext>
            </a:extLst>
          </p:cNvPr>
          <p:cNvSpPr txBox="1">
            <a:spLocks/>
          </p:cNvSpPr>
          <p:nvPr/>
        </p:nvSpPr>
        <p:spPr>
          <a:xfrm>
            <a:off x="-22225" y="7648522"/>
            <a:ext cx="6423025" cy="462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bg1"/>
                </a:solidFill>
                <a:latin typeface="Avenir Next Demi Bold" panose="020B0503020202020204" pitchFamily="34" charset="0"/>
                <a:ea typeface="+mj-ea"/>
                <a:cs typeface="+mj-cs"/>
              </a:defRPr>
            </a:lvl1pPr>
          </a:lstStyle>
          <a:p>
            <a:r>
              <a:rPr lang="en-US" sz="2400" i="1" dirty="0">
                <a:solidFill>
                  <a:schemeClr val="tx1"/>
                </a:solidFill>
              </a:rPr>
              <a:t>WHERE YOUR COMMUNITY WATCHES, WE CONNECT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A3656B81-CDB3-711C-2467-3E616F9EF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7301" y="3459532"/>
            <a:ext cx="5855623" cy="237155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Where Your 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Community Watches, 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We Connect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602C37-A1D8-52B3-D7C3-30199C45DE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0419" y="6517618"/>
            <a:ext cx="3099380" cy="17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9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5DF5DF4E-429A-236C-7F3D-71DA15C09F1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4" name="Picture Placeholder 53">
            <a:extLst>
              <a:ext uri="{FF2B5EF4-FFF2-40B4-BE49-F238E27FC236}">
                <a16:creationId xmlns:a16="http://schemas.microsoft.com/office/drawing/2014/main" id="{655DD955-5EFD-A4C1-2CD1-14EF9CC8433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D1435D5-2D29-F54A-AB34-B9AF45467F7A}"/>
              </a:ext>
            </a:extLst>
          </p:cNvPr>
          <p:cNvSpPr/>
          <p:nvPr/>
        </p:nvSpPr>
        <p:spPr>
          <a:xfrm>
            <a:off x="5073078" y="3456875"/>
            <a:ext cx="4496740" cy="8427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88D200-813B-F24A-9019-BDF43B0199AB}"/>
              </a:ext>
            </a:extLst>
          </p:cNvPr>
          <p:cNvSpPr txBox="1"/>
          <p:nvPr/>
        </p:nvSpPr>
        <p:spPr>
          <a:xfrm>
            <a:off x="5073077" y="3577985"/>
            <a:ext cx="4496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venir Next Demi Bold" panose="020B0503020202020204" pitchFamily="34" charset="0"/>
                <a:cs typeface="Arial" panose="020B0604020202020204" pitchFamily="34" charset="0"/>
              </a:rPr>
              <a:t>STREAMING TV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68B7829-F5DA-3640-B9AC-75DE56C4BA06}"/>
              </a:ext>
            </a:extLst>
          </p:cNvPr>
          <p:cNvSpPr/>
          <p:nvPr/>
        </p:nvSpPr>
        <p:spPr>
          <a:xfrm>
            <a:off x="5932851" y="4883810"/>
            <a:ext cx="2771962" cy="301899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781F5D-651B-4C44-9F2E-28EB39007144}"/>
              </a:ext>
            </a:extLst>
          </p:cNvPr>
          <p:cNvSpPr txBox="1"/>
          <p:nvPr/>
        </p:nvSpPr>
        <p:spPr>
          <a:xfrm>
            <a:off x="6137375" y="5910016"/>
            <a:ext cx="2330491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  <a:latin typeface="Arial"/>
                <a:cs typeface="Arial"/>
              </a:rPr>
              <a:t>STV with us offers detailed campaign tracking, with skilled in-house campaign managers optimizing during the campaign using CTV performance analytics. ​</a:t>
            </a:r>
            <a:endParaRPr lang="en-U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C72227-5CD1-6442-BF01-0817F0B49900}"/>
              </a:ext>
            </a:extLst>
          </p:cNvPr>
          <p:cNvSpPr txBox="1"/>
          <p:nvPr/>
        </p:nvSpPr>
        <p:spPr>
          <a:xfrm>
            <a:off x="5930910" y="5328821"/>
            <a:ext cx="277196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INSIGHTS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11BE7B3-4C2C-3048-A96F-40F09E99B2DA}"/>
              </a:ext>
            </a:extLst>
          </p:cNvPr>
          <p:cNvSpPr/>
          <p:nvPr/>
        </p:nvSpPr>
        <p:spPr>
          <a:xfrm>
            <a:off x="6925629" y="4516361"/>
            <a:ext cx="725836" cy="72583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19B2CC87-25D3-CB4E-A42D-78948D04A8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9465" y="4628059"/>
            <a:ext cx="454179" cy="483929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582CB17C-853B-E944-ABBC-7266C1517F53}"/>
              </a:ext>
            </a:extLst>
          </p:cNvPr>
          <p:cNvSpPr/>
          <p:nvPr/>
        </p:nvSpPr>
        <p:spPr>
          <a:xfrm>
            <a:off x="3027753" y="4886815"/>
            <a:ext cx="2771962" cy="3018988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2576A-1543-0941-9D90-C32BED7F1C1A}"/>
              </a:ext>
            </a:extLst>
          </p:cNvPr>
          <p:cNvSpPr txBox="1"/>
          <p:nvPr/>
        </p:nvSpPr>
        <p:spPr>
          <a:xfrm>
            <a:off x="3016037" y="5327729"/>
            <a:ext cx="2783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PRECISE </a:t>
            </a:r>
            <a:b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D1D8F6-0022-9E48-B29F-37279091840A}"/>
              </a:ext>
            </a:extLst>
          </p:cNvPr>
          <p:cNvSpPr txBox="1"/>
          <p:nvPr/>
        </p:nvSpPr>
        <p:spPr>
          <a:xfrm>
            <a:off x="3214354" y="5906673"/>
            <a:ext cx="2331720" cy="10926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ideal customers using geographic, demographic, behavioral, psychographic, and cross-device data for optimal audience reach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82F4EAD-987D-B547-9C34-72899B4339B7}"/>
              </a:ext>
            </a:extLst>
          </p:cNvPr>
          <p:cNvSpPr/>
          <p:nvPr/>
        </p:nvSpPr>
        <p:spPr>
          <a:xfrm>
            <a:off x="4018211" y="4507202"/>
            <a:ext cx="725836" cy="72583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101EAF4-D661-CB41-876F-C2B6D454EE19}"/>
              </a:ext>
            </a:extLst>
          </p:cNvPr>
          <p:cNvSpPr/>
          <p:nvPr/>
        </p:nvSpPr>
        <p:spPr>
          <a:xfrm>
            <a:off x="8857983" y="4889343"/>
            <a:ext cx="2771962" cy="3008819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29E9DC-9203-3447-85E8-37E8149964AE}"/>
              </a:ext>
            </a:extLst>
          </p:cNvPr>
          <p:cNvSpPr txBox="1"/>
          <p:nvPr/>
        </p:nvSpPr>
        <p:spPr>
          <a:xfrm>
            <a:off x="9076161" y="5906673"/>
            <a:ext cx="2331720" cy="16927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  <a:latin typeface="Arial"/>
                <a:cs typeface="Arial"/>
              </a:rPr>
              <a:t>Deliver in-game advertising across top sports leagues, including the NFL, MLB, NBA, NHL, WNBA, LPGA, PGA, MLS, NCAA, and action sports like UFC, offering real-time access to highly engaged fans​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FCEC9C7-A355-C543-A69F-52F6F68E76CB}"/>
              </a:ext>
            </a:extLst>
          </p:cNvPr>
          <p:cNvSpPr txBox="1"/>
          <p:nvPr/>
        </p:nvSpPr>
        <p:spPr>
          <a:xfrm>
            <a:off x="8856041" y="5327729"/>
            <a:ext cx="277196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ACCESS TO </a:t>
            </a:r>
            <a:br>
              <a:rPr lang="en-US" sz="1400" b="1" dirty="0">
                <a:solidFill>
                  <a:schemeClr val="bg1"/>
                </a:solidFill>
                <a:latin typeface="Arial"/>
                <a:ea typeface="+mn-lt"/>
                <a:cs typeface="Arial"/>
              </a:rPr>
            </a:br>
            <a:r>
              <a:rPr lang="en-US" sz="1400" b="1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LIVE SPORTS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C371EA9-3E00-6E40-9562-6983118C04D1}"/>
              </a:ext>
            </a:extLst>
          </p:cNvPr>
          <p:cNvSpPr/>
          <p:nvPr/>
        </p:nvSpPr>
        <p:spPr>
          <a:xfrm>
            <a:off x="9963631" y="4518805"/>
            <a:ext cx="725836" cy="72583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43993D0-55E1-2440-B407-AD009FE75944}"/>
              </a:ext>
            </a:extLst>
          </p:cNvPr>
          <p:cNvSpPr/>
          <p:nvPr/>
        </p:nvSpPr>
        <p:spPr>
          <a:xfrm>
            <a:off x="11742469" y="4876471"/>
            <a:ext cx="2771962" cy="3029198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D11489-8165-194B-8B75-0D371DF5AF12}"/>
              </a:ext>
            </a:extLst>
          </p:cNvPr>
          <p:cNvSpPr txBox="1"/>
          <p:nvPr/>
        </p:nvSpPr>
        <p:spPr>
          <a:xfrm>
            <a:off x="11756377" y="5325930"/>
            <a:ext cx="277196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/>
                <a:cs typeface="Arial"/>
              </a:rPr>
              <a:t>PREMIUM </a:t>
            </a:r>
            <a:br>
              <a:rPr lang="en-US" sz="14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400" b="1" dirty="0">
                <a:solidFill>
                  <a:schemeClr val="bg1"/>
                </a:solidFill>
                <a:latin typeface="Arial"/>
                <a:cs typeface="Arial"/>
              </a:rPr>
              <a:t>PLATFORMS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F38300-2B2B-2046-ABE0-0B77219A4254}"/>
              </a:ext>
            </a:extLst>
          </p:cNvPr>
          <p:cNvSpPr txBox="1"/>
          <p:nvPr/>
        </p:nvSpPr>
        <p:spPr>
          <a:xfrm>
            <a:off x="11959553" y="5913750"/>
            <a:ext cx="2331720" cy="14927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  <a:latin typeface="Arial"/>
                <a:cs typeface="Arial"/>
              </a:rPr>
              <a:t>Reach audiences on top streaming platforms like Netflix, Hulu, and YouTube TV. Capture viewers as they embrace on-demand content and stay ahead of evolving consumer habits.​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B006B7F-DDA8-4F44-8F3C-3AF2BF479801}"/>
              </a:ext>
            </a:extLst>
          </p:cNvPr>
          <p:cNvSpPr/>
          <p:nvPr/>
        </p:nvSpPr>
        <p:spPr>
          <a:xfrm>
            <a:off x="12762496" y="4518626"/>
            <a:ext cx="725836" cy="72583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2A647DF-F7D5-844B-A76E-AE63059A329E}"/>
              </a:ext>
            </a:extLst>
          </p:cNvPr>
          <p:cNvSpPr/>
          <p:nvPr/>
        </p:nvSpPr>
        <p:spPr>
          <a:xfrm>
            <a:off x="90905" y="4887586"/>
            <a:ext cx="2771962" cy="3018083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1D051E-A183-044A-B496-B85B7E771D59}"/>
              </a:ext>
            </a:extLst>
          </p:cNvPr>
          <p:cNvSpPr txBox="1"/>
          <p:nvPr/>
        </p:nvSpPr>
        <p:spPr>
          <a:xfrm>
            <a:off x="129357" y="5325930"/>
            <a:ext cx="2733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COST-EFFECTIVE </a:t>
            </a:r>
            <a:b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RESULTS​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7BFB00-4645-DE45-B82E-8AA2C698A0E6}"/>
              </a:ext>
            </a:extLst>
          </p:cNvPr>
          <p:cNvSpPr txBox="1"/>
          <p:nvPr/>
        </p:nvSpPr>
        <p:spPr>
          <a:xfrm>
            <a:off x="311026" y="5906673"/>
            <a:ext cx="2331720" cy="10926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Affordable STV options with measurable ROI—optimize your budget and manage campaign frequency effectively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F69187B-D5BA-7B4E-BBC0-A966B54EF6D3}"/>
              </a:ext>
            </a:extLst>
          </p:cNvPr>
          <p:cNvSpPr/>
          <p:nvPr/>
        </p:nvSpPr>
        <p:spPr>
          <a:xfrm>
            <a:off x="1133194" y="4514501"/>
            <a:ext cx="725836" cy="72583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704E9C53-C525-9880-430D-BDECE4DCF78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AC993F8-8E29-B554-97D8-2A6DFB20E1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4005" y="4609863"/>
            <a:ext cx="514733" cy="51473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104B387-6F1E-A60D-D39E-D680A72A8C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76329" y="4619911"/>
            <a:ext cx="517055" cy="51705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9746EBB-B439-05F2-F5B7-78E239E8CF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7500" y="4595142"/>
            <a:ext cx="562658" cy="5626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D3C57DE-53B1-42C9-D962-36FEA2A509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55096" y="4620829"/>
            <a:ext cx="525075" cy="52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02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C7E52483-FAA3-E0F7-0829-47F25C08379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88920" cy="8229600"/>
          </a:xfrm>
          <a:solidFill>
            <a:schemeClr val="tx1"/>
          </a:solidFill>
        </p:spPr>
      </p:pic>
      <p:sp>
        <p:nvSpPr>
          <p:cNvPr id="3" name="Rectangle 2"/>
          <p:cNvSpPr/>
          <p:nvPr/>
        </p:nvSpPr>
        <p:spPr>
          <a:xfrm>
            <a:off x="1396637" y="1257300"/>
            <a:ext cx="3291840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28557" y="1257300"/>
            <a:ext cx="3291840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6637" y="4709160"/>
            <a:ext cx="3291840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28557" y="4709160"/>
            <a:ext cx="3291840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AD1AF4E-0D47-98D2-93CC-5AFEBE267B22}"/>
              </a:ext>
            </a:extLst>
          </p:cNvPr>
          <p:cNvGrpSpPr/>
          <p:nvPr/>
        </p:nvGrpSpPr>
        <p:grpSpPr>
          <a:xfrm>
            <a:off x="1396637" y="1279286"/>
            <a:ext cx="3291840" cy="2551497"/>
            <a:chOff x="6848313" y="832107"/>
            <a:chExt cx="3291840" cy="2551497"/>
          </a:xfrm>
          <a:effectLst/>
        </p:grpSpPr>
        <p:sp>
          <p:nvSpPr>
            <p:cNvPr id="21" name="TextBox 11">
              <a:extLst>
                <a:ext uri="{FF2B5EF4-FFF2-40B4-BE49-F238E27FC236}">
                  <a16:creationId xmlns:a16="http://schemas.microsoft.com/office/drawing/2014/main" id="{E32A42D7-693F-D55A-6175-80011069CB02}"/>
                </a:ext>
              </a:extLst>
            </p:cNvPr>
            <p:cNvSpPr txBox="1"/>
            <p:nvPr/>
          </p:nvSpPr>
          <p:spPr>
            <a:xfrm>
              <a:off x="6848313" y="2737273"/>
              <a:ext cx="3291840" cy="6463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400">
                  <a:latin typeface="Arial" panose="020B0604020202020204" pitchFamily="34" charset="0"/>
                  <a:cs typeface="Arial" panose="020B0604020202020204" pitchFamily="34" charset="0"/>
                </a:rPr>
                <a:t>Experts in digital marketing who work directly with you to create tailored campaigns that fit your business needs.</a:t>
              </a:r>
            </a:p>
          </p:txBody>
        </p:sp>
        <p:sp>
          <p:nvSpPr>
            <p:cNvPr id="22" name="TextBox 15">
              <a:extLst>
                <a:ext uri="{FF2B5EF4-FFF2-40B4-BE49-F238E27FC236}">
                  <a16:creationId xmlns:a16="http://schemas.microsoft.com/office/drawing/2014/main" id="{E5D3838C-58A4-4ED3-70CD-96497882F961}"/>
                </a:ext>
              </a:extLst>
            </p:cNvPr>
            <p:cNvSpPr txBox="1"/>
            <p:nvPr/>
          </p:nvSpPr>
          <p:spPr>
            <a:xfrm>
              <a:off x="6848313" y="1778309"/>
              <a:ext cx="3291840" cy="8068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226"/>
                </a:lnSpc>
              </a:pPr>
              <a:r>
                <a:rPr lang="en-US" sz="2304" b="1" spc="-16">
                  <a:latin typeface="Avenir Next Demi Bold" panose="020B0503020202020204" pitchFamily="34" charset="0"/>
                  <a:cs typeface="Arial" panose="020B0604020202020204" pitchFamily="34" charset="0"/>
                </a:rPr>
                <a:t>CAMPAIGN </a:t>
              </a:r>
              <a:br>
                <a:rPr lang="en-US" sz="2304" b="1" spc="-16">
                  <a:latin typeface="Avenir Next Demi Bold" panose="020B0503020202020204" pitchFamily="34" charset="0"/>
                  <a:cs typeface="Arial" panose="020B0604020202020204" pitchFamily="34" charset="0"/>
                </a:rPr>
              </a:br>
              <a:r>
                <a:rPr lang="en-US" sz="2304" b="1" spc="-16">
                  <a:latin typeface="Avenir Next Demi Bold" panose="020B0503020202020204" pitchFamily="34" charset="0"/>
                  <a:cs typeface="Arial" panose="020B0604020202020204" pitchFamily="34" charset="0"/>
                </a:rPr>
                <a:t>MANAGERS</a:t>
              </a:r>
            </a:p>
          </p:txBody>
        </p:sp>
        <p:sp>
          <p:nvSpPr>
            <p:cNvPr id="23" name="TextBox 19">
              <a:extLst>
                <a:ext uri="{FF2B5EF4-FFF2-40B4-BE49-F238E27FC236}">
                  <a16:creationId xmlns:a16="http://schemas.microsoft.com/office/drawing/2014/main" id="{C6B1F785-027C-CB36-475D-6A181FBEDE15}"/>
                </a:ext>
              </a:extLst>
            </p:cNvPr>
            <p:cNvSpPr txBox="1"/>
            <p:nvPr/>
          </p:nvSpPr>
          <p:spPr>
            <a:xfrm>
              <a:off x="7538973" y="832107"/>
              <a:ext cx="1884119" cy="11253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100"/>
                </a:lnSpc>
              </a:pPr>
              <a:r>
                <a:rPr lang="en-US" sz="6500" b="1">
                  <a:latin typeface="Avenir Next Demi Bold" panose="020B0503020202020204" pitchFamily="34" charset="0"/>
                </a:rPr>
                <a:t>117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69A6DC9-E120-424A-7084-A24DBA8808E4}"/>
              </a:ext>
            </a:extLst>
          </p:cNvPr>
          <p:cNvGrpSpPr/>
          <p:nvPr/>
        </p:nvGrpSpPr>
        <p:grpSpPr>
          <a:xfrm>
            <a:off x="5328557" y="1276331"/>
            <a:ext cx="3291840" cy="2554452"/>
            <a:chOff x="10780233" y="829152"/>
            <a:chExt cx="3291840" cy="2554452"/>
          </a:xfrm>
          <a:effectLst/>
        </p:grpSpPr>
        <p:sp>
          <p:nvSpPr>
            <p:cNvPr id="25" name="TextBox 11">
              <a:extLst>
                <a:ext uri="{FF2B5EF4-FFF2-40B4-BE49-F238E27FC236}">
                  <a16:creationId xmlns:a16="http://schemas.microsoft.com/office/drawing/2014/main" id="{A2828448-B2A9-5E82-4402-4567AE4EAACA}"/>
                </a:ext>
              </a:extLst>
            </p:cNvPr>
            <p:cNvSpPr txBox="1"/>
            <p:nvPr/>
          </p:nvSpPr>
          <p:spPr>
            <a:xfrm>
              <a:off x="10780233" y="2737273"/>
              <a:ext cx="3291840" cy="6463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400">
                  <a:latin typeface="Arial" panose="020B0604020202020204" pitchFamily="34" charset="0"/>
                  <a:cs typeface="Arial" panose="020B0604020202020204" pitchFamily="34" charset="0"/>
                </a:rPr>
                <a:t>Delivering easy-to-understand insights to help you reach the right customers in your local area.</a:t>
              </a:r>
            </a:p>
          </p:txBody>
        </p:sp>
        <p:sp>
          <p:nvSpPr>
            <p:cNvPr id="26" name="TextBox 15">
              <a:extLst>
                <a:ext uri="{FF2B5EF4-FFF2-40B4-BE49-F238E27FC236}">
                  <a16:creationId xmlns:a16="http://schemas.microsoft.com/office/drawing/2014/main" id="{D4A31E19-922E-5A70-A052-3C619C5BAAF1}"/>
                </a:ext>
              </a:extLst>
            </p:cNvPr>
            <p:cNvSpPr txBox="1"/>
            <p:nvPr/>
          </p:nvSpPr>
          <p:spPr>
            <a:xfrm>
              <a:off x="10780233" y="1802612"/>
              <a:ext cx="3291840" cy="78438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065"/>
                </a:lnSpc>
              </a:pPr>
              <a:r>
                <a:rPr lang="en-US" sz="2304" b="1" spc="-16">
                  <a:latin typeface="Avenir Next Demi Bold" panose="020B0503020202020204" pitchFamily="34" charset="0"/>
                  <a:cs typeface="Arial" panose="020B0604020202020204" pitchFamily="34" charset="0"/>
                </a:rPr>
                <a:t>MARKET RESEARCH </a:t>
              </a:r>
            </a:p>
            <a:p>
              <a:pPr algn="ctr">
                <a:lnSpc>
                  <a:spcPts val="3065"/>
                </a:lnSpc>
              </a:pPr>
              <a:r>
                <a:rPr lang="en-US" sz="2304" b="1" spc="-16">
                  <a:latin typeface="Avenir Next Demi Bold" panose="020B0503020202020204" pitchFamily="34" charset="0"/>
                  <a:cs typeface="Arial" panose="020B0604020202020204" pitchFamily="34" charset="0"/>
                </a:rPr>
                <a:t>DATA ANALYSTS</a:t>
              </a:r>
            </a:p>
          </p:txBody>
        </p:sp>
        <p:sp>
          <p:nvSpPr>
            <p:cNvPr id="27" name="TextBox 19">
              <a:extLst>
                <a:ext uri="{FF2B5EF4-FFF2-40B4-BE49-F238E27FC236}">
                  <a16:creationId xmlns:a16="http://schemas.microsoft.com/office/drawing/2014/main" id="{2B2E7C9C-1A53-BD24-D683-1777E3A82EC2}"/>
                </a:ext>
              </a:extLst>
            </p:cNvPr>
            <p:cNvSpPr txBox="1"/>
            <p:nvPr/>
          </p:nvSpPr>
          <p:spPr>
            <a:xfrm>
              <a:off x="11384833" y="829152"/>
              <a:ext cx="1884119" cy="11253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100"/>
                </a:lnSpc>
              </a:pPr>
              <a:r>
                <a:rPr lang="en-US" sz="6500" b="1">
                  <a:latin typeface="Avenir Next Demi Bold" panose="020B0503020202020204" pitchFamily="34" charset="0"/>
                </a:rPr>
                <a:t>10</a:t>
              </a:r>
            </a:p>
          </p:txBody>
        </p:sp>
      </p:grpSp>
      <p:sp>
        <p:nvSpPr>
          <p:cNvPr id="29" name="TextBox 11">
            <a:extLst>
              <a:ext uri="{FF2B5EF4-FFF2-40B4-BE49-F238E27FC236}">
                <a16:creationId xmlns:a16="http://schemas.microsoft.com/office/drawing/2014/main" id="{FE5EEA58-498D-3BE1-0D33-59A934C82AD1}"/>
              </a:ext>
            </a:extLst>
          </p:cNvPr>
          <p:cNvSpPr txBox="1"/>
          <p:nvPr/>
        </p:nvSpPr>
        <p:spPr>
          <a:xfrm>
            <a:off x="1396637" y="6637517"/>
            <a:ext cx="3291840" cy="64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Specialists who know exactly where </a:t>
            </a:r>
            <a:b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and how to advertise your business </a:t>
            </a:r>
            <a:b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for the best results.</a:t>
            </a: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98A9E15F-6864-0E3E-CE56-B597A9AF8032}"/>
              </a:ext>
            </a:extLst>
          </p:cNvPr>
          <p:cNvSpPr txBox="1"/>
          <p:nvPr/>
        </p:nvSpPr>
        <p:spPr>
          <a:xfrm>
            <a:off x="5328557" y="6637517"/>
            <a:ext cx="329184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A talented team that turns your ideas into engaging ads that attract customers.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DFA7A7B-6B13-7950-694B-18CD74D3AD07}"/>
              </a:ext>
            </a:extLst>
          </p:cNvPr>
          <p:cNvSpPr txBox="1"/>
          <p:nvPr/>
        </p:nvSpPr>
        <p:spPr>
          <a:xfrm>
            <a:off x="9649099" y="2698767"/>
            <a:ext cx="4171636" cy="1323435"/>
          </a:xfrm>
          <a:prstGeom prst="rect">
            <a:avLst/>
          </a:prstGeom>
          <a:noFill/>
        </p:spPr>
        <p:txBody>
          <a:bodyPr wrap="square" lIns="91436" tIns="45718" rIns="91436" bIns="45718" rtlCol="0" anchor="t">
            <a:spAutoFit/>
          </a:bodyPr>
          <a:lstStyle/>
          <a:p>
            <a:r>
              <a:rPr lang="en-US" sz="4000" b="1" dirty="0">
                <a:ln w="19050">
                  <a:noFill/>
                </a:ln>
                <a:latin typeface="Avenir Next Demi Bold"/>
              </a:rPr>
              <a:t>STREAMING TV POWERHOUSE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7B0FEC2-6378-FB49-728E-C96DA0885695}"/>
              </a:ext>
            </a:extLst>
          </p:cNvPr>
          <p:cNvSpPr txBox="1"/>
          <p:nvPr/>
        </p:nvSpPr>
        <p:spPr>
          <a:xfrm>
            <a:off x="9649100" y="4253246"/>
            <a:ext cx="4171635" cy="1323435"/>
          </a:xfrm>
          <a:prstGeom prst="rect">
            <a:avLst/>
          </a:prstGeom>
          <a:noFill/>
        </p:spPr>
        <p:txBody>
          <a:bodyPr wrap="square" lIns="91436" tIns="45718" rIns="91436" bIns="45718" rtlCol="0" anchor="t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Over 200 dedicated professionals ready to help your business grow with the care and communication style of a close-knit team.</a:t>
            </a:r>
            <a:endParaRPr lang="en-US" sz="2000">
              <a:latin typeface="Arial"/>
              <a:cs typeface="Arial"/>
            </a:endParaRPr>
          </a:p>
        </p:txBody>
      </p:sp>
      <p:sp>
        <p:nvSpPr>
          <p:cNvPr id="38" name="TextBox 15">
            <a:extLst>
              <a:ext uri="{FF2B5EF4-FFF2-40B4-BE49-F238E27FC236}">
                <a16:creationId xmlns:a16="http://schemas.microsoft.com/office/drawing/2014/main" id="{6268C8D7-6A88-E6CC-B4FF-866E53563501}"/>
              </a:ext>
            </a:extLst>
          </p:cNvPr>
          <p:cNvSpPr txBox="1"/>
          <p:nvPr/>
        </p:nvSpPr>
        <p:spPr>
          <a:xfrm>
            <a:off x="1294123" y="5685025"/>
            <a:ext cx="3291840" cy="806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6"/>
              </a:lnSpc>
            </a:pPr>
            <a:r>
              <a:rPr lang="en-US" sz="2304" b="1" spc="-16">
                <a:latin typeface="Avenir Next Demi Bold" panose="020B0503020202020204" pitchFamily="34" charset="0"/>
                <a:cs typeface="Arial" panose="020B0604020202020204" pitchFamily="34" charset="0"/>
              </a:rPr>
              <a:t>PLATFORM</a:t>
            </a:r>
            <a:br>
              <a:rPr lang="en-US" sz="2304" b="1" spc="-16">
                <a:latin typeface="Avenir Next Demi Bold" panose="020B0503020202020204" pitchFamily="34" charset="0"/>
                <a:cs typeface="Arial" panose="020B0604020202020204" pitchFamily="34" charset="0"/>
              </a:rPr>
            </a:br>
            <a:r>
              <a:rPr lang="en-US" sz="2304" b="1" spc="-16">
                <a:latin typeface="Avenir Next Demi Bold" panose="020B0503020202020204" pitchFamily="34" charset="0"/>
                <a:cs typeface="Arial" panose="020B0604020202020204" pitchFamily="34" charset="0"/>
              </a:rPr>
              <a:t>EXPERTS</a:t>
            </a:r>
          </a:p>
        </p:txBody>
      </p:sp>
      <p:sp>
        <p:nvSpPr>
          <p:cNvPr id="39" name="TextBox 19">
            <a:extLst>
              <a:ext uri="{FF2B5EF4-FFF2-40B4-BE49-F238E27FC236}">
                <a16:creationId xmlns:a16="http://schemas.microsoft.com/office/drawing/2014/main" id="{F710C037-50DD-D920-01E7-EA52FC25E0AA}"/>
              </a:ext>
            </a:extLst>
          </p:cNvPr>
          <p:cNvSpPr txBox="1"/>
          <p:nvPr/>
        </p:nvSpPr>
        <p:spPr>
          <a:xfrm>
            <a:off x="1984783" y="4738823"/>
            <a:ext cx="1884119" cy="1125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b="1">
                <a:latin typeface="Avenir Next Demi Bold" panose="020B0503020202020204" pitchFamily="34" charset="0"/>
              </a:rPr>
              <a:t>65</a:t>
            </a:r>
          </a:p>
        </p:txBody>
      </p:sp>
      <p:sp>
        <p:nvSpPr>
          <p:cNvPr id="40" name="TextBox 15">
            <a:extLst>
              <a:ext uri="{FF2B5EF4-FFF2-40B4-BE49-F238E27FC236}">
                <a16:creationId xmlns:a16="http://schemas.microsoft.com/office/drawing/2014/main" id="{C64FC3C7-B38F-A628-1031-D8FF07A87BC6}"/>
              </a:ext>
            </a:extLst>
          </p:cNvPr>
          <p:cNvSpPr txBox="1"/>
          <p:nvPr/>
        </p:nvSpPr>
        <p:spPr>
          <a:xfrm>
            <a:off x="5340132" y="5685025"/>
            <a:ext cx="3291840" cy="784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65"/>
              </a:lnSpc>
            </a:pPr>
            <a:r>
              <a:rPr lang="en-US" sz="2304" b="1" spc="-16">
                <a:latin typeface="Avenir Next Demi Bold" panose="020B0503020202020204" pitchFamily="34" charset="0"/>
                <a:cs typeface="Arial" panose="020B0604020202020204" pitchFamily="34" charset="0"/>
              </a:rPr>
              <a:t>CREATIVE</a:t>
            </a:r>
            <a:br>
              <a:rPr lang="en-US" sz="2304" b="1" spc="-16">
                <a:latin typeface="Avenir Next Demi Bold" panose="020B0503020202020204" pitchFamily="34" charset="0"/>
                <a:cs typeface="Arial" panose="020B0604020202020204" pitchFamily="34" charset="0"/>
              </a:rPr>
            </a:br>
            <a:r>
              <a:rPr lang="en-US" sz="2304" b="1" spc="-16">
                <a:latin typeface="Avenir Next Demi Bold" panose="020B0503020202020204" pitchFamily="34" charset="0"/>
                <a:cs typeface="Arial" panose="020B0604020202020204" pitchFamily="34" charset="0"/>
              </a:rPr>
              <a:t>EXPERTS</a:t>
            </a:r>
          </a:p>
        </p:txBody>
      </p:sp>
      <p:sp>
        <p:nvSpPr>
          <p:cNvPr id="41" name="TextBox 19">
            <a:extLst>
              <a:ext uri="{FF2B5EF4-FFF2-40B4-BE49-F238E27FC236}">
                <a16:creationId xmlns:a16="http://schemas.microsoft.com/office/drawing/2014/main" id="{6111DC3C-4C25-A559-14BE-44EAE6F7E7A3}"/>
              </a:ext>
            </a:extLst>
          </p:cNvPr>
          <p:cNvSpPr txBox="1"/>
          <p:nvPr/>
        </p:nvSpPr>
        <p:spPr>
          <a:xfrm>
            <a:off x="5944732" y="4711565"/>
            <a:ext cx="1884119" cy="1125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b="1">
                <a:latin typeface="Avenir Next Demi Bold" panose="020B0503020202020204" pitchFamily="34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2352741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2042" y="0"/>
            <a:ext cx="11028359" cy="8229600"/>
          </a:xfrm>
          <a:prstGeom prst="rect">
            <a:avLst/>
          </a:prstGeom>
          <a:solidFill>
            <a:srgbClr val="03030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71814" y="8859703"/>
            <a:ext cx="1034257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4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Minutes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02015B-B730-4BE9-8115-CFB889B22537}"/>
              </a:ext>
            </a:extLst>
          </p:cNvPr>
          <p:cNvSpPr/>
          <p:nvPr/>
        </p:nvSpPr>
        <p:spPr>
          <a:xfrm>
            <a:off x="6820358" y="849193"/>
            <a:ext cx="7571780" cy="584842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2592"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E631E7-75E9-97F8-8E42-FB555E6695E3}"/>
              </a:ext>
            </a:extLst>
          </p:cNvPr>
          <p:cNvSpPr txBox="1"/>
          <p:nvPr/>
        </p:nvSpPr>
        <p:spPr>
          <a:xfrm>
            <a:off x="6816792" y="1147552"/>
            <a:ext cx="7534828" cy="132343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4000" b="1">
                <a:ln w="190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venir Next Demi Bold" panose="020B0503020202020204" pitchFamily="34" charset="0"/>
              </a:rPr>
              <a:t>THE EVOLVING STREAMING </a:t>
            </a:r>
            <a:br>
              <a:rPr lang="en-US" sz="4000" b="1">
                <a:ln w="190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venir Next Demi Bold" panose="020B0503020202020204" pitchFamily="34" charset="0"/>
              </a:rPr>
            </a:br>
            <a:r>
              <a:rPr lang="en-US" sz="4000" b="1">
                <a:ln w="190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venir Next Demi Bold" panose="020B0503020202020204" pitchFamily="34" charset="0"/>
              </a:rPr>
              <a:t>&amp; LINEAR TV LANDSCAPE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3BAF68-9FEF-C37B-F1B3-AAEB22C01C37}"/>
              </a:ext>
            </a:extLst>
          </p:cNvPr>
          <p:cNvSpPr txBox="1"/>
          <p:nvPr/>
        </p:nvSpPr>
        <p:spPr>
          <a:xfrm>
            <a:off x="6816792" y="2678108"/>
            <a:ext cx="7571781" cy="40010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id-ID" sz="2000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AUGUST 2024 - STREAMING HITS 41% OF U.S. TV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C3C7D0-1EE8-13EF-12CF-612F933700E4}"/>
              </a:ext>
            </a:extLst>
          </p:cNvPr>
          <p:cNvSpPr txBox="1"/>
          <p:nvPr/>
        </p:nvSpPr>
        <p:spPr>
          <a:xfrm>
            <a:off x="7019203" y="3343647"/>
            <a:ext cx="7130005" cy="3088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42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Dominant Market Share: </a:t>
            </a:r>
            <a:r>
              <a:rPr lang="en-US" sz="16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Streaming accounts for </a:t>
            </a:r>
            <a:r>
              <a:rPr lang="en-US" sz="16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41% of total TV usage</a:t>
            </a:r>
            <a:r>
              <a:rPr lang="en-US" sz="16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surpassing both cable (26.3%) and broadcast (22.0%), indicating where audiences are shifting.</a:t>
            </a:r>
          </a:p>
          <a:p>
            <a:pPr marL="285750" indent="-285750">
              <a:lnSpc>
                <a:spcPts val="242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Precise Targeting: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Unlike linear TV, 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streaming platforms enable advanced audience targeting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and personalized ad delivery, maximizing ROI. </a:t>
            </a:r>
          </a:p>
          <a:p>
            <a:pPr marL="285750" indent="-285750">
              <a:lnSpc>
                <a:spcPts val="242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Growing Momentum: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As streaming outpaces traditional TV, 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ad dollars are following audience behavior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, making it critical to invest in streaming for long-term brand exposure. </a:t>
            </a:r>
            <a:endParaRPr lang="en-US" sz="16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53242EA-52C9-7EBE-99FB-F579BA5B5A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868" y="894535"/>
            <a:ext cx="6131347" cy="5788214"/>
          </a:xfrm>
          <a:prstGeom prst="snip1Rect">
            <a:avLst>
              <a:gd name="adj" fmla="val 16867"/>
            </a:avLst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CE7DCC-0AE1-8005-CE05-6CBD1CD962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5308" y="1448678"/>
            <a:ext cx="8265698" cy="46494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BF0644-0EE8-2789-C589-6CC6A40D83B1}"/>
              </a:ext>
            </a:extLst>
          </p:cNvPr>
          <p:cNvSpPr txBox="1"/>
          <p:nvPr/>
        </p:nvSpPr>
        <p:spPr>
          <a:xfrm>
            <a:off x="325676" y="6300592"/>
            <a:ext cx="5686816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ea typeface="+mn-lt"/>
                <a:cs typeface="+mn-lt"/>
              </a:rPr>
              <a:t>Nielsen. (2024). </a:t>
            </a:r>
            <a:r>
              <a:rPr lang="en-US" sz="800" i="1" dirty="0">
                <a:ea typeface="+mn-lt"/>
                <a:cs typeface="+mn-lt"/>
              </a:rPr>
              <a:t>The Gauge: August 2024</a:t>
            </a:r>
            <a:r>
              <a:rPr lang="en-US" sz="800" dirty="0">
                <a:ea typeface="+mn-lt"/>
                <a:cs typeface="+mn-lt"/>
              </a:rPr>
              <a:t> [Report]. Nielsen Media Research. </a:t>
            </a:r>
            <a:r>
              <a:rPr lang="en-US" sz="800" dirty="0">
                <a:ea typeface="+mn-lt"/>
                <a:cs typeface="+mn-lt"/>
                <a:hlinkClick r:id="rId5"/>
              </a:rPr>
              <a:t>https://nielsen.com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147610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E391E8A-395B-2DD6-4835-F44574A38174}"/>
              </a:ext>
            </a:extLst>
          </p:cNvPr>
          <p:cNvSpPr/>
          <p:nvPr/>
        </p:nvSpPr>
        <p:spPr>
          <a:xfrm>
            <a:off x="0" y="0"/>
            <a:ext cx="7315200" cy="8229600"/>
          </a:xfrm>
          <a:prstGeom prst="rect">
            <a:avLst/>
          </a:prstGeom>
          <a:solidFill>
            <a:srgbClr val="03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48C879-6E4D-7B81-7840-169236F0A9B0}"/>
              </a:ext>
            </a:extLst>
          </p:cNvPr>
          <p:cNvSpPr txBox="1"/>
          <p:nvPr/>
        </p:nvSpPr>
        <p:spPr>
          <a:xfrm>
            <a:off x="442759" y="1022905"/>
            <a:ext cx="6429682" cy="132343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4000" b="1" dirty="0">
                <a:ln w="19050">
                  <a:noFill/>
                </a:ln>
                <a:solidFill>
                  <a:schemeClr val="bg1"/>
                </a:solidFill>
                <a:latin typeface="Avenir Next Demi Bold" panose="020B0503020202020204" pitchFamily="34" charset="0"/>
              </a:rPr>
              <a:t>DEMOGRAPHICS OF STREAMING TV USERS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A22AD5-B697-7603-BD70-50B2E186008C}"/>
              </a:ext>
            </a:extLst>
          </p:cNvPr>
          <p:cNvSpPr txBox="1"/>
          <p:nvPr/>
        </p:nvSpPr>
        <p:spPr>
          <a:xfrm>
            <a:off x="1105383" y="2696677"/>
            <a:ext cx="5104434" cy="83099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id-ID" sz="24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UNLOCK PREMIUM AUDIENCES WITH STREAMING TV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39CA4C-8884-61D6-8742-BA102A9045FB}"/>
              </a:ext>
            </a:extLst>
          </p:cNvPr>
          <p:cNvSpPr txBox="1"/>
          <p:nvPr/>
        </p:nvSpPr>
        <p:spPr>
          <a:xfrm>
            <a:off x="504959" y="4054722"/>
            <a:ext cx="6305282" cy="1985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6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6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Streaming TV: Access to Affluent, Engaged Audiences</a:t>
            </a:r>
          </a:p>
          <a:p>
            <a:pPr marL="285750" indent="-285750">
              <a:lnSpc>
                <a:spcPts val="236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Core Audience: Ages 25-44, led by high-earning professionals</a:t>
            </a:r>
          </a:p>
          <a:p>
            <a:pPr marL="285750" indent="-285750">
              <a:lnSpc>
                <a:spcPts val="236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35-44 group exceeds national streaming averages by 23%</a:t>
            </a:r>
          </a:p>
          <a:p>
            <a:pPr marL="285750" indent="-285750">
              <a:lnSpc>
                <a:spcPts val="236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Growing adoption among older viewers, signaling a shift from traditional TV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3D3F386-C5A5-2A24-BEA2-BB35EC8389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5200" y="545379"/>
            <a:ext cx="7315200" cy="28790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E2EA6E-B5F5-DCF1-E63F-3DB1CE308571}"/>
              </a:ext>
            </a:extLst>
          </p:cNvPr>
          <p:cNvSpPr txBox="1"/>
          <p:nvPr/>
        </p:nvSpPr>
        <p:spPr>
          <a:xfrm>
            <a:off x="8488907" y="7820167"/>
            <a:ext cx="533627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ea typeface="+mn-lt"/>
                <a:cs typeface="+mn-lt"/>
              </a:rPr>
              <a:t>Pew Research Center. (2023). </a:t>
            </a:r>
            <a:r>
              <a:rPr lang="en-US" sz="800" i="1" dirty="0">
                <a:ea typeface="+mn-lt"/>
                <a:cs typeface="+mn-lt"/>
              </a:rPr>
              <a:t>Media consumption across generations</a:t>
            </a:r>
            <a:r>
              <a:rPr lang="en-US" sz="800" dirty="0">
                <a:ea typeface="+mn-lt"/>
                <a:cs typeface="+mn-lt"/>
              </a:rPr>
              <a:t>.</a:t>
            </a:r>
            <a:r>
              <a:rPr lang="en-US" sz="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800" dirty="0">
                <a:ea typeface="+mn-lt"/>
                <a:cs typeface="+mn-lt"/>
                <a:hlinkClick r:id="rId3"/>
              </a:rPr>
              <a:t>https://pewresearch.org</a:t>
            </a:r>
            <a:endParaRPr lang="en-US" sz="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BD501E-0B7F-6663-B9DD-78321E314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0159" y="4054722"/>
            <a:ext cx="5991005" cy="36674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916232-7487-C940-35C5-4F28AD2D149E}"/>
              </a:ext>
            </a:extLst>
          </p:cNvPr>
          <p:cNvSpPr txBox="1"/>
          <p:nvPr/>
        </p:nvSpPr>
        <p:spPr>
          <a:xfrm>
            <a:off x="9501352" y="3605598"/>
            <a:ext cx="4887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venir Next Demi Bold" panose="020B0503020202020204"/>
              </a:rPr>
              <a:t>STV Usage by Age Group (2024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52228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DF07B056-BD2F-72AE-0FE8-F0D2E6A03AEA}"/>
              </a:ext>
            </a:extLst>
          </p:cNvPr>
          <p:cNvSpPr/>
          <p:nvPr/>
        </p:nvSpPr>
        <p:spPr>
          <a:xfrm>
            <a:off x="0" y="6862826"/>
            <a:ext cx="14630400" cy="1392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8AAC44-6BE0-1C56-EA25-8EE0255A7907}"/>
              </a:ext>
            </a:extLst>
          </p:cNvPr>
          <p:cNvSpPr txBox="1"/>
          <p:nvPr/>
        </p:nvSpPr>
        <p:spPr>
          <a:xfrm>
            <a:off x="410249" y="395898"/>
            <a:ext cx="850308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latin typeface="Avenir Next Demi Bold"/>
                <a:ea typeface="Calibri"/>
                <a:cs typeface="Calibri"/>
              </a:rPr>
              <a:t>MODERNIZE YOUR TV BUYING STRATEGY BY USING STV</a:t>
            </a:r>
            <a:endParaRPr lang="en-US" sz="2150" b="1" dirty="0">
              <a:latin typeface="Avenir Next Demi Bold" panose="020B0503020202020204" pitchFamily="34" charset="0"/>
              <a:cs typeface="Calibri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4C93143-6DF1-B3D7-804C-C37E9351370B}"/>
              </a:ext>
            </a:extLst>
          </p:cNvPr>
          <p:cNvSpPr txBox="1"/>
          <p:nvPr/>
        </p:nvSpPr>
        <p:spPr>
          <a:xfrm>
            <a:off x="411859" y="2097311"/>
            <a:ext cx="683495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If you're only buying one or two streaming/video platforms and/or using multiple providers for your buys, you're missing the mark.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85A5856-B55E-1A12-7F00-9308A9B0D697}"/>
              </a:ext>
            </a:extLst>
          </p:cNvPr>
          <p:cNvSpPr txBox="1"/>
          <p:nvPr/>
        </p:nvSpPr>
        <p:spPr>
          <a:xfrm>
            <a:off x="420346" y="3504593"/>
            <a:ext cx="528937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As an all-in-one service provider, we give advertisers 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exclusive access to all major streaming/video platforms, channels and the most notable DSPs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6DB7F78-8DC1-0BF7-BEC5-93F3CC3D5CD7}"/>
              </a:ext>
            </a:extLst>
          </p:cNvPr>
          <p:cNvSpPr txBox="1"/>
          <p:nvPr/>
        </p:nvSpPr>
        <p:spPr>
          <a:xfrm>
            <a:off x="410249" y="5224809"/>
            <a:ext cx="4660147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Consolidating your buying strategy simplifies the process, reducing vendor complexity while boosting your reach across platforms. 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447A80C-526C-DE67-37FD-AA49BE14AAFA}"/>
              </a:ext>
            </a:extLst>
          </p:cNvPr>
          <p:cNvGrpSpPr/>
          <p:nvPr/>
        </p:nvGrpSpPr>
        <p:grpSpPr>
          <a:xfrm>
            <a:off x="5233118" y="797368"/>
            <a:ext cx="8705675" cy="8638517"/>
            <a:chOff x="5463683" y="-62675"/>
            <a:chExt cx="9413664" cy="9341044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AF1A1FA-369A-2D7F-D7EC-4BF929FF3E71}"/>
                </a:ext>
              </a:extLst>
            </p:cNvPr>
            <p:cNvGrpSpPr/>
            <p:nvPr/>
          </p:nvGrpSpPr>
          <p:grpSpPr>
            <a:xfrm>
              <a:off x="5463683" y="-62675"/>
              <a:ext cx="9413664" cy="8354951"/>
              <a:chOff x="4279992" y="-83766"/>
              <a:chExt cx="10575713" cy="9386308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85E5170-C943-139F-26EF-A51E8328582A}"/>
                  </a:ext>
                </a:extLst>
              </p:cNvPr>
              <p:cNvSpPr/>
              <p:nvPr/>
            </p:nvSpPr>
            <p:spPr>
              <a:xfrm rot="2700000">
                <a:off x="5376059" y="913656"/>
                <a:ext cx="8352726" cy="8425046"/>
              </a:xfrm>
              <a:prstGeom prst="rect">
                <a:avLst/>
              </a:prstGeom>
              <a:gradFill>
                <a:gsLst>
                  <a:gs pos="0">
                    <a:schemeClr val="tx1"/>
                  </a:gs>
                  <a:gs pos="74000">
                    <a:srgbClr val="F04135"/>
                  </a:gs>
                  <a:gs pos="83000">
                    <a:srgbClr val="F04135"/>
                  </a:gs>
                  <a:gs pos="100000">
                    <a:srgbClr val="F04135"/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F283DF74-BA7B-6C13-9CE9-9E78DC616AF0}"/>
                  </a:ext>
                </a:extLst>
              </p:cNvPr>
              <p:cNvGrpSpPr/>
              <p:nvPr/>
            </p:nvGrpSpPr>
            <p:grpSpPr>
              <a:xfrm>
                <a:off x="4279992" y="-83766"/>
                <a:ext cx="10575713" cy="9360409"/>
                <a:chOff x="4279992" y="-83766"/>
                <a:chExt cx="10575713" cy="9360409"/>
              </a:xfrm>
            </p:grpSpPr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3E9C8EF8-685B-C630-DC99-ECCF13016FB0}"/>
                    </a:ext>
                  </a:extLst>
                </p:cNvPr>
                <p:cNvSpPr/>
                <p:nvPr/>
              </p:nvSpPr>
              <p:spPr>
                <a:xfrm rot="2700000">
                  <a:off x="5418637" y="3287972"/>
                  <a:ext cx="1483271" cy="14832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48561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971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456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9424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74280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29136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8399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3884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04772461-386F-0A32-72B0-CA4881EDE2EB}"/>
                    </a:ext>
                  </a:extLst>
                </p:cNvPr>
                <p:cNvSpPr/>
                <p:nvPr/>
              </p:nvSpPr>
              <p:spPr>
                <a:xfrm rot="2700000">
                  <a:off x="6588025" y="6658569"/>
                  <a:ext cx="1483271" cy="14832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48561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971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456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9424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74280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29136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8399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3884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3926258D-91D0-26F1-1035-72B8E8CD3DB2}"/>
                    </a:ext>
                  </a:extLst>
                </p:cNvPr>
                <p:cNvGrpSpPr/>
                <p:nvPr/>
              </p:nvGrpSpPr>
              <p:grpSpPr>
                <a:xfrm>
                  <a:off x="12197843" y="3267369"/>
                  <a:ext cx="1589401" cy="1483271"/>
                  <a:chOff x="12181367" y="3069661"/>
                  <a:chExt cx="1589401" cy="1483271"/>
                </a:xfrm>
              </p:grpSpPr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CF0DDC00-4578-1FA5-0B5A-8E98938DAAD1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12220593" y="3069661"/>
                    <a:ext cx="1483271" cy="148327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48561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9712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4568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9424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74280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29136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83992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38848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pic>
                <p:nvPicPr>
                  <p:cNvPr id="11" name="Picture 10" descr="Logo&#10;&#10;Description automatically generated">
                    <a:extLst>
                      <a:ext uri="{FF2B5EF4-FFF2-40B4-BE49-F238E27FC236}">
                        <a16:creationId xmlns:a16="http://schemas.microsoft.com/office/drawing/2014/main" id="{704E8453-9D2C-D8DE-FF7B-AF785CB2CDC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181367" y="3646066"/>
                    <a:ext cx="1589401" cy="34986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D4B81C98-7F1C-6789-CA98-A6815E50B9AC}"/>
                    </a:ext>
                  </a:extLst>
                </p:cNvPr>
                <p:cNvGrpSpPr/>
                <p:nvPr/>
              </p:nvGrpSpPr>
              <p:grpSpPr>
                <a:xfrm>
                  <a:off x="6486972" y="2160256"/>
                  <a:ext cx="1586523" cy="1483271"/>
                  <a:chOff x="6472867" y="1872981"/>
                  <a:chExt cx="1586523" cy="1483271"/>
                </a:xfrm>
              </p:grpSpPr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4D932F48-AE3B-9BB4-91E8-9236856CB758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6538633" y="1872981"/>
                    <a:ext cx="1483271" cy="148327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48561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9712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4568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9424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74280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29136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83992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38848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pic>
                <p:nvPicPr>
                  <p:cNvPr id="14" name="Picture 13" descr="Logo&#10;&#10;Description automatically generated">
                    <a:extLst>
                      <a:ext uri="{FF2B5EF4-FFF2-40B4-BE49-F238E27FC236}">
                        <a16:creationId xmlns:a16="http://schemas.microsoft.com/office/drawing/2014/main" id="{08AAD3C9-6B80-6D9A-A40B-E198912F2F0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72867" y="2167571"/>
                    <a:ext cx="1586523" cy="89174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6C227698-87D2-C30D-C6BB-FE36DB86CC8D}"/>
                    </a:ext>
                  </a:extLst>
                </p:cNvPr>
                <p:cNvGrpSpPr/>
                <p:nvPr/>
              </p:nvGrpSpPr>
              <p:grpSpPr>
                <a:xfrm>
                  <a:off x="7695358" y="3279678"/>
                  <a:ext cx="1483271" cy="1483271"/>
                  <a:chOff x="7641812" y="3057256"/>
                  <a:chExt cx="1483271" cy="1483271"/>
                </a:xfrm>
              </p:grpSpPr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05BB3FDF-F505-F331-8D0E-4276F4ECFE0A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7641812" y="3057256"/>
                    <a:ext cx="1483271" cy="148327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48561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9712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4568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9424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74280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29136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83992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38848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pic>
                <p:nvPicPr>
                  <p:cNvPr id="17" name="Picture 16">
                    <a:extLst>
                      <a:ext uri="{FF2B5EF4-FFF2-40B4-BE49-F238E27FC236}">
                        <a16:creationId xmlns:a16="http://schemas.microsoft.com/office/drawing/2014/main" id="{3B02CF73-C286-AF9C-12E4-7CA10A598B1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700268" y="3587955"/>
                    <a:ext cx="1394540" cy="407467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B4035EB-DC80-26E1-C2EA-52EE092894E4}"/>
                    </a:ext>
                  </a:extLst>
                </p:cNvPr>
                <p:cNvSpPr/>
                <p:nvPr/>
              </p:nvSpPr>
              <p:spPr>
                <a:xfrm rot="2700000">
                  <a:off x="12235096" y="5498381"/>
                  <a:ext cx="1483271" cy="14832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48561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971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456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9424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74280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29136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8399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3884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0EA5D779-EBF7-EC72-ABDF-B289BF0F92AF}"/>
                    </a:ext>
                  </a:extLst>
                </p:cNvPr>
                <p:cNvGrpSpPr/>
                <p:nvPr/>
              </p:nvGrpSpPr>
              <p:grpSpPr>
                <a:xfrm>
                  <a:off x="11104390" y="4384265"/>
                  <a:ext cx="1483271" cy="1483271"/>
                  <a:chOff x="11087914" y="4186557"/>
                  <a:chExt cx="1483271" cy="1483271"/>
                </a:xfrm>
              </p:grpSpPr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00C3DB92-23B5-D3FF-2D1E-A22FF4951121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11087914" y="4186557"/>
                    <a:ext cx="1483271" cy="148327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48561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9712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4568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9424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74280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29136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83992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38848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pic>
                <p:nvPicPr>
                  <p:cNvPr id="21" name="Picture 20" descr="Logo, company name&#10;&#10;Description automatically generated">
                    <a:extLst>
                      <a:ext uri="{FF2B5EF4-FFF2-40B4-BE49-F238E27FC236}">
                        <a16:creationId xmlns:a16="http://schemas.microsoft.com/office/drawing/2014/main" id="{36F978EA-50DD-B88E-F57D-A73CF78C055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235989" y="4600560"/>
                    <a:ext cx="1197803" cy="633534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9399271C-18B5-D926-B1AD-D90C2A36D6AC}"/>
                    </a:ext>
                  </a:extLst>
                </p:cNvPr>
                <p:cNvSpPr/>
                <p:nvPr/>
              </p:nvSpPr>
              <p:spPr>
                <a:xfrm rot="2700000">
                  <a:off x="6573566" y="4410112"/>
                  <a:ext cx="1483271" cy="14832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48561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971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456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9424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74280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29136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8399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3884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A106AA16-3D6F-876B-880D-51A36FA4C420}"/>
                    </a:ext>
                  </a:extLst>
                </p:cNvPr>
                <p:cNvSpPr/>
                <p:nvPr/>
              </p:nvSpPr>
              <p:spPr>
                <a:xfrm rot="2700000">
                  <a:off x="4279992" y="4423490"/>
                  <a:ext cx="1483271" cy="14832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48561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971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456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9424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74280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29136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8399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3884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00628E24-A06A-83D5-91ED-CF2A0AB4955B}"/>
                    </a:ext>
                  </a:extLst>
                </p:cNvPr>
                <p:cNvSpPr/>
                <p:nvPr/>
              </p:nvSpPr>
              <p:spPr>
                <a:xfrm rot="2700000">
                  <a:off x="9966214" y="3259447"/>
                  <a:ext cx="1483271" cy="14832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48561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971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456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9424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74280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29136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8399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3884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052DF13-F9A8-2F1F-D7E3-3B0BC3D9393E}"/>
                    </a:ext>
                  </a:extLst>
                </p:cNvPr>
                <p:cNvSpPr/>
                <p:nvPr/>
              </p:nvSpPr>
              <p:spPr>
                <a:xfrm rot="2700000">
                  <a:off x="7708581" y="5508687"/>
                  <a:ext cx="1483271" cy="14832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48561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971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456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9424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74280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29136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8399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3884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70537925-064F-F841-3F51-DEC2D50C1E31}"/>
                    </a:ext>
                  </a:extLst>
                </p:cNvPr>
                <p:cNvSpPr/>
                <p:nvPr/>
              </p:nvSpPr>
              <p:spPr>
                <a:xfrm rot="2700000">
                  <a:off x="8837382" y="4390597"/>
                  <a:ext cx="1483271" cy="14832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48561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971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456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9424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74280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29136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8399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3884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98CCA386-7C33-2FFD-F318-7B0C9401DF9A}"/>
                    </a:ext>
                  </a:extLst>
                </p:cNvPr>
                <p:cNvSpPr/>
                <p:nvPr/>
              </p:nvSpPr>
              <p:spPr>
                <a:xfrm rot="2700000">
                  <a:off x="11122848" y="6657383"/>
                  <a:ext cx="1483271" cy="14832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48561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971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456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9424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74280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29136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8399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3884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8FBE799D-99A1-0593-A359-561EC6C0AD9A}"/>
                    </a:ext>
                  </a:extLst>
                </p:cNvPr>
                <p:cNvSpPr/>
                <p:nvPr/>
              </p:nvSpPr>
              <p:spPr>
                <a:xfrm rot="2700000">
                  <a:off x="8860882" y="6678038"/>
                  <a:ext cx="1483271" cy="14832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48561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971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456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9424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74280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29136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8399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3884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2290B56A-5E9F-2D62-0265-6EC3ABF60992}"/>
                    </a:ext>
                  </a:extLst>
                </p:cNvPr>
                <p:cNvSpPr/>
                <p:nvPr/>
              </p:nvSpPr>
              <p:spPr>
                <a:xfrm rot="2700000">
                  <a:off x="8817146" y="-83766"/>
                  <a:ext cx="1483271" cy="14832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48561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971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456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9424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74280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29136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8399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3884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B1CA09BD-08A6-FB25-C4F0-29E95D07311C}"/>
                    </a:ext>
                  </a:extLst>
                </p:cNvPr>
                <p:cNvGrpSpPr/>
                <p:nvPr/>
              </p:nvGrpSpPr>
              <p:grpSpPr>
                <a:xfrm>
                  <a:off x="9899821" y="3806192"/>
                  <a:ext cx="1589005" cy="3223969"/>
                  <a:chOff x="9865004" y="3620763"/>
                  <a:chExt cx="1589005" cy="3223969"/>
                </a:xfrm>
              </p:grpSpPr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83DFB77E-1CB7-302C-4023-5364A5AF2B93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9951536" y="5361460"/>
                    <a:ext cx="1483272" cy="148327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48561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9712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4568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9424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74280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29136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83992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388480" algn="l" defTabSz="1097120" rtl="0" eaLnBrk="1" latinLnBrk="0" hangingPunct="1">
                      <a:defRPr sz="216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pic>
                <p:nvPicPr>
                  <p:cNvPr id="32" name="Picture 31" descr="Logo&#10;&#10;Description automatically generated">
                    <a:extLst>
                      <a:ext uri="{FF2B5EF4-FFF2-40B4-BE49-F238E27FC236}">
                        <a16:creationId xmlns:a16="http://schemas.microsoft.com/office/drawing/2014/main" id="{AE920555-FB7A-E869-D87D-7D4171FDB50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9865004" y="3620763"/>
                    <a:ext cx="1589005" cy="38348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655EBEE1-7B0F-2602-0D0F-9EAA8DDC3534}"/>
                    </a:ext>
                  </a:extLst>
                </p:cNvPr>
                <p:cNvSpPr/>
                <p:nvPr/>
              </p:nvSpPr>
              <p:spPr>
                <a:xfrm rot="2700000">
                  <a:off x="13366358" y="4384264"/>
                  <a:ext cx="1483271" cy="14832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48561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971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456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9424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74280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29136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8399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3884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3E1A7F2B-B12D-A796-8784-3467B5EE28C0}"/>
                    </a:ext>
                  </a:extLst>
                </p:cNvPr>
                <p:cNvSpPr/>
                <p:nvPr/>
              </p:nvSpPr>
              <p:spPr>
                <a:xfrm rot="2700000">
                  <a:off x="7681222" y="1038112"/>
                  <a:ext cx="1483271" cy="14832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48561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971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456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9424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74280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29136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8399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3884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DD3520CB-2B15-C300-8C91-2CDE5D6F7AD9}"/>
                    </a:ext>
                  </a:extLst>
                </p:cNvPr>
                <p:cNvSpPr/>
                <p:nvPr/>
              </p:nvSpPr>
              <p:spPr>
                <a:xfrm rot="2700000">
                  <a:off x="5421114" y="5537826"/>
                  <a:ext cx="1483271" cy="14832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48561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971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456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9424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74280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29136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8399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3884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A1C8829-EAAE-8072-9C0C-0DB42E73B40E}"/>
                    </a:ext>
                  </a:extLst>
                </p:cNvPr>
                <p:cNvSpPr/>
                <p:nvPr/>
              </p:nvSpPr>
              <p:spPr>
                <a:xfrm rot="2700000">
                  <a:off x="9939842" y="1017457"/>
                  <a:ext cx="1483271" cy="14832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48561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971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456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9424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74280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29136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8399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3884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603404FF-69DF-F837-B9CF-57C323954AE6}"/>
                    </a:ext>
                  </a:extLst>
                </p:cNvPr>
                <p:cNvSpPr/>
                <p:nvPr/>
              </p:nvSpPr>
              <p:spPr>
                <a:xfrm rot="2700000">
                  <a:off x="8812831" y="2153416"/>
                  <a:ext cx="1483271" cy="14832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48561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971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456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9424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74280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29136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8399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3884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7780B362-3DFB-2AA8-D268-FE910F730984}"/>
                    </a:ext>
                  </a:extLst>
                </p:cNvPr>
                <p:cNvSpPr/>
                <p:nvPr/>
              </p:nvSpPr>
              <p:spPr>
                <a:xfrm rot="2700000">
                  <a:off x="7737705" y="7793372"/>
                  <a:ext cx="1483271" cy="14832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48561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971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456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9424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74280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29136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8399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3884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1F5EBD5F-11E1-86EB-0EEF-EFC5C4B29EFD}"/>
                    </a:ext>
                  </a:extLst>
                </p:cNvPr>
                <p:cNvSpPr/>
                <p:nvPr/>
              </p:nvSpPr>
              <p:spPr>
                <a:xfrm rot="2700000">
                  <a:off x="11095046" y="2153415"/>
                  <a:ext cx="1483271" cy="14832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48561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971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456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9424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74280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29136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8399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3884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pic>
              <p:nvPicPr>
                <p:cNvPr id="40" name="Picture 39" descr="Logo&#10;&#10;Description automatically generated">
                  <a:extLst>
                    <a:ext uri="{FF2B5EF4-FFF2-40B4-BE49-F238E27FC236}">
                      <a16:creationId xmlns:a16="http://schemas.microsoft.com/office/drawing/2014/main" id="{2258D2DB-6C42-94CE-6940-0B80791926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116429" y="5425720"/>
                  <a:ext cx="1706480" cy="1745559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41" name="Picture 40" descr="YouTube TV Logo and symbol, meaning, history, PNG, brand">
                  <a:extLst>
                    <a:ext uri="{FF2B5EF4-FFF2-40B4-BE49-F238E27FC236}">
                      <a16:creationId xmlns:a16="http://schemas.microsoft.com/office/drawing/2014/main" id="{298718A9-0DEF-7F9D-AD28-6DE3F50A10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67197" y="2420461"/>
                  <a:ext cx="1583304" cy="964374"/>
                </a:xfrm>
                <a:prstGeom prst="rect">
                  <a:avLst/>
                </a:prstGeom>
              </p:spPr>
            </p:pic>
            <p:pic>
              <p:nvPicPr>
                <p:cNvPr id="45" name="Picture 44" descr="4 Things To Know About the Hulu + Live TV Streaming Service">
                  <a:extLst>
                    <a:ext uri="{FF2B5EF4-FFF2-40B4-BE49-F238E27FC236}">
                      <a16:creationId xmlns:a16="http://schemas.microsoft.com/office/drawing/2014/main" id="{E9C10E91-8676-B0E2-BAC3-344BED4D42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447188" y="1172198"/>
                  <a:ext cx="1951337" cy="1163595"/>
                </a:xfrm>
                <a:prstGeom prst="rect">
                  <a:avLst/>
                </a:prstGeom>
              </p:spPr>
            </p:pic>
            <p:pic>
              <p:nvPicPr>
                <p:cNvPr id="47" name="Picture 46">
                  <a:extLst>
                    <a:ext uri="{FF2B5EF4-FFF2-40B4-BE49-F238E27FC236}">
                      <a16:creationId xmlns:a16="http://schemas.microsoft.com/office/drawing/2014/main" id="{B224ABF5-92C8-E82F-8C5D-EA79FCD7C3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360280" y="4935528"/>
                  <a:ext cx="1495425" cy="400050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  <p:pic>
              <p:nvPicPr>
                <p:cNvPr id="48" name="Picture 47" descr="Tubi Logo - PNG Logo Vector Brand Downloads (SVG, EPS)">
                  <a:extLst>
                    <a:ext uri="{FF2B5EF4-FFF2-40B4-BE49-F238E27FC236}">
                      <a16:creationId xmlns:a16="http://schemas.microsoft.com/office/drawing/2014/main" id="{A1C30ACD-F221-902B-6CC6-8A87AC0402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47749" y="4840713"/>
                  <a:ext cx="1062682" cy="599523"/>
                </a:xfrm>
                <a:prstGeom prst="rect">
                  <a:avLst/>
                </a:prstGeom>
              </p:spPr>
            </p:pic>
            <p:pic>
              <p:nvPicPr>
                <p:cNvPr id="49" name="Picture 48" descr="Pluto TV Logo – PNG e Vetor – Download de Logo">
                  <a:extLst>
                    <a:ext uri="{FF2B5EF4-FFF2-40B4-BE49-F238E27FC236}">
                      <a16:creationId xmlns:a16="http://schemas.microsoft.com/office/drawing/2014/main" id="{CD59BC35-41A5-59E9-0360-29216E5B23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19843" y="4218979"/>
                  <a:ext cx="1825007" cy="1816359"/>
                </a:xfrm>
                <a:prstGeom prst="rect">
                  <a:avLst/>
                </a:prstGeom>
              </p:spPr>
            </p:pic>
            <p:pic>
              <p:nvPicPr>
                <p:cNvPr id="50" name="Picture 49" descr="Sling TV - Logos">
                  <a:extLst>
                    <a:ext uri="{FF2B5EF4-FFF2-40B4-BE49-F238E27FC236}">
                      <a16:creationId xmlns:a16="http://schemas.microsoft.com/office/drawing/2014/main" id="{EFC491C6-51C1-E53D-32FF-F68DD338A5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14037" y="5957401"/>
                  <a:ext cx="1262042" cy="636780"/>
                </a:xfrm>
                <a:prstGeom prst="rect">
                  <a:avLst/>
                </a:prstGeom>
              </p:spPr>
            </p:pic>
            <p:pic>
              <p:nvPicPr>
                <p:cNvPr id="51" name="Picture 50" descr="Broadband">
                  <a:extLst>
                    <a:ext uri="{FF2B5EF4-FFF2-40B4-BE49-F238E27FC236}">
                      <a16:creationId xmlns:a16="http://schemas.microsoft.com/office/drawing/2014/main" id="{ACC23D66-6D1E-87AF-755A-14DE78FE2A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25689" y="6007464"/>
                  <a:ext cx="1252549" cy="557883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  <p:pic>
              <p:nvPicPr>
                <p:cNvPr id="52" name="Picture 51" descr="fuboTV Logo - PNG Logo Vector Brand Downloads (SVG, EPS)">
                  <a:extLst>
                    <a:ext uri="{FF2B5EF4-FFF2-40B4-BE49-F238E27FC236}">
                      <a16:creationId xmlns:a16="http://schemas.microsoft.com/office/drawing/2014/main" id="{E8AD5697-6FA2-A0DC-D30F-47F6218DA6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151231" y="2679927"/>
                  <a:ext cx="1444536" cy="421899"/>
                </a:xfrm>
                <a:prstGeom prst="rect">
                  <a:avLst/>
                </a:prstGeom>
              </p:spPr>
            </p:pic>
            <p:pic>
              <p:nvPicPr>
                <p:cNvPr id="53" name="Picture 52" descr="DIRECTV STREAM - The Telecom Company">
                  <a:extLst>
                    <a:ext uri="{FF2B5EF4-FFF2-40B4-BE49-F238E27FC236}">
                      <a16:creationId xmlns:a16="http://schemas.microsoft.com/office/drawing/2014/main" id="{8F2B04DE-A620-858A-11C1-0F235C7CD2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2013" y="3872267"/>
                  <a:ext cx="1560762" cy="256352"/>
                </a:xfrm>
                <a:prstGeom prst="rect">
                  <a:avLst/>
                </a:prstGeom>
              </p:spPr>
            </p:pic>
            <p:pic>
              <p:nvPicPr>
                <p:cNvPr id="55" name="Picture 54" descr="Roku Logo, symbol, meaning, history, PNG, brand">
                  <a:extLst>
                    <a:ext uri="{FF2B5EF4-FFF2-40B4-BE49-F238E27FC236}">
                      <a16:creationId xmlns:a16="http://schemas.microsoft.com/office/drawing/2014/main" id="{D5142007-BCAD-6E6B-857F-38C23EDEDD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28965" y="174993"/>
                  <a:ext cx="1700105" cy="886978"/>
                </a:xfrm>
                <a:prstGeom prst="rect">
                  <a:avLst/>
                </a:prstGeom>
              </p:spPr>
            </p:pic>
            <p:pic>
              <p:nvPicPr>
                <p:cNvPr id="56" name="Picture 55" descr="A blue and white logo&#10;&#10;Description automatically generated">
                  <a:extLst>
                    <a:ext uri="{FF2B5EF4-FFF2-40B4-BE49-F238E27FC236}">
                      <a16:creationId xmlns:a16="http://schemas.microsoft.com/office/drawing/2014/main" id="{109B7BC4-BC90-5B25-48A0-04D0206481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88211" y="4699419"/>
                  <a:ext cx="964086" cy="852874"/>
                </a:xfrm>
                <a:prstGeom prst="rect">
                  <a:avLst/>
                </a:prstGeom>
              </p:spPr>
            </p:pic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F32A45C2-D7D9-1874-4213-642CCBE6D6AE}"/>
                    </a:ext>
                  </a:extLst>
                </p:cNvPr>
                <p:cNvSpPr/>
                <p:nvPr/>
              </p:nvSpPr>
              <p:spPr>
                <a:xfrm rot="2700000">
                  <a:off x="9991866" y="7789167"/>
                  <a:ext cx="1483271" cy="14832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48561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971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456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9424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74280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29136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83992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388480" algn="l" defTabSz="1097120" rtl="0" eaLnBrk="1" latinLnBrk="0" hangingPunct="1">
                    <a:defRPr sz="216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pic>
              <p:nvPicPr>
                <p:cNvPr id="58" name="Picture 57" descr="Free Adobe Advertising Cloud Icon - Free Download Files &amp; Folders Icons |  IconScout">
                  <a:extLst>
                    <a:ext uri="{FF2B5EF4-FFF2-40B4-BE49-F238E27FC236}">
                      <a16:creationId xmlns:a16="http://schemas.microsoft.com/office/drawing/2014/main" id="{983AE242-BF98-76F2-0AD7-7C54AD1330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28658" y="5796953"/>
                  <a:ext cx="972329" cy="972328"/>
                </a:xfrm>
                <a:prstGeom prst="rect">
                  <a:avLst/>
                </a:prstGeom>
              </p:spPr>
            </p:pic>
          </p:grp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6054028-5BF1-4D5D-4CD2-B70A54402173}"/>
                </a:ext>
              </a:extLst>
            </p:cNvPr>
            <p:cNvSpPr/>
            <p:nvPr/>
          </p:nvSpPr>
          <p:spPr>
            <a:xfrm rot="2700000">
              <a:off x="9564820" y="7958078"/>
              <a:ext cx="1320291" cy="1320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97120" rtl="0" eaLnBrk="1" latinLnBrk="0" hangingPunct="1"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48561" algn="l" defTabSz="1097120" rtl="0" eaLnBrk="1" latinLnBrk="0" hangingPunct="1"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97120" algn="l" defTabSz="1097120" rtl="0" eaLnBrk="1" latinLnBrk="0" hangingPunct="1"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45680" algn="l" defTabSz="1097120" rtl="0" eaLnBrk="1" latinLnBrk="0" hangingPunct="1"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194240" algn="l" defTabSz="1097120" rtl="0" eaLnBrk="1" latinLnBrk="0" hangingPunct="1"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742800" algn="l" defTabSz="1097120" rtl="0" eaLnBrk="1" latinLnBrk="0" hangingPunct="1"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291360" algn="l" defTabSz="1097120" rtl="0" eaLnBrk="1" latinLnBrk="0" hangingPunct="1"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839920" algn="l" defTabSz="1097120" rtl="0" eaLnBrk="1" latinLnBrk="0" hangingPunct="1"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388480" algn="l" defTabSz="1097120" rtl="0" eaLnBrk="1" latinLnBrk="0" hangingPunct="1"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73" name="Picture 72" descr="See the source image">
            <a:extLst>
              <a:ext uri="{FF2B5EF4-FFF2-40B4-BE49-F238E27FC236}">
                <a16:creationId xmlns:a16="http://schemas.microsoft.com/office/drawing/2014/main" id="{2308CF7D-22B5-59E7-16BB-EFACE50C76D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031" y="7329347"/>
            <a:ext cx="663656" cy="779242"/>
          </a:xfrm>
          <a:prstGeom prst="rect">
            <a:avLst/>
          </a:prstGeom>
        </p:spPr>
      </p:pic>
      <p:pic>
        <p:nvPicPr>
          <p:cNvPr id="74" name="Picture 73" descr="See the source image">
            <a:extLst>
              <a:ext uri="{FF2B5EF4-FFF2-40B4-BE49-F238E27FC236}">
                <a16:creationId xmlns:a16="http://schemas.microsoft.com/office/drawing/2014/main" id="{434AF2D9-572B-67A1-3842-5D845CB640B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9009" y="6585012"/>
            <a:ext cx="840279" cy="645442"/>
          </a:xfrm>
          <a:prstGeom prst="rect">
            <a:avLst/>
          </a:prstGeom>
        </p:spPr>
      </p:pic>
      <p:pic>
        <p:nvPicPr>
          <p:cNvPr id="75" name="Picture 74" descr="Nba Logo Transparent Png">
            <a:extLst>
              <a:ext uri="{FF2B5EF4-FFF2-40B4-BE49-F238E27FC236}">
                <a16:creationId xmlns:a16="http://schemas.microsoft.com/office/drawing/2014/main" id="{2F93E733-79F3-C71A-14E2-F04343B3A520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4421" y="6611226"/>
            <a:ext cx="716467" cy="679296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421E77E-6E57-214D-232F-42E21A6EDE19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1047" y="6426687"/>
            <a:ext cx="1063709" cy="1063709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D9F59C7-4A3B-E6DC-E86C-F3E71F298772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9426" y="7321640"/>
            <a:ext cx="813331" cy="813331"/>
          </a:xfrm>
          <a:prstGeom prst="rect">
            <a:avLst/>
          </a:prstGeom>
        </p:spPr>
      </p:pic>
      <p:pic>
        <p:nvPicPr>
          <p:cNvPr id="3" name="Graphic 1" descr="Pluto TV - Wikipedia">
            <a:extLst>
              <a:ext uri="{FF2B5EF4-FFF2-40B4-BE49-F238E27FC236}">
                <a16:creationId xmlns:a16="http://schemas.microsoft.com/office/drawing/2014/main" id="{18B53EDA-CE00-11FD-420D-B18E586E39B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078871" y="1919649"/>
            <a:ext cx="928047" cy="69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53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B01D7302-CA05-003C-6ED1-BAB1675111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F3740E2-F5D4-9840-A225-C055D355AEA6}"/>
              </a:ext>
            </a:extLst>
          </p:cNvPr>
          <p:cNvSpPr/>
          <p:nvPr/>
        </p:nvSpPr>
        <p:spPr>
          <a:xfrm>
            <a:off x="195072" y="202344"/>
            <a:ext cx="4954397" cy="804672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ee the source image">
            <a:extLst>
              <a:ext uri="{FF2B5EF4-FFF2-40B4-BE49-F238E27FC236}">
                <a16:creationId xmlns:a16="http://schemas.microsoft.com/office/drawing/2014/main" id="{AE5D4404-1AEE-0568-9792-8059905FB5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4854" y="3029473"/>
            <a:ext cx="728982" cy="855945"/>
          </a:xfrm>
          <a:prstGeom prst="rect">
            <a:avLst/>
          </a:prstGeom>
        </p:spPr>
      </p:pic>
      <p:pic>
        <p:nvPicPr>
          <p:cNvPr id="7" name="Picture 6" descr="See the source image">
            <a:extLst>
              <a:ext uri="{FF2B5EF4-FFF2-40B4-BE49-F238E27FC236}">
                <a16:creationId xmlns:a16="http://schemas.microsoft.com/office/drawing/2014/main" id="{C11B34D5-54FB-AA43-027D-D7C0313506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8287" y="3935922"/>
            <a:ext cx="946384" cy="726944"/>
          </a:xfrm>
          <a:prstGeom prst="rect">
            <a:avLst/>
          </a:prstGeom>
        </p:spPr>
      </p:pic>
      <p:pic>
        <p:nvPicPr>
          <p:cNvPr id="8" name="Picture 7" descr="See the source image">
            <a:extLst>
              <a:ext uri="{FF2B5EF4-FFF2-40B4-BE49-F238E27FC236}">
                <a16:creationId xmlns:a16="http://schemas.microsoft.com/office/drawing/2014/main" id="{2A857AAF-1A13-2AAF-3B9A-FF05FF3DC5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945" b="29947"/>
          <a:stretch/>
        </p:blipFill>
        <p:spPr>
          <a:xfrm>
            <a:off x="9523693" y="4176866"/>
            <a:ext cx="1124800" cy="290638"/>
          </a:xfrm>
          <a:prstGeom prst="rect">
            <a:avLst/>
          </a:prstGeom>
        </p:spPr>
      </p:pic>
      <p:pic>
        <p:nvPicPr>
          <p:cNvPr id="9" name="Picture 8" descr="See the source image">
            <a:extLst>
              <a:ext uri="{FF2B5EF4-FFF2-40B4-BE49-F238E27FC236}">
                <a16:creationId xmlns:a16="http://schemas.microsoft.com/office/drawing/2014/main" id="{D726563E-AB95-35BB-E72D-734998557B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3038" y="4011283"/>
            <a:ext cx="1366227" cy="537831"/>
          </a:xfrm>
          <a:prstGeom prst="rect">
            <a:avLst/>
          </a:prstGeom>
        </p:spPr>
      </p:pic>
      <p:pic>
        <p:nvPicPr>
          <p:cNvPr id="10" name="Picture 9" descr="See the source image">
            <a:extLst>
              <a:ext uri="{FF2B5EF4-FFF2-40B4-BE49-F238E27FC236}">
                <a16:creationId xmlns:a16="http://schemas.microsoft.com/office/drawing/2014/main" id="{D0D61ACB-F2B4-C430-C05F-65B2441132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3973" y="3163116"/>
            <a:ext cx="1025915" cy="538980"/>
          </a:xfrm>
          <a:prstGeom prst="rect">
            <a:avLst/>
          </a:prstGeom>
        </p:spPr>
      </p:pic>
      <p:pic>
        <p:nvPicPr>
          <p:cNvPr id="11" name="Picture 10" descr="Nba Logo Transparent Png">
            <a:extLst>
              <a:ext uri="{FF2B5EF4-FFF2-40B4-BE49-F238E27FC236}">
                <a16:creationId xmlns:a16="http://schemas.microsoft.com/office/drawing/2014/main" id="{37479E2B-5D16-1BFD-FD2A-A5CAFD5BEA0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203" y="3092958"/>
            <a:ext cx="716467" cy="679296"/>
          </a:xfrm>
          <a:prstGeom prst="rect">
            <a:avLst/>
          </a:prstGeom>
        </p:spPr>
      </p:pic>
      <p:pic>
        <p:nvPicPr>
          <p:cNvPr id="12" name="Picture 11" descr="Fox Sports Logo - PNG y Vector">
            <a:extLst>
              <a:ext uri="{FF2B5EF4-FFF2-40B4-BE49-F238E27FC236}">
                <a16:creationId xmlns:a16="http://schemas.microsoft.com/office/drawing/2014/main" id="{8B899853-B1DD-D351-C38B-51A27439CF5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191" y="3189002"/>
            <a:ext cx="954360" cy="536886"/>
          </a:xfrm>
          <a:prstGeom prst="rect">
            <a:avLst/>
          </a:prstGeom>
        </p:spPr>
      </p:pic>
      <p:pic>
        <p:nvPicPr>
          <p:cNvPr id="13" name="Picture 12" descr="DIRECTV STREAM - The Telecom Company">
            <a:extLst>
              <a:ext uri="{FF2B5EF4-FFF2-40B4-BE49-F238E27FC236}">
                <a16:creationId xmlns:a16="http://schemas.microsoft.com/office/drawing/2014/main" id="{D5913D83-A059-952B-3542-A7092C2424D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287" y="4918482"/>
            <a:ext cx="1135671" cy="186531"/>
          </a:xfrm>
          <a:prstGeom prst="rect">
            <a:avLst/>
          </a:prstGeom>
        </p:spPr>
      </p:pic>
      <p:pic>
        <p:nvPicPr>
          <p:cNvPr id="14" name="Picture 13" descr="fuboTV Logo - PNG Logo Vector Brand Downloads (SVG, EPS)">
            <a:extLst>
              <a:ext uri="{FF2B5EF4-FFF2-40B4-BE49-F238E27FC236}">
                <a16:creationId xmlns:a16="http://schemas.microsoft.com/office/drawing/2014/main" id="{7D6CD84B-4C38-B839-6066-F8255065D4C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7557" y="4830641"/>
            <a:ext cx="946384" cy="27640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DEB56BB-EA8C-BED6-54E7-5B2F03B2956A}"/>
              </a:ext>
            </a:extLst>
          </p:cNvPr>
          <p:cNvSpPr txBox="1"/>
          <p:nvPr/>
        </p:nvSpPr>
        <p:spPr>
          <a:xfrm>
            <a:off x="411793" y="3432160"/>
            <a:ext cx="4423444" cy="3126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7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IMPACT YOU CAN MEASURE: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18% Lift in Purchase Intent</a:t>
            </a:r>
            <a:b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Sports ads drive stronger consumer buying decisions.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21% Lift in Watch/Subscribe Intent</a:t>
            </a:r>
            <a:b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Viewers are more likely to subscribe after seeing sports ad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58% Lift in Brand Recommendation</a:t>
            </a:r>
            <a:b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Sports ads boost brand advocacy and recommendations. </a:t>
            </a:r>
          </a:p>
        </p:txBody>
      </p:sp>
      <p:pic>
        <p:nvPicPr>
          <p:cNvPr id="15" name="Picture 14" descr="Sling TV - Logos">
            <a:extLst>
              <a:ext uri="{FF2B5EF4-FFF2-40B4-BE49-F238E27FC236}">
                <a16:creationId xmlns:a16="http://schemas.microsoft.com/office/drawing/2014/main" id="{B516A993-8A25-ACD0-43A8-6757715A689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2577" y="4089137"/>
            <a:ext cx="836344" cy="421988"/>
          </a:xfrm>
          <a:prstGeom prst="rect">
            <a:avLst/>
          </a:prstGeom>
        </p:spPr>
      </p:pic>
      <p:pic>
        <p:nvPicPr>
          <p:cNvPr id="16" name="Picture 15" descr="A blue and black logo&#10;&#10;Description automatically generated">
            <a:extLst>
              <a:ext uri="{FF2B5EF4-FFF2-40B4-BE49-F238E27FC236}">
                <a16:creationId xmlns:a16="http://schemas.microsoft.com/office/drawing/2014/main" id="{9AFF9563-E4ED-DA64-A0CD-29034D074F3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376" b="18442"/>
          <a:stretch/>
        </p:blipFill>
        <p:spPr>
          <a:xfrm>
            <a:off x="6943987" y="4788143"/>
            <a:ext cx="1329381" cy="421988"/>
          </a:xfrm>
          <a:prstGeom prst="rect">
            <a:avLst/>
          </a:prstGeom>
        </p:spPr>
      </p:pic>
      <p:pic>
        <p:nvPicPr>
          <p:cNvPr id="17" name="Picture 16" descr="A red and black logo&#10;&#10;Description automatically generated">
            <a:extLst>
              <a:ext uri="{FF2B5EF4-FFF2-40B4-BE49-F238E27FC236}">
                <a16:creationId xmlns:a16="http://schemas.microsoft.com/office/drawing/2014/main" id="{E19A5363-1C0C-D3D4-D934-6229FCAFD5F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0180" y="4857194"/>
            <a:ext cx="836636" cy="253804"/>
          </a:xfrm>
          <a:prstGeom prst="rect">
            <a:avLst/>
          </a:prstGeom>
        </p:spPr>
      </p:pic>
      <p:sp>
        <p:nvSpPr>
          <p:cNvPr id="18" name="TextBox 59">
            <a:extLst>
              <a:ext uri="{FF2B5EF4-FFF2-40B4-BE49-F238E27FC236}">
                <a16:creationId xmlns:a16="http://schemas.microsoft.com/office/drawing/2014/main" id="{A0A3C1D5-426D-E702-FBB3-EF3EE41E2979}"/>
              </a:ext>
            </a:extLst>
          </p:cNvPr>
          <p:cNvSpPr txBox="1"/>
          <p:nvPr/>
        </p:nvSpPr>
        <p:spPr>
          <a:xfrm>
            <a:off x="6805990" y="2321587"/>
            <a:ext cx="4986121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109712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561" algn="l" defTabSz="109712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120" algn="l" defTabSz="109712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680" algn="l" defTabSz="109712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240" algn="l" defTabSz="109712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2800" algn="l" defTabSz="109712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360" algn="l" defTabSz="109712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920" algn="l" defTabSz="109712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8480" algn="l" defTabSz="109712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  <a:latin typeface="Avenir Next Demi Bold" panose="020B0503020202020204" pitchFamily="34" charset="0"/>
                <a:ea typeface="Calibri"/>
                <a:cs typeface="Calibri"/>
              </a:rPr>
              <a:t>OUR </a:t>
            </a:r>
            <a:r>
              <a:rPr lang="en-US" sz="2000" b="1" dirty="0">
                <a:latin typeface="Avenir Next Demi Bold" panose="020B0503020202020204" pitchFamily="34" charset="0"/>
                <a:ea typeface="Calibri"/>
                <a:cs typeface="Calibri"/>
              </a:rPr>
              <a:t>PREMIUM </a:t>
            </a:r>
            <a:br>
              <a:rPr lang="en-US" sz="2000" b="1" dirty="0">
                <a:latin typeface="Avenir Next Demi Bold" panose="020B0503020202020204" pitchFamily="34" charset="0"/>
                <a:ea typeface="Calibri"/>
                <a:cs typeface="Calibri"/>
              </a:rPr>
            </a:br>
            <a:r>
              <a:rPr lang="en-US" sz="2000" b="1" dirty="0">
                <a:latin typeface="Avenir Next Demi Bold" panose="020B0503020202020204" pitchFamily="34" charset="0"/>
                <a:ea typeface="Calibri"/>
                <a:cs typeface="Calibri"/>
              </a:rPr>
              <a:t>SPORTS MEDIA PARTNERS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E0F8B4-D76F-1DA5-2FE9-4DA922561EC1}"/>
              </a:ext>
            </a:extLst>
          </p:cNvPr>
          <p:cNvSpPr txBox="1"/>
          <p:nvPr/>
        </p:nvSpPr>
        <p:spPr>
          <a:xfrm>
            <a:off x="411792" y="1013825"/>
            <a:ext cx="4229481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latin typeface="Avenir Next Demi Bold"/>
                <a:ea typeface="Calibri"/>
                <a:cs typeface="Calibri"/>
              </a:rPr>
              <a:t> </a:t>
            </a:r>
            <a:br>
              <a:rPr lang="en-US" sz="4000" b="1" dirty="0">
                <a:latin typeface="Avenir Next Demi Bold" panose="020B0503020202020204" pitchFamily="34" charset="0"/>
                <a:ea typeface="Calibri"/>
                <a:cs typeface="Calibri"/>
              </a:rPr>
            </a:br>
            <a:r>
              <a:rPr lang="en-US" sz="4000" b="1" dirty="0">
                <a:latin typeface="Avenir Next Demi Bold"/>
                <a:ea typeface="Calibri"/>
                <a:cs typeface="Calibri"/>
              </a:rPr>
              <a:t>LIVE SPORTS </a:t>
            </a:r>
            <a:endParaRPr lang="en-US" sz="1000" b="1" dirty="0">
              <a:latin typeface="Avenir Next Demi Bold"/>
              <a:ea typeface="Calibri"/>
              <a:cs typeface="Calibri"/>
            </a:endParaRPr>
          </a:p>
          <a:p>
            <a:endParaRPr lang="en-US" sz="1000" b="1">
              <a:latin typeface="Avenir Next Demi Bold" panose="020B0503020202020204" pitchFamily="34" charset="0"/>
              <a:ea typeface="Calibri"/>
              <a:cs typeface="Calibri"/>
            </a:endParaRPr>
          </a:p>
          <a:p>
            <a:r>
              <a:rPr lang="en-US" sz="2400" b="1" dirty="0">
                <a:latin typeface="Avenir Next Demi Bold"/>
                <a:ea typeface="Calibri"/>
                <a:cs typeface="Calibri"/>
              </a:rPr>
              <a:t>High-Impact Advertising That Delivers Results</a:t>
            </a: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7CEA4ED8-98C4-D772-5361-FAD2B4E23960}"/>
              </a:ext>
            </a:extLst>
          </p:cNvPr>
          <p:cNvSpPr/>
          <p:nvPr/>
        </p:nvSpPr>
        <p:spPr>
          <a:xfrm>
            <a:off x="13178936" y="2812656"/>
            <a:ext cx="1451466" cy="5416944"/>
          </a:xfrm>
          <a:custGeom>
            <a:avLst/>
            <a:gdLst>
              <a:gd name="connsiteX0" fmla="*/ 1209555 w 1209555"/>
              <a:gd name="connsiteY0" fmla="*/ 0 h 4514120"/>
              <a:gd name="connsiteX1" fmla="*/ 1209554 w 1209555"/>
              <a:gd name="connsiteY1" fmla="*/ 4514120 h 4514120"/>
              <a:gd name="connsiteX2" fmla="*/ 0 w 1209555"/>
              <a:gd name="connsiteY2" fmla="*/ 4514120 h 451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555" h="4514120">
                <a:moveTo>
                  <a:pt x="1209555" y="0"/>
                </a:moveTo>
                <a:lnTo>
                  <a:pt x="1209554" y="4514120"/>
                </a:lnTo>
                <a:lnTo>
                  <a:pt x="0" y="451412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2600">
              <a:latin typeface="Arial" panose="020B0604020202020204" pitchFamily="34" charset="0"/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A18DC9F3-C71E-0B5D-32F5-DA9F941D779E}"/>
              </a:ext>
            </a:extLst>
          </p:cNvPr>
          <p:cNvSpPr/>
          <p:nvPr/>
        </p:nvSpPr>
        <p:spPr>
          <a:xfrm>
            <a:off x="13904666" y="5521126"/>
            <a:ext cx="725734" cy="2708474"/>
          </a:xfrm>
          <a:custGeom>
            <a:avLst/>
            <a:gdLst>
              <a:gd name="connsiteX0" fmla="*/ 604778 w 604778"/>
              <a:gd name="connsiteY0" fmla="*/ 0 h 2257062"/>
              <a:gd name="connsiteX1" fmla="*/ 604778 w 604778"/>
              <a:gd name="connsiteY1" fmla="*/ 2257062 h 2257062"/>
              <a:gd name="connsiteX2" fmla="*/ 0 w 604778"/>
              <a:gd name="connsiteY2" fmla="*/ 2257062 h 225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4778" h="2257062">
                <a:moveTo>
                  <a:pt x="604778" y="0"/>
                </a:moveTo>
                <a:lnTo>
                  <a:pt x="604778" y="2257062"/>
                </a:lnTo>
                <a:lnTo>
                  <a:pt x="0" y="2257062"/>
                </a:lnTo>
                <a:close/>
              </a:path>
            </a:pathLst>
          </a:custGeom>
          <a:solidFill>
            <a:srgbClr val="EE4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260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0C9A38-0CA6-26BB-B6A1-224226C6E9EA}"/>
              </a:ext>
            </a:extLst>
          </p:cNvPr>
          <p:cNvSpPr txBox="1"/>
          <p:nvPr/>
        </p:nvSpPr>
        <p:spPr>
          <a:xfrm>
            <a:off x="300250" y="6878472"/>
            <a:ext cx="5281683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ea typeface="+mn-lt"/>
                <a:cs typeface="+mn-lt"/>
              </a:rPr>
              <a:t>Interactive Advertising Bureau. (2023). </a:t>
            </a:r>
            <a:r>
              <a:rPr lang="en-US" sz="800" i="1" dirty="0">
                <a:ea typeface="+mn-lt"/>
                <a:cs typeface="+mn-lt"/>
              </a:rPr>
              <a:t>Impact of sports advertising on consumer behavior</a:t>
            </a:r>
            <a:r>
              <a:rPr lang="en-US" sz="800" dirty="0">
                <a:ea typeface="+mn-lt"/>
                <a:cs typeface="+mn-lt"/>
              </a:rPr>
              <a:t>. IAB. </a:t>
            </a:r>
            <a:r>
              <a:rPr lang="en-US" sz="800" dirty="0">
                <a:ea typeface="+mn-lt"/>
                <a:cs typeface="+mn-lt"/>
                <a:hlinkClick r:id="rId16"/>
              </a:rPr>
              <a:t>https://iab.com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700228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A53B3-3FDD-98D1-1452-E0589DC9A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>
            <a:extLst>
              <a:ext uri="{FF2B5EF4-FFF2-40B4-BE49-F238E27FC236}">
                <a16:creationId xmlns:a16="http://schemas.microsoft.com/office/drawing/2014/main" id="{DD21176B-816C-D301-6DA7-5868D695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0076" y="1918486"/>
            <a:ext cx="915421" cy="6400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8A37869-7047-84BB-796E-B9FCBC6C97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064" y="1889861"/>
            <a:ext cx="641490" cy="64149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25368386-FDBC-8D76-0ED1-1272B1A5B4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1094" y="1871447"/>
            <a:ext cx="641491" cy="6414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3E36A2-3AE2-07A4-FABF-A0D36759D71E}"/>
              </a:ext>
            </a:extLst>
          </p:cNvPr>
          <p:cNvSpPr txBox="1"/>
          <p:nvPr/>
        </p:nvSpPr>
        <p:spPr>
          <a:xfrm>
            <a:off x="1212881" y="430306"/>
            <a:ext cx="13279220" cy="707882"/>
          </a:xfrm>
          <a:prstGeom prst="rect">
            <a:avLst/>
          </a:prstGeom>
          <a:noFill/>
        </p:spPr>
        <p:txBody>
          <a:bodyPr wrap="square" lIns="91436" tIns="45718" rIns="91436" bIns="45718" rtlCol="0" anchor="t">
            <a:spAutoFit/>
          </a:bodyPr>
          <a:lstStyle/>
          <a:p>
            <a:r>
              <a:rPr lang="en-US" sz="4000" b="1" dirty="0">
                <a:ln w="190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venir Next Demi Bold"/>
              </a:rPr>
              <a:t>STV CAPABILITIES OVERVIEW – KEY HIGHLIGHTS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271203E-4B30-811F-97E7-E5BAAF134426}"/>
              </a:ext>
            </a:extLst>
          </p:cNvPr>
          <p:cNvSpPr txBox="1"/>
          <p:nvPr/>
        </p:nvSpPr>
        <p:spPr>
          <a:xfrm>
            <a:off x="9457477" y="1237284"/>
            <a:ext cx="3602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274F7B1-FA94-F7C9-C5BF-12B176FC51D9}"/>
              </a:ext>
            </a:extLst>
          </p:cNvPr>
          <p:cNvSpPr txBox="1"/>
          <p:nvPr/>
        </p:nvSpPr>
        <p:spPr>
          <a:xfrm>
            <a:off x="10624021" y="1849072"/>
            <a:ext cx="2798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</a:p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Video ad placements on Facebook and Instagram Reels, with extended viewability metrics to enhance engagement and storytelling.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99246CE-32B2-46D8-B6AA-1F8C03FFF498}"/>
              </a:ext>
            </a:extLst>
          </p:cNvPr>
          <p:cNvSpPr txBox="1"/>
          <p:nvPr/>
        </p:nvSpPr>
        <p:spPr>
          <a:xfrm>
            <a:off x="10624021" y="3033503"/>
            <a:ext cx="2794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Pinterest</a:t>
            </a:r>
          </a:p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Targeted video ads on Pinterest, capturing users in the inspiration and discovery phase with visually compelling content.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F8973E0-EDAE-9153-9C96-09F9D1B104DA}"/>
              </a:ext>
            </a:extLst>
          </p:cNvPr>
          <p:cNvSpPr txBox="1"/>
          <p:nvPr/>
        </p:nvSpPr>
        <p:spPr>
          <a:xfrm>
            <a:off x="10624021" y="4217309"/>
            <a:ext cx="2941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TikTok</a:t>
            </a:r>
          </a:p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Delivers engaging short-form video ads on TikTok, allowing brands to connect with younger, mobile-first audiences.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5BA6629-CA87-EE9C-F891-7D163F5C00C4}"/>
              </a:ext>
            </a:extLst>
          </p:cNvPr>
          <p:cNvSpPr txBox="1"/>
          <p:nvPr/>
        </p:nvSpPr>
        <p:spPr>
          <a:xfrm>
            <a:off x="10624021" y="5216449"/>
            <a:ext cx="2941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</a:p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Broadcasts pre-roll across YouTube; advertiser only pays for ads that have not been skipped.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23A57B56-8621-33A1-FDF0-C5013CF9C0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9869" y="5251527"/>
            <a:ext cx="909326" cy="6400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C21B782-CE46-82E1-C1C7-6838E01DA824}"/>
              </a:ext>
            </a:extLst>
          </p:cNvPr>
          <p:cNvSpPr txBox="1"/>
          <p:nvPr/>
        </p:nvSpPr>
        <p:spPr>
          <a:xfrm>
            <a:off x="5932288" y="1847548"/>
            <a:ext cx="2794900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 dirty="0">
                <a:latin typeface="Arial"/>
                <a:cs typeface="Arial"/>
              </a:rPr>
              <a:t>Live Sports</a:t>
            </a:r>
          </a:p>
          <a:p>
            <a:r>
              <a:rPr lang="en-US" sz="1200" dirty="0">
                <a:latin typeface="Arial"/>
                <a:cs typeface="Arial"/>
              </a:rPr>
              <a:t>Engage audiences during live sports broadcasts with dynamic, in-game ads that create real-time engagement opportunities.</a:t>
            </a:r>
            <a:b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latin typeface="Arial"/>
                <a:cs typeface="Arial"/>
              </a:rPr>
              <a:t> Live Sports Team and League</a:t>
            </a:r>
            <a:endParaRPr lang="en-US" sz="600" dirty="0">
              <a:latin typeface="Arial"/>
              <a:cs typeface="Arial"/>
            </a:endParaRPr>
          </a:p>
          <a:p>
            <a:r>
              <a:rPr lang="en-US" sz="1200" dirty="0">
                <a:latin typeface="Arial"/>
                <a:cs typeface="Arial"/>
              </a:rPr>
              <a:t>Target sports enthusiasts in real time during key moments of live sports broadcasts, capturing attention with contextual ads.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5B64D2-CE59-99EE-02A3-81FEF5DB9611}"/>
              </a:ext>
            </a:extLst>
          </p:cNvPr>
          <p:cNvSpPr txBox="1"/>
          <p:nvPr/>
        </p:nvSpPr>
        <p:spPr>
          <a:xfrm>
            <a:off x="1659227" y="1821949"/>
            <a:ext cx="2794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Advanced Streaming TV</a:t>
            </a:r>
          </a:p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Leverages thousands of behavioral, demographic and consumer data points to hit target audiences across all relevant streaming platforms.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5701258-2F9A-7248-D047-9CD4F6E756BD}"/>
              </a:ext>
            </a:extLst>
          </p:cNvPr>
          <p:cNvSpPr txBox="1"/>
          <p:nvPr/>
        </p:nvSpPr>
        <p:spPr>
          <a:xfrm>
            <a:off x="1659227" y="3138242"/>
            <a:ext cx="2794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Addressable TV</a:t>
            </a:r>
          </a:p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Targets the streaming devices of consumers at specific households or businesses based on a list of addresses provided or curated based on demographic, psychographic and location.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B036F6CF-448E-934E-D173-304D89C8D7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064" y="3218724"/>
            <a:ext cx="640080" cy="64008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4034150-B172-AB1F-D7FD-BD2073B9B7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372" y="4251532"/>
            <a:ext cx="556320" cy="64008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1EA4A6C-1DEB-38AC-0397-B6C6703D3F1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492" y="3100045"/>
            <a:ext cx="640080" cy="640080"/>
          </a:xfrm>
          <a:prstGeom prst="rect">
            <a:avLst/>
          </a:prstGeom>
        </p:spPr>
      </p:pic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94FAC8D-0EBE-1F34-766F-54A60854216F}"/>
              </a:ext>
            </a:extLst>
          </p:cNvPr>
          <p:cNvCxnSpPr>
            <a:cxnSpLocks/>
          </p:cNvCxnSpPr>
          <p:nvPr/>
        </p:nvCxnSpPr>
        <p:spPr>
          <a:xfrm>
            <a:off x="983484" y="1586979"/>
            <a:ext cx="774370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0BC573E-46D7-E871-7463-8ED1E914C1B5}"/>
              </a:ext>
            </a:extLst>
          </p:cNvPr>
          <p:cNvCxnSpPr>
            <a:cxnSpLocks/>
          </p:cNvCxnSpPr>
          <p:nvPr/>
        </p:nvCxnSpPr>
        <p:spPr>
          <a:xfrm>
            <a:off x="9438378" y="1586979"/>
            <a:ext cx="440494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reeform 70">
            <a:extLst>
              <a:ext uri="{FF2B5EF4-FFF2-40B4-BE49-F238E27FC236}">
                <a16:creationId xmlns:a16="http://schemas.microsoft.com/office/drawing/2014/main" id="{84BCAB47-3415-1AB2-D78B-0D0C306D08A6}"/>
              </a:ext>
            </a:extLst>
          </p:cNvPr>
          <p:cNvSpPr/>
          <p:nvPr/>
        </p:nvSpPr>
        <p:spPr>
          <a:xfrm rot="5400000">
            <a:off x="3751107" y="3386355"/>
            <a:ext cx="1132497" cy="8634715"/>
          </a:xfrm>
          <a:custGeom>
            <a:avLst/>
            <a:gdLst>
              <a:gd name="connsiteX0" fmla="*/ 1209555 w 1209555"/>
              <a:gd name="connsiteY0" fmla="*/ 0 h 4514120"/>
              <a:gd name="connsiteX1" fmla="*/ 1209554 w 1209555"/>
              <a:gd name="connsiteY1" fmla="*/ 4514120 h 4514120"/>
              <a:gd name="connsiteX2" fmla="*/ 0 w 1209555"/>
              <a:gd name="connsiteY2" fmla="*/ 4514120 h 451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555" h="4514120">
                <a:moveTo>
                  <a:pt x="1209555" y="0"/>
                </a:moveTo>
                <a:lnTo>
                  <a:pt x="1209554" y="4514120"/>
                </a:lnTo>
                <a:lnTo>
                  <a:pt x="0" y="451412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2600">
              <a:latin typeface="Arial" panose="020B0604020202020204" pitchFamily="34" charset="0"/>
            </a:endParaRPr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E6758616-AA26-769C-E38C-417A5A7BDF13}"/>
              </a:ext>
            </a:extLst>
          </p:cNvPr>
          <p:cNvSpPr/>
          <p:nvPr/>
        </p:nvSpPr>
        <p:spPr>
          <a:xfrm rot="5400000">
            <a:off x="1854918" y="5830671"/>
            <a:ext cx="584371" cy="4294208"/>
          </a:xfrm>
          <a:custGeom>
            <a:avLst/>
            <a:gdLst>
              <a:gd name="connsiteX0" fmla="*/ 604778 w 604778"/>
              <a:gd name="connsiteY0" fmla="*/ 0 h 2257062"/>
              <a:gd name="connsiteX1" fmla="*/ 604778 w 604778"/>
              <a:gd name="connsiteY1" fmla="*/ 2257062 h 2257062"/>
              <a:gd name="connsiteX2" fmla="*/ 0 w 604778"/>
              <a:gd name="connsiteY2" fmla="*/ 2257062 h 225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4778" h="2257062">
                <a:moveTo>
                  <a:pt x="604778" y="0"/>
                </a:moveTo>
                <a:lnTo>
                  <a:pt x="604778" y="2257062"/>
                </a:lnTo>
                <a:lnTo>
                  <a:pt x="0" y="2257062"/>
                </a:lnTo>
                <a:close/>
              </a:path>
            </a:pathLst>
          </a:custGeom>
          <a:solidFill>
            <a:srgbClr val="03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260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EEB24F-8F92-2CED-68F3-CF40EEA920D6}"/>
              </a:ext>
            </a:extLst>
          </p:cNvPr>
          <p:cNvSpPr txBox="1"/>
          <p:nvPr/>
        </p:nvSpPr>
        <p:spPr>
          <a:xfrm>
            <a:off x="981691" y="1210906"/>
            <a:ext cx="360208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latin typeface="Arial"/>
                <a:cs typeface="Arial"/>
              </a:rPr>
              <a:t>STREAMING TV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578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4D2EA-40E2-DAAB-7F46-4E34055D7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0E176A2-5045-F3DF-9959-B44515E2E43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840980" cy="8229600"/>
          </a:xfr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CB26330C-1705-23EE-0DCC-A42160341901}"/>
              </a:ext>
            </a:extLst>
          </p:cNvPr>
          <p:cNvSpPr/>
          <p:nvPr/>
        </p:nvSpPr>
        <p:spPr>
          <a:xfrm>
            <a:off x="0" y="0"/>
            <a:ext cx="1864116" cy="3770155"/>
          </a:xfrm>
          <a:custGeom>
            <a:avLst/>
            <a:gdLst>
              <a:gd name="connsiteX0" fmla="*/ 0 w 1553430"/>
              <a:gd name="connsiteY0" fmla="*/ 0 h 3141796"/>
              <a:gd name="connsiteX1" fmla="*/ 1553430 w 1553430"/>
              <a:gd name="connsiteY1" fmla="*/ 0 h 3141796"/>
              <a:gd name="connsiteX2" fmla="*/ 0 w 1553430"/>
              <a:gd name="connsiteY2" fmla="*/ 3141796 h 314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3430" h="3141796">
                <a:moveTo>
                  <a:pt x="0" y="0"/>
                </a:moveTo>
                <a:lnTo>
                  <a:pt x="1553430" y="0"/>
                </a:lnTo>
                <a:lnTo>
                  <a:pt x="0" y="314179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2600">
              <a:latin typeface="Arial" panose="020B0604020202020204" pitchFamily="34" charset="0"/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08365986-9AF3-41DE-2CA5-2470F6FABC3D}"/>
              </a:ext>
            </a:extLst>
          </p:cNvPr>
          <p:cNvSpPr/>
          <p:nvPr/>
        </p:nvSpPr>
        <p:spPr>
          <a:xfrm>
            <a:off x="4343400" y="5852160"/>
            <a:ext cx="2331720" cy="237744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260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96EBBD-71B4-05FC-AC13-656D4033FC98}"/>
              </a:ext>
            </a:extLst>
          </p:cNvPr>
          <p:cNvSpPr txBox="1"/>
          <p:nvPr/>
        </p:nvSpPr>
        <p:spPr>
          <a:xfrm>
            <a:off x="7555226" y="804870"/>
            <a:ext cx="6530051" cy="70788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4000" b="1" dirty="0">
                <a:ln w="19050">
                  <a:noFill/>
                </a:ln>
                <a:latin typeface="Avenir Next Demi Bold" panose="020B0503020202020204" pitchFamily="34" charset="0"/>
              </a:rPr>
              <a:t>CREATIVE SERVICES</a:t>
            </a:r>
            <a:endParaRPr lang="id-ID" sz="4000" b="1" dirty="0">
              <a:ln w="19050">
                <a:noFill/>
              </a:ln>
              <a:latin typeface="Avenir Next Demi Bold" panose="020B0503020202020204" pitchFamily="34" charset="0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EC37BDC-9B0F-330A-0214-9D39FF0D5BB4}"/>
              </a:ext>
            </a:extLst>
          </p:cNvPr>
          <p:cNvSpPr/>
          <p:nvPr/>
        </p:nvSpPr>
        <p:spPr>
          <a:xfrm>
            <a:off x="3" y="0"/>
            <a:ext cx="932058" cy="1885078"/>
          </a:xfrm>
          <a:custGeom>
            <a:avLst/>
            <a:gdLst>
              <a:gd name="connsiteX0" fmla="*/ 0 w 776715"/>
              <a:gd name="connsiteY0" fmla="*/ 0 h 1570898"/>
              <a:gd name="connsiteX1" fmla="*/ 776715 w 776715"/>
              <a:gd name="connsiteY1" fmla="*/ 0 h 1570898"/>
              <a:gd name="connsiteX2" fmla="*/ 0 w 776715"/>
              <a:gd name="connsiteY2" fmla="*/ 1570898 h 157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6715" h="1570898">
                <a:moveTo>
                  <a:pt x="0" y="0"/>
                </a:moveTo>
                <a:lnTo>
                  <a:pt x="776715" y="0"/>
                </a:lnTo>
                <a:lnTo>
                  <a:pt x="0" y="15708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2600"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115DA0-0F9B-6001-EEDE-80CFD23A88A9}"/>
              </a:ext>
            </a:extLst>
          </p:cNvPr>
          <p:cNvSpPr txBox="1"/>
          <p:nvPr/>
        </p:nvSpPr>
        <p:spPr>
          <a:xfrm>
            <a:off x="7555226" y="1684979"/>
            <a:ext cx="6530051" cy="5078309"/>
          </a:xfrm>
          <a:prstGeom prst="rect">
            <a:avLst/>
          </a:prstGeom>
          <a:noFill/>
        </p:spPr>
        <p:txBody>
          <a:bodyPr wrap="square" lIns="91436" tIns="45718" rIns="91436" bIns="45718" rtlCol="0" anchor="t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Having the right creative can make or break your campaign’s performance, and we’re here to take that challenge off your plate. With our Creative Services team, you get top-notch solutions tailored to your needs, ensuring your campaign is set up for success from the start.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/>
                <a:cs typeface="Arial"/>
              </a:rPr>
              <a:t>Creative Vision Alignment:</a:t>
            </a:r>
            <a:r>
              <a:rPr lang="en-US" dirty="0">
                <a:latin typeface="Arial"/>
                <a:cs typeface="Arial"/>
              </a:rPr>
              <a:t> Ensure your campaign’s creative vision is fully realized with a dedicated team that aligns ad copy and design to your goals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/>
                <a:cs typeface="Arial"/>
              </a:rPr>
              <a:t>Optimized Design:</a:t>
            </a:r>
            <a:r>
              <a:rPr lang="en-US" dirty="0">
                <a:latin typeface="Arial"/>
                <a:cs typeface="Arial"/>
              </a:rPr>
              <a:t> Get visually stunning designs tailored for maximum engagement, driving results that resonate with your audience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/>
                <a:cs typeface="Arial"/>
              </a:rPr>
              <a:t>Impactful Video Production:</a:t>
            </a:r>
            <a:r>
              <a:rPr lang="en-US" dirty="0">
                <a:latin typeface="Arial"/>
                <a:cs typeface="Arial"/>
              </a:rPr>
              <a:t> Capture attention with dynamic video content designed to perform across platforms like STV and social, delivering high-quality results that drive your campaign's success</a:t>
            </a:r>
          </a:p>
        </p:txBody>
      </p:sp>
    </p:spTree>
    <p:extLst>
      <p:ext uri="{BB962C8B-B14F-4D97-AF65-F5344CB8AC3E}">
        <p14:creationId xmlns:p14="http://schemas.microsoft.com/office/powerpoint/2010/main" val="301401624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AF362-EF8A-CDD7-4FAA-22939B5D3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C8AD88F-4171-2C1C-D5B3-972EF1D794EA}"/>
              </a:ext>
            </a:extLst>
          </p:cNvPr>
          <p:cNvSpPr txBox="1"/>
          <p:nvPr/>
        </p:nvSpPr>
        <p:spPr>
          <a:xfrm>
            <a:off x="4365562" y="921658"/>
            <a:ext cx="9686104" cy="70788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4000" b="1" dirty="0">
                <a:ln w="190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venir Next Demi Bold" panose="020B0503020202020204" pitchFamily="34" charset="0"/>
              </a:rPr>
              <a:t>REPORTING &amp; CAMPAIGN SUPPORT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7490E487-BDA9-8D33-D3E7-D7D70C3B7993}"/>
              </a:ext>
            </a:extLst>
          </p:cNvPr>
          <p:cNvSpPr/>
          <p:nvPr/>
        </p:nvSpPr>
        <p:spPr>
          <a:xfrm>
            <a:off x="13178936" y="2812656"/>
            <a:ext cx="1451466" cy="5416944"/>
          </a:xfrm>
          <a:custGeom>
            <a:avLst/>
            <a:gdLst>
              <a:gd name="connsiteX0" fmla="*/ 1209555 w 1209555"/>
              <a:gd name="connsiteY0" fmla="*/ 0 h 4514120"/>
              <a:gd name="connsiteX1" fmla="*/ 1209554 w 1209555"/>
              <a:gd name="connsiteY1" fmla="*/ 4514120 h 4514120"/>
              <a:gd name="connsiteX2" fmla="*/ 0 w 1209555"/>
              <a:gd name="connsiteY2" fmla="*/ 4514120 h 451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555" h="4514120">
                <a:moveTo>
                  <a:pt x="1209555" y="0"/>
                </a:moveTo>
                <a:lnTo>
                  <a:pt x="1209554" y="4514120"/>
                </a:lnTo>
                <a:lnTo>
                  <a:pt x="0" y="451412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2600">
              <a:latin typeface="Arial" panose="020B0604020202020204" pitchFamily="34" charset="0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91A118D8-B8C1-4B31-461A-90EC6E76BFF7}"/>
              </a:ext>
            </a:extLst>
          </p:cNvPr>
          <p:cNvSpPr/>
          <p:nvPr/>
        </p:nvSpPr>
        <p:spPr>
          <a:xfrm>
            <a:off x="13904666" y="5521126"/>
            <a:ext cx="725734" cy="2708474"/>
          </a:xfrm>
          <a:custGeom>
            <a:avLst/>
            <a:gdLst>
              <a:gd name="connsiteX0" fmla="*/ 604778 w 604778"/>
              <a:gd name="connsiteY0" fmla="*/ 0 h 2257062"/>
              <a:gd name="connsiteX1" fmla="*/ 604778 w 604778"/>
              <a:gd name="connsiteY1" fmla="*/ 2257062 h 2257062"/>
              <a:gd name="connsiteX2" fmla="*/ 0 w 604778"/>
              <a:gd name="connsiteY2" fmla="*/ 2257062 h 225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4778" h="2257062">
                <a:moveTo>
                  <a:pt x="604778" y="0"/>
                </a:moveTo>
                <a:lnTo>
                  <a:pt x="604778" y="2257062"/>
                </a:lnTo>
                <a:lnTo>
                  <a:pt x="0" y="22570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2600"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CB5094-5838-3FA4-21BE-80CD0F058C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979" y="7512147"/>
            <a:ext cx="1338682" cy="5850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1FAED4-FBBA-E3C6-14B7-750ED2293C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95" y="7498082"/>
            <a:ext cx="1338682" cy="585011"/>
          </a:xfrm>
          <a:prstGeom prst="rect">
            <a:avLst/>
          </a:prstGeom>
        </p:spPr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075CAD61-CB70-A62F-668A-FF76803DC2D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185286" cy="82296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EDEB55-74D7-AD47-3044-AD22712A29BF}"/>
              </a:ext>
            </a:extLst>
          </p:cNvPr>
          <p:cNvSpPr txBox="1"/>
          <p:nvPr/>
        </p:nvSpPr>
        <p:spPr>
          <a:xfrm>
            <a:off x="9126070" y="2004782"/>
            <a:ext cx="4500283" cy="489364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spcBef>
                <a:spcPts val="600"/>
              </a:spcBef>
            </a:pPr>
            <a:r>
              <a:rPr lang="id-ID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KEY METRICS FOR EFFECTIVE AD CAMPAIGNS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Reach &amp; Frequency: </a:t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Measures how many unique viewers saw the ad and how often, revealing campaign exposure and engagement.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Geographic Targeting: </a:t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Tailors' ads to specific locations (zip codes, cities, states) for better alignment with local audiences.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Device Usage: </a:t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Optimizes ads for the most-used devices (smart TVs, smartphones, tablets) to enhance cross-screen performance.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Demographics &amp; Preferences: </a:t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Targets audiences based on age, gender, income, and interests to boost relevance and engagement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3C45B71-DB48-BE1E-2343-9A2B818518ED}"/>
              </a:ext>
            </a:extLst>
          </p:cNvPr>
          <p:cNvGrpSpPr/>
          <p:nvPr/>
        </p:nvGrpSpPr>
        <p:grpSpPr>
          <a:xfrm>
            <a:off x="2181014" y="2004782"/>
            <a:ext cx="6752197" cy="4974978"/>
            <a:chOff x="9727515" y="2854169"/>
            <a:chExt cx="4106674" cy="268832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B0821A9-F9A9-2D28-B7D9-41C64B752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27515" y="3229434"/>
              <a:ext cx="4106674" cy="23130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25F179B-EFDD-C9CE-716E-C80938DE7DDE}"/>
                </a:ext>
              </a:extLst>
            </p:cNvPr>
            <p:cNvSpPr txBox="1"/>
            <p:nvPr/>
          </p:nvSpPr>
          <p:spPr>
            <a:xfrm>
              <a:off x="9727515" y="2854169"/>
              <a:ext cx="4106674" cy="27888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1097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24/7 NEAR REAL TIME DASHBOARD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0191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gnite">
      <a:dk1>
        <a:srgbClr val="000000"/>
      </a:dk1>
      <a:lt1>
        <a:srgbClr val="FFFFFF"/>
      </a:lt1>
      <a:dk2>
        <a:srgbClr val="989998"/>
      </a:dk2>
      <a:lt2>
        <a:srgbClr val="E7E6E6"/>
      </a:lt2>
      <a:accent1>
        <a:srgbClr val="EF4134"/>
      </a:accent1>
      <a:accent2>
        <a:srgbClr val="6675DB"/>
      </a:accent2>
      <a:accent3>
        <a:srgbClr val="989998"/>
      </a:accent3>
      <a:accent4>
        <a:srgbClr val="000000"/>
      </a:accent4>
      <a:accent5>
        <a:srgbClr val="D783FF"/>
      </a:accent5>
      <a:accent6>
        <a:srgbClr val="FF7D78"/>
      </a:accent6>
      <a:hlink>
        <a:srgbClr val="EF4134"/>
      </a:hlink>
      <a:folHlink>
        <a:srgbClr val="6675D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50</TotalTime>
  <Words>1059</Words>
  <Application>Microsoft Macintosh PowerPoint</Application>
  <PresentationFormat>Custom</PresentationFormat>
  <Paragraphs>97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Avenir Next Demi Bold</vt:lpstr>
      <vt:lpstr>Office Theme</vt:lpstr>
      <vt:lpstr>Where Your  Community Watches,  We Connect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Connie Sommerville</dc:creator>
  <cp:lastModifiedBy>Connie TSM</cp:lastModifiedBy>
  <cp:revision>72</cp:revision>
  <cp:lastPrinted>2024-07-19T17:28:22Z</cp:lastPrinted>
  <dcterms:created xsi:type="dcterms:W3CDTF">2024-07-15T16:21:52Z</dcterms:created>
  <dcterms:modified xsi:type="dcterms:W3CDTF">2024-12-16T21:11:05Z</dcterms:modified>
</cp:coreProperties>
</file>