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modernComment_284_B3A63CF2.xml" ContentType="application/vnd.ms-powerpoint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5"/>
  </p:notesMasterIdLst>
  <p:handoutMasterIdLst>
    <p:handoutMasterId r:id="rId16"/>
  </p:handoutMasterIdLst>
  <p:sldIdLst>
    <p:sldId id="617" r:id="rId2"/>
    <p:sldId id="650" r:id="rId3"/>
    <p:sldId id="622" r:id="rId4"/>
    <p:sldId id="645" r:id="rId5"/>
    <p:sldId id="647" r:id="rId6"/>
    <p:sldId id="648" r:id="rId7"/>
    <p:sldId id="651" r:id="rId8"/>
    <p:sldId id="629" r:id="rId9"/>
    <p:sldId id="646" r:id="rId10"/>
    <p:sldId id="269" r:id="rId11"/>
    <p:sldId id="644" r:id="rId12"/>
    <p:sldId id="643" r:id="rId13"/>
    <p:sldId id="642" r:id="rId14"/>
  </p:sldIdLst>
  <p:sldSz cx="14630400" cy="82296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 Options" id="{9BE9BF26-3CB0-4648-9A89-C61948ED8AAB}">
          <p14:sldIdLst>
            <p14:sldId id="617"/>
          </p14:sldIdLst>
        </p14:section>
        <p14:section name="Deck" id="{1D726577-BB49-5149-9750-6CAF06E4F0C4}">
          <p14:sldIdLst>
            <p14:sldId id="650"/>
            <p14:sldId id="622"/>
            <p14:sldId id="645"/>
            <p14:sldId id="647"/>
            <p14:sldId id="648"/>
            <p14:sldId id="651"/>
            <p14:sldId id="629"/>
            <p14:sldId id="646"/>
            <p14:sldId id="269"/>
            <p14:sldId id="644"/>
            <p14:sldId id="643"/>
            <p14:sldId id="64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512" userDrawn="1">
          <p15:clr>
            <a:srgbClr val="A4A3A4"/>
          </p15:clr>
        </p15:guide>
        <p15:guide id="2" pos="67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77A0358-1D03-D485-E674-EE1BF145DBD5}" name="Aleece Southern" initials="AS" userId="S::Aleece.Southern@townsquareignite.com::883397f1-4386-46e0-a1e9-a11d74f082f1" providerId="AD"/>
  <p188:author id="{CA043288-90E9-B57F-7577-EA914605F04B}" name="Shaun Collignon" initials="SC" userId="S::shaun.collignon@townsquaremedia.com::73cfb4e1-ff51-4db4-a608-34c6581cb19a" providerId="AD"/>
  <p188:author id="{97A1E1CB-032C-E56D-12FE-2D976B016EBA}" name="Connie Sommerville" initials="CS" userId="S::connie.sommerville@townsquaremedia.com::04fb8cb3-307f-414a-b817-340b5b06c5bf" providerId="AD"/>
  <p188:author id="{1E4074D5-EC99-312A-5956-C3CBEB485291}" name="Aleece Southern" initials="AS" userId="S::aleece.southern@townsquareignite.com::883397f1-4386-46e0-a1e9-a11d74f082f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0303"/>
    <a:srgbClr val="F04135"/>
    <a:srgbClr val="6676DC"/>
    <a:srgbClr val="99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5" d="100"/>
          <a:sy n="55" d="100"/>
        </p:scale>
        <p:origin x="54" y="726"/>
      </p:cViewPr>
      <p:guideLst>
        <p:guide orient="horz" pos="1512"/>
        <p:guide pos="67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y Bufkin" userId="ca347d07-a5d4-422e-bb44-256bc992e372" providerId="ADAL" clId="{7879C129-65D5-44C8-98CE-77CD45D7CDDD}"/>
    <pc:docChg chg="custSel modSld">
      <pc:chgData name="Ty Bufkin" userId="ca347d07-a5d4-422e-bb44-256bc992e372" providerId="ADAL" clId="{7879C129-65D5-44C8-98CE-77CD45D7CDDD}" dt="2025-06-04T15:13:18.797" v="37" actId="207"/>
      <pc:docMkLst>
        <pc:docMk/>
      </pc:docMkLst>
      <pc:sldChg chg="addSp delSp modSp mod modClrScheme chgLayout">
        <pc:chgData name="Ty Bufkin" userId="ca347d07-a5d4-422e-bb44-256bc992e372" providerId="ADAL" clId="{7879C129-65D5-44C8-98CE-77CD45D7CDDD}" dt="2025-06-04T15:11:56.937" v="10" actId="478"/>
        <pc:sldMkLst>
          <pc:docMk/>
          <pc:sldMk cId="323239493" sldId="617"/>
        </pc:sldMkLst>
        <pc:spChg chg="del">
          <ac:chgData name="Ty Bufkin" userId="ca347d07-a5d4-422e-bb44-256bc992e372" providerId="ADAL" clId="{7879C129-65D5-44C8-98CE-77CD45D7CDDD}" dt="2025-06-04T15:11:56.937" v="10" actId="478"/>
          <ac:spMkLst>
            <pc:docMk/>
            <pc:sldMk cId="323239493" sldId="617"/>
            <ac:spMk id="2" creationId="{2EDF955B-8A28-9C00-B7E9-12DE1B8D6889}"/>
          </ac:spMkLst>
        </pc:spChg>
        <pc:spChg chg="add mod ord">
          <ac:chgData name="Ty Bufkin" userId="ca347d07-a5d4-422e-bb44-256bc992e372" providerId="ADAL" clId="{7879C129-65D5-44C8-98CE-77CD45D7CDDD}" dt="2025-06-04T15:11:53.574" v="9" actId="700"/>
          <ac:spMkLst>
            <pc:docMk/>
            <pc:sldMk cId="323239493" sldId="617"/>
            <ac:spMk id="6" creationId="{175F20A5-3431-E17F-C74D-0E012BD3CFB7}"/>
          </ac:spMkLst>
        </pc:spChg>
        <pc:spChg chg="mod ord">
          <ac:chgData name="Ty Bufkin" userId="ca347d07-a5d4-422e-bb44-256bc992e372" providerId="ADAL" clId="{7879C129-65D5-44C8-98CE-77CD45D7CDDD}" dt="2025-06-04T15:11:53.574" v="9" actId="700"/>
          <ac:spMkLst>
            <pc:docMk/>
            <pc:sldMk cId="323239493" sldId="617"/>
            <ac:spMk id="14" creationId="{A3656B81-CDB3-711C-2467-3E616F9EFCB5}"/>
          </ac:spMkLst>
        </pc:spChg>
        <pc:picChg chg="mod ord">
          <ac:chgData name="Ty Bufkin" userId="ca347d07-a5d4-422e-bb44-256bc992e372" providerId="ADAL" clId="{7879C129-65D5-44C8-98CE-77CD45D7CDDD}" dt="2025-06-04T15:11:53.574" v="9" actId="700"/>
          <ac:picMkLst>
            <pc:docMk/>
            <pc:sldMk cId="323239493" sldId="617"/>
            <ac:picMk id="3" creationId="{E066A306-7FCF-3B5C-8A66-CC2331E1060D}"/>
          </ac:picMkLst>
        </pc:picChg>
        <pc:picChg chg="del">
          <ac:chgData name="Ty Bufkin" userId="ca347d07-a5d4-422e-bb44-256bc992e372" providerId="ADAL" clId="{7879C129-65D5-44C8-98CE-77CD45D7CDDD}" dt="2025-06-04T15:11:31.279" v="0" actId="478"/>
          <ac:picMkLst>
            <pc:docMk/>
            <pc:sldMk cId="323239493" sldId="617"/>
            <ac:picMk id="4" creationId="{9950582D-0B4D-2E45-1845-259101D11A29}"/>
          </ac:picMkLst>
        </pc:picChg>
        <pc:picChg chg="add mod">
          <ac:chgData name="Ty Bufkin" userId="ca347d07-a5d4-422e-bb44-256bc992e372" providerId="ADAL" clId="{7879C129-65D5-44C8-98CE-77CD45D7CDDD}" dt="2025-06-04T15:11:47.586" v="8" actId="14100"/>
          <ac:picMkLst>
            <pc:docMk/>
            <pc:sldMk cId="323239493" sldId="617"/>
            <ac:picMk id="5" creationId="{68553489-E125-8F35-11EA-CC90F68DC0A4}"/>
          </ac:picMkLst>
        </pc:picChg>
        <pc:picChg chg="del">
          <ac:chgData name="Ty Bufkin" userId="ca347d07-a5d4-422e-bb44-256bc992e372" providerId="ADAL" clId="{7879C129-65D5-44C8-98CE-77CD45D7CDDD}" dt="2025-06-04T15:11:37.817" v="4" actId="478"/>
          <ac:picMkLst>
            <pc:docMk/>
            <pc:sldMk cId="323239493" sldId="617"/>
            <ac:picMk id="8" creationId="{C155E18C-F1A2-7B38-6190-F3D01A9B6A68}"/>
          </ac:picMkLst>
        </pc:picChg>
      </pc:sldChg>
      <pc:sldChg chg="addSp modSp">
        <pc:chgData name="Ty Bufkin" userId="ca347d07-a5d4-422e-bb44-256bc992e372" providerId="ADAL" clId="{7879C129-65D5-44C8-98CE-77CD45D7CDDD}" dt="2025-06-04T15:12:11.761" v="15"/>
        <pc:sldMkLst>
          <pc:docMk/>
          <pc:sldMk cId="3552228943" sldId="622"/>
        </pc:sldMkLst>
        <pc:picChg chg="add mod">
          <ac:chgData name="Ty Bufkin" userId="ca347d07-a5d4-422e-bb44-256bc992e372" providerId="ADAL" clId="{7879C129-65D5-44C8-98CE-77CD45D7CDDD}" dt="2025-06-04T15:12:11.761" v="15"/>
          <ac:picMkLst>
            <pc:docMk/>
            <pc:sldMk cId="3552228943" sldId="622"/>
            <ac:picMk id="3" creationId="{581E54E7-DC2A-106E-2739-996BF3AE276F}"/>
          </ac:picMkLst>
        </pc:picChg>
      </pc:sldChg>
      <pc:sldChg chg="addSp modSp">
        <pc:chgData name="Ty Bufkin" userId="ca347d07-a5d4-422e-bb44-256bc992e372" providerId="ADAL" clId="{7879C129-65D5-44C8-98CE-77CD45D7CDDD}" dt="2025-06-04T15:12:18.427" v="18"/>
        <pc:sldMkLst>
          <pc:docMk/>
          <pc:sldMk cId="2700228176" sldId="629"/>
        </pc:sldMkLst>
        <pc:picChg chg="add mod">
          <ac:chgData name="Ty Bufkin" userId="ca347d07-a5d4-422e-bb44-256bc992e372" providerId="ADAL" clId="{7879C129-65D5-44C8-98CE-77CD45D7CDDD}" dt="2025-06-04T15:12:18.427" v="18"/>
          <ac:picMkLst>
            <pc:docMk/>
            <pc:sldMk cId="2700228176" sldId="629"/>
            <ac:picMk id="3" creationId="{E09D6894-3F50-0F1C-D7E2-E8EB87A4B594}"/>
          </ac:picMkLst>
        </pc:picChg>
      </pc:sldChg>
      <pc:sldChg chg="addSp modSp">
        <pc:chgData name="Ty Bufkin" userId="ca347d07-a5d4-422e-bb44-256bc992e372" providerId="ADAL" clId="{7879C129-65D5-44C8-98CE-77CD45D7CDDD}" dt="2025-06-04T15:12:29.758" v="21" actId="1076"/>
        <pc:sldMkLst>
          <pc:docMk/>
          <pc:sldMk cId="4212578534" sldId="642"/>
        </pc:sldMkLst>
        <pc:picChg chg="add mod">
          <ac:chgData name="Ty Bufkin" userId="ca347d07-a5d4-422e-bb44-256bc992e372" providerId="ADAL" clId="{7879C129-65D5-44C8-98CE-77CD45D7CDDD}" dt="2025-06-04T15:12:29.758" v="21" actId="1076"/>
          <ac:picMkLst>
            <pc:docMk/>
            <pc:sldMk cId="4212578534" sldId="642"/>
            <ac:picMk id="3" creationId="{896B5646-3774-A738-A201-F42D8628D3D8}"/>
          </ac:picMkLst>
        </pc:picChg>
      </pc:sldChg>
      <pc:sldChg chg="addSp delSp modSp mod">
        <pc:chgData name="Ty Bufkin" userId="ca347d07-a5d4-422e-bb44-256bc992e372" providerId="ADAL" clId="{7879C129-65D5-44C8-98CE-77CD45D7CDDD}" dt="2025-06-04T15:13:18.797" v="37" actId="207"/>
        <pc:sldMkLst>
          <pc:docMk/>
          <pc:sldMk cId="74161255" sldId="646"/>
        </pc:sldMkLst>
        <pc:picChg chg="add del mod">
          <ac:chgData name="Ty Bufkin" userId="ca347d07-a5d4-422e-bb44-256bc992e372" providerId="ADAL" clId="{7879C129-65D5-44C8-98CE-77CD45D7CDDD}" dt="2025-06-04T15:12:35.771" v="24" actId="478"/>
          <ac:picMkLst>
            <pc:docMk/>
            <pc:sldMk cId="74161255" sldId="646"/>
            <ac:picMk id="3" creationId="{90FA5FD2-06EE-ADCA-DAC8-EA3EB28BF8D3}"/>
          </ac:picMkLst>
        </pc:picChg>
        <pc:picChg chg="del">
          <ac:chgData name="Ty Bufkin" userId="ca347d07-a5d4-422e-bb44-256bc992e372" providerId="ADAL" clId="{7879C129-65D5-44C8-98CE-77CD45D7CDDD}" dt="2025-06-04T15:12:33.692" v="22" actId="478"/>
          <ac:picMkLst>
            <pc:docMk/>
            <pc:sldMk cId="74161255" sldId="646"/>
            <ac:picMk id="4" creationId="{C30DE7CF-A2E0-DF0C-D207-CCBC11DE44FB}"/>
          </ac:picMkLst>
        </pc:picChg>
        <pc:picChg chg="add del mod">
          <ac:chgData name="Ty Bufkin" userId="ca347d07-a5d4-422e-bb44-256bc992e372" providerId="ADAL" clId="{7879C129-65D5-44C8-98CE-77CD45D7CDDD}" dt="2025-06-04T15:13:13.162" v="35" actId="478"/>
          <ac:picMkLst>
            <pc:docMk/>
            <pc:sldMk cId="74161255" sldId="646"/>
            <ac:picMk id="6" creationId="{F5AE5B91-ED92-3314-9ED8-B7D6D46DA084}"/>
          </ac:picMkLst>
        </pc:picChg>
        <pc:picChg chg="add mod">
          <ac:chgData name="Ty Bufkin" userId="ca347d07-a5d4-422e-bb44-256bc992e372" providerId="ADAL" clId="{7879C129-65D5-44C8-98CE-77CD45D7CDDD}" dt="2025-06-04T15:13:18.797" v="37" actId="207"/>
          <ac:picMkLst>
            <pc:docMk/>
            <pc:sldMk cId="74161255" sldId="646"/>
            <ac:picMk id="7" creationId="{29181729-F11D-9A6B-3D1B-FD8C2FDBF2E8}"/>
          </ac:picMkLst>
        </pc:picChg>
      </pc:sldChg>
      <pc:sldChg chg="addSp modSp">
        <pc:chgData name="Ty Bufkin" userId="ca347d07-a5d4-422e-bb44-256bc992e372" providerId="ADAL" clId="{7879C129-65D5-44C8-98CE-77CD45D7CDDD}" dt="2025-06-04T15:12:14.124" v="16"/>
        <pc:sldMkLst>
          <pc:docMk/>
          <pc:sldMk cId="3434160536" sldId="647"/>
        </pc:sldMkLst>
        <pc:picChg chg="add mod">
          <ac:chgData name="Ty Bufkin" userId="ca347d07-a5d4-422e-bb44-256bc992e372" providerId="ADAL" clId="{7879C129-65D5-44C8-98CE-77CD45D7CDDD}" dt="2025-06-04T15:12:14.124" v="16"/>
          <ac:picMkLst>
            <pc:docMk/>
            <pc:sldMk cId="3434160536" sldId="647"/>
            <ac:picMk id="6" creationId="{630C3858-F5F3-CCCC-359D-089F1E2AFD74}"/>
          </ac:picMkLst>
        </pc:picChg>
      </pc:sldChg>
      <pc:sldChg chg="addSp modSp">
        <pc:chgData name="Ty Bufkin" userId="ca347d07-a5d4-422e-bb44-256bc992e372" providerId="ADAL" clId="{7879C129-65D5-44C8-98CE-77CD45D7CDDD}" dt="2025-06-04T15:12:16.533" v="17"/>
        <pc:sldMkLst>
          <pc:docMk/>
          <pc:sldMk cId="2344885290" sldId="648"/>
        </pc:sldMkLst>
        <pc:picChg chg="add mod">
          <ac:chgData name="Ty Bufkin" userId="ca347d07-a5d4-422e-bb44-256bc992e372" providerId="ADAL" clId="{7879C129-65D5-44C8-98CE-77CD45D7CDDD}" dt="2025-06-04T15:12:16.533" v="17"/>
          <ac:picMkLst>
            <pc:docMk/>
            <pc:sldMk cId="2344885290" sldId="648"/>
            <ac:picMk id="6" creationId="{6A55FCA4-65DD-F669-0A45-60526F7BF990}"/>
          </ac:picMkLst>
        </pc:picChg>
      </pc:sldChg>
      <pc:sldChg chg="addSp delSp modSp mod">
        <pc:chgData name="Ty Bufkin" userId="ca347d07-a5d4-422e-bb44-256bc992e372" providerId="ADAL" clId="{7879C129-65D5-44C8-98CE-77CD45D7CDDD}" dt="2025-06-04T15:12:08.278" v="14" actId="1076"/>
        <pc:sldMkLst>
          <pc:docMk/>
          <pc:sldMk cId="1257054293" sldId="650"/>
        </pc:sldMkLst>
        <pc:picChg chg="add mod">
          <ac:chgData name="Ty Bufkin" userId="ca347d07-a5d4-422e-bb44-256bc992e372" providerId="ADAL" clId="{7879C129-65D5-44C8-98CE-77CD45D7CDDD}" dt="2025-06-04T15:12:08.278" v="14" actId="1076"/>
          <ac:picMkLst>
            <pc:docMk/>
            <pc:sldMk cId="1257054293" sldId="650"/>
            <ac:picMk id="5" creationId="{6646FEB1-8F0F-5C8C-F814-00D421F9289B}"/>
          </ac:picMkLst>
        </pc:picChg>
        <pc:picChg chg="del">
          <ac:chgData name="Ty Bufkin" userId="ca347d07-a5d4-422e-bb44-256bc992e372" providerId="ADAL" clId="{7879C129-65D5-44C8-98CE-77CD45D7CDDD}" dt="2025-06-04T15:12:04.169" v="11" actId="478"/>
          <ac:picMkLst>
            <pc:docMk/>
            <pc:sldMk cId="1257054293" sldId="650"/>
            <ac:picMk id="9" creationId="{A48A198D-D32B-D806-095A-FDEAE556864D}"/>
          </ac:picMkLst>
        </pc:picChg>
      </pc:sldChg>
    </pc:docChg>
  </pc:docChgLst>
  <pc:docChgLst>
    <pc:chgData name="Ty Bufkin" userId="ca347d07-a5d4-422e-bb44-256bc992e372" providerId="ADAL" clId="{F3ACBE58-0D7A-4F55-9FAD-AF711DEFCABF}"/>
    <pc:docChg chg="addSld modSld">
      <pc:chgData name="Ty Bufkin" userId="ca347d07-a5d4-422e-bb44-256bc992e372" providerId="ADAL" clId="{F3ACBE58-0D7A-4F55-9FAD-AF711DEFCABF}" dt="2025-06-05T14:52:32.976" v="1"/>
      <pc:docMkLst>
        <pc:docMk/>
      </pc:docMkLst>
      <pc:sldChg chg="addSp modSp add">
        <pc:chgData name="Ty Bufkin" userId="ca347d07-a5d4-422e-bb44-256bc992e372" providerId="ADAL" clId="{F3ACBE58-0D7A-4F55-9FAD-AF711DEFCABF}" dt="2025-06-05T14:52:32.976" v="1"/>
        <pc:sldMkLst>
          <pc:docMk/>
          <pc:sldMk cId="613036612" sldId="651"/>
        </pc:sldMkLst>
        <pc:picChg chg="add mod">
          <ac:chgData name="Ty Bufkin" userId="ca347d07-a5d4-422e-bb44-256bc992e372" providerId="ADAL" clId="{F3ACBE58-0D7A-4F55-9FAD-AF711DEFCABF}" dt="2025-06-05T14:52:32.976" v="1"/>
          <ac:picMkLst>
            <pc:docMk/>
            <pc:sldMk cId="613036612" sldId="651"/>
            <ac:picMk id="4" creationId="{D0E67394-3585-5688-64EE-105CD414C0A5}"/>
          </ac:picMkLst>
        </pc:picChg>
      </pc:sldChg>
    </pc:docChg>
  </pc:docChgLst>
</pc:chgInfo>
</file>

<file path=ppt/comments/modernComment_284_B3A63CF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F96EE85-0D71-9E49-B678-1BD48DB557EA}" authorId="{277A0358-1D03-D485-E674-EE1BF145DBD5}" status="resolved" created="2024-08-16T13:14:59.813">
    <pc:sldMkLst xmlns:pc="http://schemas.microsoft.com/office/powerpoint/2013/main/command">
      <pc:docMk/>
      <pc:sldMk cId="900985982" sldId="583"/>
    </pc:sldMkLst>
    <p188:txBody>
      <a:bodyPr/>
      <a:lstStyle/>
      <a:p>
        <a:r>
          <a:rPr lang="en-US"/>
          <a:t>Switched and edited all text here
</a:t>
        </a:r>
      </a:p>
    </p188:txBody>
  </p188:cm>
  <p188:cm id="{1E8DCAD6-8AAB-3942-B818-40110742191A}" authorId="{277A0358-1D03-D485-E674-EE1BF145DBD5}" status="resolved" created="2024-08-16T13:36:56.906">
    <pc:sldMkLst xmlns:pc="http://schemas.microsoft.com/office/powerpoint/2013/main/command">
      <pc:docMk/>
      <pc:sldMk cId="900985982" sldId="583"/>
    </pc:sldMkLst>
    <p188:txBody>
      <a:bodyPr/>
      <a:lstStyle/>
      <a:p>
        <a:r>
          <a:rPr lang="en-US"/>
          <a:t>I also think we should keep this in the core deck as it’s a good reminder for sellers what we do from a creative perspective.  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0D8E5C5-D2EA-FEC5-2FAC-5C5C72B1C5D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DA8379-8206-A033-994C-7910C0FBD1D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AE8454-FC30-4441-92E5-D2069FB9F6CA}" type="datetimeFigureOut">
              <a:rPr lang="en-US" smtClean="0">
                <a:latin typeface="Arial" panose="020B0604020202020204" pitchFamily="34" charset="0"/>
              </a:rPr>
              <a:t>6/5/2025</a:t>
            </a:fld>
            <a:endParaRPr lang="en-US">
              <a:latin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BDD090-65F5-300B-F256-14D249DDE56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26FFB2-06D7-12A9-40C7-25759D55A6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F17A3D-D634-6449-8333-13DF8260CF8C}" type="slidenum">
              <a:rPr lang="en-US" smtClean="0">
                <a:latin typeface="Arial" panose="020B0604020202020204" pitchFamily="34" charset="0"/>
              </a:rPr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220445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C99CC696-2765-3B4D-8C56-C9D4ADAE634D}" type="datetimeFigureOut">
              <a:rPr lang="en-US" smtClean="0"/>
              <a:pPr/>
              <a:t>6/5/2025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BE6884A1-979A-F74F-9F28-DE0D5400D8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207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97280" rtl="0" eaLnBrk="1" latinLnBrk="0" hangingPunct="1">
      <a:defRPr sz="144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48640" algn="l" defTabSz="1097280" rtl="0" eaLnBrk="1" latinLnBrk="0" hangingPunct="1">
      <a:defRPr sz="144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097280" algn="l" defTabSz="1097280" rtl="0" eaLnBrk="1" latinLnBrk="0" hangingPunct="1">
      <a:defRPr sz="144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645920" algn="l" defTabSz="1097280" rtl="0" eaLnBrk="1" latinLnBrk="0" hangingPunct="1">
      <a:defRPr sz="144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194560" algn="l" defTabSz="1097280" rtl="0" eaLnBrk="1" latinLnBrk="0" hangingPunct="1">
      <a:defRPr sz="144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74320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240A85-C34B-9F6A-5BAC-4B65E0918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B05A40-A47F-0CFB-689E-5EF0E4E2D4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6CCDDF-3821-4EB0-0B69-D6072304BA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3B7A47-9DA2-F03E-3B94-3F06272FBA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884A1-979A-F74F-9F28-DE0D5400D88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447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676FCB-B6EB-E745-B8A9-1FD5EA05B67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359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C23DB3-BBE0-D983-6993-7366A63A7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C71A23-14BF-7F19-6349-5D49026E06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BE4D3B-0C99-ED88-A06F-F521B975A9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A54DFD-43BE-1FE6-3169-E49B80343A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884A1-979A-F74F-9F28-DE0D5400D88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8910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884A1-979A-F74F-9F28-DE0D5400D88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8803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884A1-979A-F74F-9F28-DE0D5400D88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7376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E71531-8BBB-2A97-9F34-C3E4345641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DBBC69-8EF7-CDAA-D838-D4D203C03E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6C847F-D30D-1E8D-BDAF-EC6E4367EA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76F949-C7C6-1760-136F-A14E348B5B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884A1-979A-F74F-9F28-DE0D5400D88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378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884A1-979A-F74F-9F28-DE0D5400D887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930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42">
            <a:extLst>
              <a:ext uri="{FF2B5EF4-FFF2-40B4-BE49-F238E27FC236}">
                <a16:creationId xmlns:a16="http://schemas.microsoft.com/office/drawing/2014/main" id="{9487EB61-E515-FD52-7B7D-07E833E91962}"/>
              </a:ext>
            </a:extLst>
          </p:cNvPr>
          <p:cNvSpPr/>
          <p:nvPr userDrawn="1"/>
        </p:nvSpPr>
        <p:spPr>
          <a:xfrm>
            <a:off x="4392796" y="1963935"/>
            <a:ext cx="10237603" cy="6277659"/>
          </a:xfrm>
          <a:custGeom>
            <a:avLst/>
            <a:gdLst>
              <a:gd name="connsiteX0" fmla="*/ 0 w 6131183"/>
              <a:gd name="connsiteY0" fmla="*/ 0 h 6249021"/>
              <a:gd name="connsiteX1" fmla="*/ 6131183 w 6131183"/>
              <a:gd name="connsiteY1" fmla="*/ 0 h 6249021"/>
              <a:gd name="connsiteX2" fmla="*/ 6131183 w 6131183"/>
              <a:gd name="connsiteY2" fmla="*/ 6249021 h 6249021"/>
              <a:gd name="connsiteX3" fmla="*/ 0 w 6131183"/>
              <a:gd name="connsiteY3" fmla="*/ 6249021 h 6249021"/>
              <a:gd name="connsiteX4" fmla="*/ 0 w 6131183"/>
              <a:gd name="connsiteY4" fmla="*/ 0 h 6249021"/>
              <a:gd name="connsiteX0" fmla="*/ 869430 w 7000613"/>
              <a:gd name="connsiteY0" fmla="*/ 0 h 6249021"/>
              <a:gd name="connsiteX1" fmla="*/ 7000613 w 7000613"/>
              <a:gd name="connsiteY1" fmla="*/ 0 h 6249021"/>
              <a:gd name="connsiteX2" fmla="*/ 7000613 w 7000613"/>
              <a:gd name="connsiteY2" fmla="*/ 6249021 h 6249021"/>
              <a:gd name="connsiteX3" fmla="*/ 0 w 7000613"/>
              <a:gd name="connsiteY3" fmla="*/ 6249021 h 6249021"/>
              <a:gd name="connsiteX4" fmla="*/ 869430 w 7000613"/>
              <a:gd name="connsiteY4" fmla="*/ 0 h 6249021"/>
              <a:gd name="connsiteX0" fmla="*/ 4012067 w 10143250"/>
              <a:gd name="connsiteY0" fmla="*/ 0 h 6249021"/>
              <a:gd name="connsiteX1" fmla="*/ 10143250 w 10143250"/>
              <a:gd name="connsiteY1" fmla="*/ 0 h 6249021"/>
              <a:gd name="connsiteX2" fmla="*/ 10143250 w 10143250"/>
              <a:gd name="connsiteY2" fmla="*/ 6249021 h 6249021"/>
              <a:gd name="connsiteX3" fmla="*/ 3142637 w 10143250"/>
              <a:gd name="connsiteY3" fmla="*/ 6249021 h 6249021"/>
              <a:gd name="connsiteX4" fmla="*/ 4012067 w 10143250"/>
              <a:gd name="connsiteY4" fmla="*/ 0 h 6249021"/>
              <a:gd name="connsiteX0" fmla="*/ 3716676 w 10237603"/>
              <a:gd name="connsiteY0" fmla="*/ 0 h 6249021"/>
              <a:gd name="connsiteX1" fmla="*/ 10237603 w 10237603"/>
              <a:gd name="connsiteY1" fmla="*/ 0 h 6249021"/>
              <a:gd name="connsiteX2" fmla="*/ 10237603 w 10237603"/>
              <a:gd name="connsiteY2" fmla="*/ 6249021 h 6249021"/>
              <a:gd name="connsiteX3" fmla="*/ 3236990 w 10237603"/>
              <a:gd name="connsiteY3" fmla="*/ 6249021 h 6249021"/>
              <a:gd name="connsiteX4" fmla="*/ 3716676 w 10237603"/>
              <a:gd name="connsiteY4" fmla="*/ 0 h 6249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37603" h="6249021">
                <a:moveTo>
                  <a:pt x="3716676" y="0"/>
                </a:moveTo>
                <a:lnTo>
                  <a:pt x="10237603" y="0"/>
                </a:lnTo>
                <a:lnTo>
                  <a:pt x="10237603" y="6249021"/>
                </a:lnTo>
                <a:lnTo>
                  <a:pt x="3236990" y="6249021"/>
                </a:lnTo>
                <a:cubicBezTo>
                  <a:pt x="-4178144" y="4106053"/>
                  <a:pt x="3426866" y="2083007"/>
                  <a:pt x="3716676" y="0"/>
                </a:cubicBezTo>
                <a:close/>
              </a:path>
            </a:pathLst>
          </a:cu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33B00485-7538-5218-B07C-CA1AB56AB50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22225" y="1654"/>
            <a:ext cx="8521442" cy="6352651"/>
          </a:xfrm>
          <a:custGeom>
            <a:avLst/>
            <a:gdLst>
              <a:gd name="connsiteX0" fmla="*/ 9596 w 8876284"/>
              <a:gd name="connsiteY0" fmla="*/ 0 h 7375128"/>
              <a:gd name="connsiteX1" fmla="*/ 6401476 w 8876284"/>
              <a:gd name="connsiteY1" fmla="*/ 0 h 7375128"/>
              <a:gd name="connsiteX2" fmla="*/ 8876284 w 8876284"/>
              <a:gd name="connsiteY2" fmla="*/ 1470876 h 7375128"/>
              <a:gd name="connsiteX3" fmla="*/ 6428772 w 8876284"/>
              <a:gd name="connsiteY3" fmla="*/ 7360207 h 7375128"/>
              <a:gd name="connsiteX4" fmla="*/ 239190 w 8876284"/>
              <a:gd name="connsiteY4" fmla="*/ 7375128 h 7375128"/>
              <a:gd name="connsiteX5" fmla="*/ 0 w 8876284"/>
              <a:gd name="connsiteY5" fmla="*/ 7375128 h 7375128"/>
              <a:gd name="connsiteX6" fmla="*/ 0 w 8876284"/>
              <a:gd name="connsiteY6" fmla="*/ 6010303 h 7375128"/>
              <a:gd name="connsiteX7" fmla="*/ 263 w 8876284"/>
              <a:gd name="connsiteY7" fmla="*/ 3924423 h 7375128"/>
              <a:gd name="connsiteX0" fmla="*/ 9596 w 8521442"/>
              <a:gd name="connsiteY0" fmla="*/ 0 h 7375128"/>
              <a:gd name="connsiteX1" fmla="*/ 6401476 w 8521442"/>
              <a:gd name="connsiteY1" fmla="*/ 0 h 7375128"/>
              <a:gd name="connsiteX2" fmla="*/ 8521442 w 8521442"/>
              <a:gd name="connsiteY2" fmla="*/ 2263096 h 7375128"/>
              <a:gd name="connsiteX3" fmla="*/ 6428772 w 8521442"/>
              <a:gd name="connsiteY3" fmla="*/ 7360207 h 7375128"/>
              <a:gd name="connsiteX4" fmla="*/ 239190 w 8521442"/>
              <a:gd name="connsiteY4" fmla="*/ 7375128 h 7375128"/>
              <a:gd name="connsiteX5" fmla="*/ 0 w 8521442"/>
              <a:gd name="connsiteY5" fmla="*/ 7375128 h 7375128"/>
              <a:gd name="connsiteX6" fmla="*/ 0 w 8521442"/>
              <a:gd name="connsiteY6" fmla="*/ 6010303 h 7375128"/>
              <a:gd name="connsiteX7" fmla="*/ 263 w 8521442"/>
              <a:gd name="connsiteY7" fmla="*/ 3924423 h 7375128"/>
              <a:gd name="connsiteX8" fmla="*/ 9596 w 8521442"/>
              <a:gd name="connsiteY8" fmla="*/ 0 h 7375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21442" h="7375128">
                <a:moveTo>
                  <a:pt x="9596" y="0"/>
                </a:moveTo>
                <a:lnTo>
                  <a:pt x="6401476" y="0"/>
                </a:lnTo>
                <a:lnTo>
                  <a:pt x="8521442" y="2263096"/>
                </a:lnTo>
                <a:lnTo>
                  <a:pt x="6428772" y="7360207"/>
                </a:lnTo>
                <a:lnTo>
                  <a:pt x="239190" y="7375128"/>
                </a:lnTo>
                <a:lnTo>
                  <a:pt x="0" y="7375128"/>
                </a:lnTo>
                <a:lnTo>
                  <a:pt x="0" y="6010303"/>
                </a:lnTo>
                <a:cubicBezTo>
                  <a:pt x="88" y="5315010"/>
                  <a:pt x="175" y="4619716"/>
                  <a:pt x="263" y="3924423"/>
                </a:cubicBezTo>
                <a:lnTo>
                  <a:pt x="9596" y="0"/>
                </a:lnTo>
                <a:close/>
              </a:path>
            </a:pathLst>
          </a:custGeom>
          <a:solidFill>
            <a:srgbClr val="030303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INSERT MAIN IMAGE</a:t>
            </a:r>
          </a:p>
        </p:txBody>
      </p:sp>
      <p:sp>
        <p:nvSpPr>
          <p:cNvPr id="41" name="Parallelogram 40">
            <a:extLst>
              <a:ext uri="{FF2B5EF4-FFF2-40B4-BE49-F238E27FC236}">
                <a16:creationId xmlns:a16="http://schemas.microsoft.com/office/drawing/2014/main" id="{7450D0CA-E86D-7CF2-3AB2-7D7797B1E3E4}"/>
              </a:ext>
            </a:extLst>
          </p:cNvPr>
          <p:cNvSpPr/>
          <p:nvPr userDrawn="1"/>
        </p:nvSpPr>
        <p:spPr>
          <a:xfrm>
            <a:off x="-27708" y="6318913"/>
            <a:ext cx="7627586" cy="1922681"/>
          </a:xfrm>
          <a:custGeom>
            <a:avLst/>
            <a:gdLst>
              <a:gd name="connsiteX0" fmla="*/ 0 w 6728347"/>
              <a:gd name="connsiteY0" fmla="*/ 1909033 h 1909033"/>
              <a:gd name="connsiteX1" fmla="*/ 477258 w 6728347"/>
              <a:gd name="connsiteY1" fmla="*/ 0 h 1909033"/>
              <a:gd name="connsiteX2" fmla="*/ 6728347 w 6728347"/>
              <a:gd name="connsiteY2" fmla="*/ 0 h 1909033"/>
              <a:gd name="connsiteX3" fmla="*/ 6251089 w 6728347"/>
              <a:gd name="connsiteY3" fmla="*/ 1909033 h 1909033"/>
              <a:gd name="connsiteX4" fmla="*/ 0 w 6728347"/>
              <a:gd name="connsiteY4" fmla="*/ 1909033 h 1909033"/>
              <a:gd name="connsiteX0" fmla="*/ 0 w 6728347"/>
              <a:gd name="connsiteY0" fmla="*/ 1909033 h 1909033"/>
              <a:gd name="connsiteX1" fmla="*/ 272542 w 6728347"/>
              <a:gd name="connsiteY1" fmla="*/ 27295 h 1909033"/>
              <a:gd name="connsiteX2" fmla="*/ 6728347 w 6728347"/>
              <a:gd name="connsiteY2" fmla="*/ 0 h 1909033"/>
              <a:gd name="connsiteX3" fmla="*/ 6251089 w 6728347"/>
              <a:gd name="connsiteY3" fmla="*/ 1909033 h 1909033"/>
              <a:gd name="connsiteX4" fmla="*/ 0 w 6728347"/>
              <a:gd name="connsiteY4" fmla="*/ 1909033 h 1909033"/>
              <a:gd name="connsiteX0" fmla="*/ 14061 w 6455805"/>
              <a:gd name="connsiteY0" fmla="*/ 1922681 h 1922681"/>
              <a:gd name="connsiteX1" fmla="*/ 0 w 6455805"/>
              <a:gd name="connsiteY1" fmla="*/ 27295 h 1922681"/>
              <a:gd name="connsiteX2" fmla="*/ 6455805 w 6455805"/>
              <a:gd name="connsiteY2" fmla="*/ 0 h 1922681"/>
              <a:gd name="connsiteX3" fmla="*/ 5978547 w 6455805"/>
              <a:gd name="connsiteY3" fmla="*/ 1909033 h 1922681"/>
              <a:gd name="connsiteX4" fmla="*/ 14061 w 6455805"/>
              <a:gd name="connsiteY4" fmla="*/ 1922681 h 1922681"/>
              <a:gd name="connsiteX0" fmla="*/ 14061 w 6455805"/>
              <a:gd name="connsiteY0" fmla="*/ 1922681 h 1949976"/>
              <a:gd name="connsiteX1" fmla="*/ 0 w 6455805"/>
              <a:gd name="connsiteY1" fmla="*/ 27295 h 1949976"/>
              <a:gd name="connsiteX2" fmla="*/ 6455805 w 6455805"/>
              <a:gd name="connsiteY2" fmla="*/ 0 h 1949976"/>
              <a:gd name="connsiteX3" fmla="*/ 5964899 w 6455805"/>
              <a:gd name="connsiteY3" fmla="*/ 1949976 h 1949976"/>
              <a:gd name="connsiteX4" fmla="*/ 14061 w 6455805"/>
              <a:gd name="connsiteY4" fmla="*/ 1922681 h 1949976"/>
              <a:gd name="connsiteX0" fmla="*/ 14061 w 6455805"/>
              <a:gd name="connsiteY0" fmla="*/ 1922681 h 1963624"/>
              <a:gd name="connsiteX1" fmla="*/ 0 w 6455805"/>
              <a:gd name="connsiteY1" fmla="*/ 27295 h 1963624"/>
              <a:gd name="connsiteX2" fmla="*/ 6455805 w 6455805"/>
              <a:gd name="connsiteY2" fmla="*/ 0 h 1963624"/>
              <a:gd name="connsiteX3" fmla="*/ 5787478 w 6455805"/>
              <a:gd name="connsiteY3" fmla="*/ 1963624 h 1963624"/>
              <a:gd name="connsiteX4" fmla="*/ 14061 w 6455805"/>
              <a:gd name="connsiteY4" fmla="*/ 1922681 h 1963624"/>
              <a:gd name="connsiteX0" fmla="*/ 14061 w 6455805"/>
              <a:gd name="connsiteY0" fmla="*/ 1922681 h 1949976"/>
              <a:gd name="connsiteX1" fmla="*/ 0 w 6455805"/>
              <a:gd name="connsiteY1" fmla="*/ 27295 h 1949976"/>
              <a:gd name="connsiteX2" fmla="*/ 6455805 w 6455805"/>
              <a:gd name="connsiteY2" fmla="*/ 0 h 1949976"/>
              <a:gd name="connsiteX3" fmla="*/ 5773830 w 6455805"/>
              <a:gd name="connsiteY3" fmla="*/ 1949976 h 1949976"/>
              <a:gd name="connsiteX4" fmla="*/ 14061 w 6455805"/>
              <a:gd name="connsiteY4" fmla="*/ 1922681 h 1949976"/>
              <a:gd name="connsiteX0" fmla="*/ 14061 w 6455805"/>
              <a:gd name="connsiteY0" fmla="*/ 1922681 h 1922681"/>
              <a:gd name="connsiteX1" fmla="*/ 0 w 6455805"/>
              <a:gd name="connsiteY1" fmla="*/ 27295 h 1922681"/>
              <a:gd name="connsiteX2" fmla="*/ 6455805 w 6455805"/>
              <a:gd name="connsiteY2" fmla="*/ 0 h 1922681"/>
              <a:gd name="connsiteX3" fmla="*/ 5768806 w 6455805"/>
              <a:gd name="connsiteY3" fmla="*/ 1919831 h 1922681"/>
              <a:gd name="connsiteX4" fmla="*/ 14061 w 6455805"/>
              <a:gd name="connsiteY4" fmla="*/ 1922681 h 1922681"/>
              <a:gd name="connsiteX0" fmla="*/ 14061 w 7627586"/>
              <a:gd name="connsiteY0" fmla="*/ 1922681 h 1922681"/>
              <a:gd name="connsiteX1" fmla="*/ 0 w 7627586"/>
              <a:gd name="connsiteY1" fmla="*/ 27295 h 1922681"/>
              <a:gd name="connsiteX2" fmla="*/ 6455805 w 7627586"/>
              <a:gd name="connsiteY2" fmla="*/ 0 h 1922681"/>
              <a:gd name="connsiteX3" fmla="*/ 7627586 w 7627586"/>
              <a:gd name="connsiteY3" fmla="*/ 1919831 h 1922681"/>
              <a:gd name="connsiteX4" fmla="*/ 14061 w 7627586"/>
              <a:gd name="connsiteY4" fmla="*/ 1922681 h 1922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7586" h="1922681">
                <a:moveTo>
                  <a:pt x="14061" y="1922681"/>
                </a:moveTo>
                <a:lnTo>
                  <a:pt x="0" y="27295"/>
                </a:lnTo>
                <a:lnTo>
                  <a:pt x="6455805" y="0"/>
                </a:lnTo>
                <a:lnTo>
                  <a:pt x="7627586" y="1919831"/>
                </a:lnTo>
                <a:lnTo>
                  <a:pt x="14061" y="1922681"/>
                </a:lnTo>
                <a:close/>
              </a:path>
            </a:pathLst>
          </a:custGeom>
          <a:solidFill>
            <a:srgbClr val="F041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277301" y="3350929"/>
            <a:ext cx="5855623" cy="2371556"/>
          </a:xfrm>
        </p:spPr>
        <p:txBody>
          <a:bodyPr anchor="ctr">
            <a:normAutofit/>
          </a:bodyPr>
          <a:lstStyle>
            <a:lvl1pPr algn="ctr">
              <a:defRPr sz="4800" b="1" i="0">
                <a:solidFill>
                  <a:schemeClr val="bg1"/>
                </a:solidFill>
                <a:latin typeface="Avenir Next Demi Bold" panose="020B0503020202020204" pitchFamily="34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55" name="Subtitle 2">
            <a:extLst>
              <a:ext uri="{FF2B5EF4-FFF2-40B4-BE49-F238E27FC236}">
                <a16:creationId xmlns:a16="http://schemas.microsoft.com/office/drawing/2014/main" id="{F01D7D93-07DC-4F0F-93EB-FC5B724897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77301" y="6703625"/>
            <a:ext cx="5855623" cy="1416987"/>
          </a:xfrm>
        </p:spPr>
        <p:txBody>
          <a:bodyPr>
            <a:normAutofit/>
          </a:bodyPr>
          <a:lstStyle>
            <a:lvl1pPr marL="0" indent="0" algn="l">
              <a:spcBef>
                <a:spcPts val="500"/>
              </a:spcBef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/>
              <a:t>Seller Info</a:t>
            </a:r>
          </a:p>
        </p:txBody>
      </p:sp>
    </p:spTree>
    <p:extLst>
      <p:ext uri="{BB962C8B-B14F-4D97-AF65-F5344CB8AC3E}">
        <p14:creationId xmlns:p14="http://schemas.microsoft.com/office/powerpoint/2010/main" val="28609431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 userDrawn="1">
          <p15:clr>
            <a:srgbClr val="FBAE40"/>
          </p15:clr>
        </p15:guide>
        <p15:guide id="2" pos="460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B7BD4C46-8B37-E849-BAA0-80AB4272CB3C}" type="datetimeFigureOut">
              <a:rPr lang="en-US" smtClean="0"/>
              <a:pPr/>
              <a:t>6/5/2025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2B3E0FC8-A31B-6644-89BF-B5E763DA96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627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B7BD4C46-8B37-E849-BAA0-80AB4272CB3C}" type="datetimeFigureOut">
              <a:rPr lang="en-US" smtClean="0"/>
              <a:pPr/>
              <a:t>6/5/2025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2B3E0FC8-A31B-6644-89BF-B5E763DA96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604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B7BD4C46-8B37-E849-BAA0-80AB4272CB3C}" type="datetimeFigureOut">
              <a:rPr lang="en-US" smtClean="0"/>
              <a:pPr/>
              <a:t>6/5/2025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2B3E0FC8-A31B-6644-89BF-B5E763DA96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7585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 anchor="t"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B7BD4C46-8B37-E849-BAA0-80AB4272CB3C}" type="datetimeFigureOut">
              <a:rPr lang="en-US" smtClean="0"/>
              <a:pPr/>
              <a:t>6/5/2025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2B3E0FC8-A31B-6644-89BF-B5E763DA96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6225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B7BD4C46-8B37-E849-BAA0-80AB4272CB3C}" type="datetimeFigureOut">
              <a:rPr lang="en-US" smtClean="0"/>
              <a:pPr/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2B3E0FC8-A31B-6644-89BF-B5E763DA96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0206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B7BD4C46-8B37-E849-BAA0-80AB4272CB3C}" type="datetimeFigureOut">
              <a:rPr lang="en-US" smtClean="0"/>
              <a:pPr/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2B3E0FC8-A31B-6644-89BF-B5E763DA96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961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840980" cy="8229600"/>
          </a:xfrm>
          <a:custGeom>
            <a:avLst/>
            <a:gdLst>
              <a:gd name="connsiteX0" fmla="*/ 2190720 w 6534150"/>
              <a:gd name="connsiteY0" fmla="*/ 0 h 6858000"/>
              <a:gd name="connsiteX1" fmla="*/ 6534150 w 6534150"/>
              <a:gd name="connsiteY1" fmla="*/ 0 h 6858000"/>
              <a:gd name="connsiteX2" fmla="*/ 3143280 w 6534150"/>
              <a:gd name="connsiteY2" fmla="*/ 6858000 h 6858000"/>
              <a:gd name="connsiteX3" fmla="*/ 0 w 6534150"/>
              <a:gd name="connsiteY3" fmla="*/ 6858000 h 6858000"/>
              <a:gd name="connsiteX4" fmla="*/ 0 w 6534150"/>
              <a:gd name="connsiteY4" fmla="*/ 443070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34150" h="6858000">
                <a:moveTo>
                  <a:pt x="2190720" y="0"/>
                </a:moveTo>
                <a:lnTo>
                  <a:pt x="6534150" y="0"/>
                </a:lnTo>
                <a:lnTo>
                  <a:pt x="3143280" y="6858000"/>
                </a:lnTo>
                <a:lnTo>
                  <a:pt x="0" y="6858000"/>
                </a:lnTo>
                <a:lnTo>
                  <a:pt x="0" y="4430709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92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6691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366512F1-2B4E-D695-5C18-5532864D875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8573602" cy="8229600"/>
          </a:xfrm>
          <a:custGeom>
            <a:avLst/>
            <a:gdLst>
              <a:gd name="connsiteX0" fmla="*/ 0 w 7144668"/>
              <a:gd name="connsiteY0" fmla="*/ 0 h 6858000"/>
              <a:gd name="connsiteX1" fmla="*/ 7144668 w 7144668"/>
              <a:gd name="connsiteY1" fmla="*/ 0 h 6858000"/>
              <a:gd name="connsiteX2" fmla="*/ 5307073 w 7144668"/>
              <a:gd name="connsiteY2" fmla="*/ 6858000 h 6858000"/>
              <a:gd name="connsiteX3" fmla="*/ 0 w 714466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44668" h="6858000">
                <a:moveTo>
                  <a:pt x="0" y="0"/>
                </a:moveTo>
                <a:lnTo>
                  <a:pt x="7144668" y="0"/>
                </a:lnTo>
                <a:lnTo>
                  <a:pt x="5307073" y="6858000"/>
                </a:lnTo>
                <a:lnTo>
                  <a:pt x="0" y="68580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92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0607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CFA49E-3024-354D-9BDE-B0DDF345896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72188" y="1"/>
            <a:ext cx="8558214" cy="4068178"/>
          </a:xfrm>
          <a:custGeom>
            <a:avLst/>
            <a:gdLst>
              <a:gd name="connsiteX0" fmla="*/ 0 w 7543801"/>
              <a:gd name="connsiteY0" fmla="*/ 0 h 3971925"/>
              <a:gd name="connsiteX1" fmla="*/ 7543801 w 7543801"/>
              <a:gd name="connsiteY1" fmla="*/ 0 h 3971925"/>
              <a:gd name="connsiteX2" fmla="*/ 7543801 w 7543801"/>
              <a:gd name="connsiteY2" fmla="*/ 3971925 h 3971925"/>
              <a:gd name="connsiteX3" fmla="*/ 0 w 7543801"/>
              <a:gd name="connsiteY3" fmla="*/ 3971925 h 3971925"/>
              <a:gd name="connsiteX4" fmla="*/ 0 w 7543801"/>
              <a:gd name="connsiteY4" fmla="*/ 0 h 3971925"/>
              <a:gd name="connsiteX0" fmla="*/ 0 w 8558214"/>
              <a:gd name="connsiteY0" fmla="*/ 14288 h 3971925"/>
              <a:gd name="connsiteX1" fmla="*/ 8558214 w 8558214"/>
              <a:gd name="connsiteY1" fmla="*/ 0 h 3971925"/>
              <a:gd name="connsiteX2" fmla="*/ 8558214 w 8558214"/>
              <a:gd name="connsiteY2" fmla="*/ 3971925 h 3971925"/>
              <a:gd name="connsiteX3" fmla="*/ 1014413 w 8558214"/>
              <a:gd name="connsiteY3" fmla="*/ 3971925 h 3971925"/>
              <a:gd name="connsiteX4" fmla="*/ 0 w 8558214"/>
              <a:gd name="connsiteY4" fmla="*/ 14288 h 3971925"/>
              <a:gd name="connsiteX0" fmla="*/ 0 w 8558214"/>
              <a:gd name="connsiteY0" fmla="*/ 14288 h 3986213"/>
              <a:gd name="connsiteX1" fmla="*/ 8558214 w 8558214"/>
              <a:gd name="connsiteY1" fmla="*/ 0 h 3986213"/>
              <a:gd name="connsiteX2" fmla="*/ 8558214 w 8558214"/>
              <a:gd name="connsiteY2" fmla="*/ 3971925 h 3986213"/>
              <a:gd name="connsiteX3" fmla="*/ 1200151 w 8558214"/>
              <a:gd name="connsiteY3" fmla="*/ 3986213 h 3986213"/>
              <a:gd name="connsiteX4" fmla="*/ 0 w 8558214"/>
              <a:gd name="connsiteY4" fmla="*/ 14288 h 3986213"/>
              <a:gd name="connsiteX0" fmla="*/ 0 w 8558214"/>
              <a:gd name="connsiteY0" fmla="*/ 14288 h 4000500"/>
              <a:gd name="connsiteX1" fmla="*/ 8558214 w 8558214"/>
              <a:gd name="connsiteY1" fmla="*/ 0 h 4000500"/>
              <a:gd name="connsiteX2" fmla="*/ 8558214 w 8558214"/>
              <a:gd name="connsiteY2" fmla="*/ 3971925 h 4000500"/>
              <a:gd name="connsiteX3" fmla="*/ 1300163 w 8558214"/>
              <a:gd name="connsiteY3" fmla="*/ 4000500 h 4000500"/>
              <a:gd name="connsiteX4" fmla="*/ 0 w 8558214"/>
              <a:gd name="connsiteY4" fmla="*/ 14288 h 4000500"/>
              <a:gd name="connsiteX0" fmla="*/ 0 w 8558214"/>
              <a:gd name="connsiteY0" fmla="*/ 14288 h 4068178"/>
              <a:gd name="connsiteX1" fmla="*/ 8558214 w 8558214"/>
              <a:gd name="connsiteY1" fmla="*/ 0 h 4068178"/>
              <a:gd name="connsiteX2" fmla="*/ 8558214 w 8558214"/>
              <a:gd name="connsiteY2" fmla="*/ 4068178 h 4068178"/>
              <a:gd name="connsiteX3" fmla="*/ 1300163 w 8558214"/>
              <a:gd name="connsiteY3" fmla="*/ 4000500 h 4068178"/>
              <a:gd name="connsiteX4" fmla="*/ 0 w 8558214"/>
              <a:gd name="connsiteY4" fmla="*/ 14288 h 4068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58214" h="4068178">
                <a:moveTo>
                  <a:pt x="0" y="14288"/>
                </a:moveTo>
                <a:lnTo>
                  <a:pt x="8558214" y="0"/>
                </a:lnTo>
                <a:lnTo>
                  <a:pt x="8558214" y="4068178"/>
                </a:lnTo>
                <a:lnTo>
                  <a:pt x="1300163" y="4000500"/>
                </a:lnTo>
                <a:lnTo>
                  <a:pt x="0" y="14288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4CC85AC-87D1-654D-9570-DA65C6894B5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85939" y="-1"/>
            <a:ext cx="5373854" cy="4037488"/>
          </a:xfrm>
          <a:custGeom>
            <a:avLst/>
            <a:gdLst>
              <a:gd name="connsiteX0" fmla="*/ 0 w 4286250"/>
              <a:gd name="connsiteY0" fmla="*/ 0 h 4129088"/>
              <a:gd name="connsiteX1" fmla="*/ 4286250 w 4286250"/>
              <a:gd name="connsiteY1" fmla="*/ 0 h 4129088"/>
              <a:gd name="connsiteX2" fmla="*/ 4286250 w 4286250"/>
              <a:gd name="connsiteY2" fmla="*/ 4129088 h 4129088"/>
              <a:gd name="connsiteX3" fmla="*/ 0 w 4286250"/>
              <a:gd name="connsiteY3" fmla="*/ 4129088 h 4129088"/>
              <a:gd name="connsiteX4" fmla="*/ 0 w 4286250"/>
              <a:gd name="connsiteY4" fmla="*/ 0 h 4129088"/>
              <a:gd name="connsiteX0" fmla="*/ 0 w 5357812"/>
              <a:gd name="connsiteY0" fmla="*/ 0 h 4129088"/>
              <a:gd name="connsiteX1" fmla="*/ 4286250 w 5357812"/>
              <a:gd name="connsiteY1" fmla="*/ 0 h 4129088"/>
              <a:gd name="connsiteX2" fmla="*/ 5357812 w 5357812"/>
              <a:gd name="connsiteY2" fmla="*/ 4129088 h 4129088"/>
              <a:gd name="connsiteX3" fmla="*/ 0 w 5357812"/>
              <a:gd name="connsiteY3" fmla="*/ 4129088 h 4129088"/>
              <a:gd name="connsiteX4" fmla="*/ 0 w 5357812"/>
              <a:gd name="connsiteY4" fmla="*/ 0 h 4129088"/>
              <a:gd name="connsiteX0" fmla="*/ 0 w 5357812"/>
              <a:gd name="connsiteY0" fmla="*/ 0 h 4129088"/>
              <a:gd name="connsiteX1" fmla="*/ 4171950 w 5357812"/>
              <a:gd name="connsiteY1" fmla="*/ 14287 h 4129088"/>
              <a:gd name="connsiteX2" fmla="*/ 5357812 w 5357812"/>
              <a:gd name="connsiteY2" fmla="*/ 4129088 h 4129088"/>
              <a:gd name="connsiteX3" fmla="*/ 0 w 5357812"/>
              <a:gd name="connsiteY3" fmla="*/ 4129088 h 4129088"/>
              <a:gd name="connsiteX4" fmla="*/ 0 w 5357812"/>
              <a:gd name="connsiteY4" fmla="*/ 0 h 4129088"/>
              <a:gd name="connsiteX0" fmla="*/ 0 w 5357812"/>
              <a:gd name="connsiteY0" fmla="*/ 0 h 4129088"/>
              <a:gd name="connsiteX1" fmla="*/ 4071937 w 5357812"/>
              <a:gd name="connsiteY1" fmla="*/ 42862 h 4129088"/>
              <a:gd name="connsiteX2" fmla="*/ 5357812 w 5357812"/>
              <a:gd name="connsiteY2" fmla="*/ 4129088 h 4129088"/>
              <a:gd name="connsiteX3" fmla="*/ 0 w 5357812"/>
              <a:gd name="connsiteY3" fmla="*/ 4129088 h 4129088"/>
              <a:gd name="connsiteX4" fmla="*/ 0 w 5357812"/>
              <a:gd name="connsiteY4" fmla="*/ 0 h 4129088"/>
              <a:gd name="connsiteX0" fmla="*/ 0 w 5357812"/>
              <a:gd name="connsiteY0" fmla="*/ 0 h 4129088"/>
              <a:gd name="connsiteX1" fmla="*/ 4071937 w 5357812"/>
              <a:gd name="connsiteY1" fmla="*/ 42862 h 4129088"/>
              <a:gd name="connsiteX2" fmla="*/ 5357812 w 5357812"/>
              <a:gd name="connsiteY2" fmla="*/ 4057650 h 4129088"/>
              <a:gd name="connsiteX3" fmla="*/ 0 w 5357812"/>
              <a:gd name="connsiteY3" fmla="*/ 4129088 h 4129088"/>
              <a:gd name="connsiteX4" fmla="*/ 0 w 5357812"/>
              <a:gd name="connsiteY4" fmla="*/ 0 h 4129088"/>
              <a:gd name="connsiteX0" fmla="*/ 0 w 5357812"/>
              <a:gd name="connsiteY0" fmla="*/ 0 h 4057650"/>
              <a:gd name="connsiteX1" fmla="*/ 4071937 w 5357812"/>
              <a:gd name="connsiteY1" fmla="*/ 42862 h 4057650"/>
              <a:gd name="connsiteX2" fmla="*/ 5357812 w 5357812"/>
              <a:gd name="connsiteY2" fmla="*/ 4057650 h 4057650"/>
              <a:gd name="connsiteX3" fmla="*/ 0 w 5357812"/>
              <a:gd name="connsiteY3" fmla="*/ 4029075 h 4057650"/>
              <a:gd name="connsiteX4" fmla="*/ 0 w 5357812"/>
              <a:gd name="connsiteY4" fmla="*/ 0 h 4057650"/>
              <a:gd name="connsiteX0" fmla="*/ 0 w 5357812"/>
              <a:gd name="connsiteY0" fmla="*/ 0 h 4057650"/>
              <a:gd name="connsiteX1" fmla="*/ 4071937 w 5357812"/>
              <a:gd name="connsiteY1" fmla="*/ 42862 h 4057650"/>
              <a:gd name="connsiteX2" fmla="*/ 5357812 w 5357812"/>
              <a:gd name="connsiteY2" fmla="*/ 4057650 h 4057650"/>
              <a:gd name="connsiteX3" fmla="*/ 1157288 w 5357812"/>
              <a:gd name="connsiteY3" fmla="*/ 4014788 h 4057650"/>
              <a:gd name="connsiteX4" fmla="*/ 0 w 5357812"/>
              <a:gd name="connsiteY4" fmla="*/ 0 h 4057650"/>
              <a:gd name="connsiteX0" fmla="*/ 0 w 5357812"/>
              <a:gd name="connsiteY0" fmla="*/ 0 h 4029075"/>
              <a:gd name="connsiteX1" fmla="*/ 4071937 w 5357812"/>
              <a:gd name="connsiteY1" fmla="*/ 42862 h 4029075"/>
              <a:gd name="connsiteX2" fmla="*/ 5357812 w 5357812"/>
              <a:gd name="connsiteY2" fmla="*/ 4029075 h 4029075"/>
              <a:gd name="connsiteX3" fmla="*/ 1157288 w 5357812"/>
              <a:gd name="connsiteY3" fmla="*/ 4014788 h 4029075"/>
              <a:gd name="connsiteX4" fmla="*/ 0 w 5357812"/>
              <a:gd name="connsiteY4" fmla="*/ 0 h 4029075"/>
              <a:gd name="connsiteX0" fmla="*/ 0 w 5357812"/>
              <a:gd name="connsiteY0" fmla="*/ 0 h 4029075"/>
              <a:gd name="connsiteX1" fmla="*/ 4060786 w 5357812"/>
              <a:gd name="connsiteY1" fmla="*/ 9408 h 4029075"/>
              <a:gd name="connsiteX2" fmla="*/ 5357812 w 5357812"/>
              <a:gd name="connsiteY2" fmla="*/ 4029075 h 4029075"/>
              <a:gd name="connsiteX3" fmla="*/ 1157288 w 5357812"/>
              <a:gd name="connsiteY3" fmla="*/ 4014788 h 4029075"/>
              <a:gd name="connsiteX4" fmla="*/ 0 w 5357812"/>
              <a:gd name="connsiteY4" fmla="*/ 0 h 4029075"/>
              <a:gd name="connsiteX0" fmla="*/ 0 w 5357812"/>
              <a:gd name="connsiteY0" fmla="*/ 0 h 4014788"/>
              <a:gd name="connsiteX1" fmla="*/ 4060786 w 5357812"/>
              <a:gd name="connsiteY1" fmla="*/ 9408 h 4014788"/>
              <a:gd name="connsiteX2" fmla="*/ 5357812 w 5357812"/>
              <a:gd name="connsiteY2" fmla="*/ 3973319 h 4014788"/>
              <a:gd name="connsiteX3" fmla="*/ 1157288 w 5357812"/>
              <a:gd name="connsiteY3" fmla="*/ 4014788 h 4014788"/>
              <a:gd name="connsiteX4" fmla="*/ 0 w 5357812"/>
              <a:gd name="connsiteY4" fmla="*/ 0 h 4014788"/>
              <a:gd name="connsiteX0" fmla="*/ 0 w 5373854"/>
              <a:gd name="connsiteY0" fmla="*/ 0 h 4037488"/>
              <a:gd name="connsiteX1" fmla="*/ 4060786 w 5373854"/>
              <a:gd name="connsiteY1" fmla="*/ 9408 h 4037488"/>
              <a:gd name="connsiteX2" fmla="*/ 5373854 w 5373854"/>
              <a:gd name="connsiteY2" fmla="*/ 4037488 h 4037488"/>
              <a:gd name="connsiteX3" fmla="*/ 1157288 w 5373854"/>
              <a:gd name="connsiteY3" fmla="*/ 4014788 h 4037488"/>
              <a:gd name="connsiteX4" fmla="*/ 0 w 5373854"/>
              <a:gd name="connsiteY4" fmla="*/ 0 h 403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73854" h="4037488">
                <a:moveTo>
                  <a:pt x="0" y="0"/>
                </a:moveTo>
                <a:lnTo>
                  <a:pt x="4060786" y="9408"/>
                </a:lnTo>
                <a:lnTo>
                  <a:pt x="5373854" y="4037488"/>
                </a:lnTo>
                <a:lnTo>
                  <a:pt x="1157288" y="4014788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C6BDE2C-96EC-B243-B6B6-BCA78DD5764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1" y="1"/>
            <a:ext cx="2758492" cy="4014788"/>
          </a:xfrm>
          <a:custGeom>
            <a:avLst/>
            <a:gdLst>
              <a:gd name="connsiteX0" fmla="*/ 0 w 2967038"/>
              <a:gd name="connsiteY0" fmla="*/ 0 h 4014788"/>
              <a:gd name="connsiteX1" fmla="*/ 2967038 w 2967038"/>
              <a:gd name="connsiteY1" fmla="*/ 0 h 4014788"/>
              <a:gd name="connsiteX2" fmla="*/ 2967038 w 2967038"/>
              <a:gd name="connsiteY2" fmla="*/ 4014788 h 4014788"/>
              <a:gd name="connsiteX3" fmla="*/ 0 w 2967038"/>
              <a:gd name="connsiteY3" fmla="*/ 4014788 h 4014788"/>
              <a:gd name="connsiteX4" fmla="*/ 0 w 2967038"/>
              <a:gd name="connsiteY4" fmla="*/ 0 h 4014788"/>
              <a:gd name="connsiteX0" fmla="*/ 0 w 2967038"/>
              <a:gd name="connsiteY0" fmla="*/ 0 h 4014788"/>
              <a:gd name="connsiteX1" fmla="*/ 1555333 w 2967038"/>
              <a:gd name="connsiteY1" fmla="*/ 0 h 4014788"/>
              <a:gd name="connsiteX2" fmla="*/ 2967038 w 2967038"/>
              <a:gd name="connsiteY2" fmla="*/ 4014788 h 4014788"/>
              <a:gd name="connsiteX3" fmla="*/ 0 w 2967038"/>
              <a:gd name="connsiteY3" fmla="*/ 4014788 h 4014788"/>
              <a:gd name="connsiteX4" fmla="*/ 0 w 2967038"/>
              <a:gd name="connsiteY4" fmla="*/ 0 h 4014788"/>
              <a:gd name="connsiteX0" fmla="*/ 0 w 2758491"/>
              <a:gd name="connsiteY0" fmla="*/ 0 h 4030830"/>
              <a:gd name="connsiteX1" fmla="*/ 1555333 w 2758491"/>
              <a:gd name="connsiteY1" fmla="*/ 0 h 4030830"/>
              <a:gd name="connsiteX2" fmla="*/ 2758491 w 2758491"/>
              <a:gd name="connsiteY2" fmla="*/ 4030830 h 4030830"/>
              <a:gd name="connsiteX3" fmla="*/ 0 w 2758491"/>
              <a:gd name="connsiteY3" fmla="*/ 4014788 h 4030830"/>
              <a:gd name="connsiteX4" fmla="*/ 0 w 2758491"/>
              <a:gd name="connsiteY4" fmla="*/ 0 h 4030830"/>
              <a:gd name="connsiteX0" fmla="*/ 0 w 2758491"/>
              <a:gd name="connsiteY0" fmla="*/ 0 h 4014788"/>
              <a:gd name="connsiteX1" fmla="*/ 1555333 w 2758491"/>
              <a:gd name="connsiteY1" fmla="*/ 0 h 4014788"/>
              <a:gd name="connsiteX2" fmla="*/ 2758491 w 2758491"/>
              <a:gd name="connsiteY2" fmla="*/ 4014787 h 4014788"/>
              <a:gd name="connsiteX3" fmla="*/ 0 w 2758491"/>
              <a:gd name="connsiteY3" fmla="*/ 4014788 h 4014788"/>
              <a:gd name="connsiteX4" fmla="*/ 0 w 2758491"/>
              <a:gd name="connsiteY4" fmla="*/ 0 h 4014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8491" h="4014788">
                <a:moveTo>
                  <a:pt x="0" y="0"/>
                </a:moveTo>
                <a:lnTo>
                  <a:pt x="1555333" y="0"/>
                </a:lnTo>
                <a:lnTo>
                  <a:pt x="2758491" y="4014787"/>
                </a:lnTo>
                <a:lnTo>
                  <a:pt x="0" y="4014788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3645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CFA49E-3024-354D-9BDE-B0DDF345896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30617" y="1672"/>
            <a:ext cx="6199783" cy="2989539"/>
          </a:xfrm>
          <a:custGeom>
            <a:avLst/>
            <a:gdLst>
              <a:gd name="connsiteX0" fmla="*/ 0 w 7543801"/>
              <a:gd name="connsiteY0" fmla="*/ 0 h 3971925"/>
              <a:gd name="connsiteX1" fmla="*/ 7543801 w 7543801"/>
              <a:gd name="connsiteY1" fmla="*/ 0 h 3971925"/>
              <a:gd name="connsiteX2" fmla="*/ 7543801 w 7543801"/>
              <a:gd name="connsiteY2" fmla="*/ 3971925 h 3971925"/>
              <a:gd name="connsiteX3" fmla="*/ 0 w 7543801"/>
              <a:gd name="connsiteY3" fmla="*/ 3971925 h 3971925"/>
              <a:gd name="connsiteX4" fmla="*/ 0 w 7543801"/>
              <a:gd name="connsiteY4" fmla="*/ 0 h 3971925"/>
              <a:gd name="connsiteX0" fmla="*/ 0 w 8558214"/>
              <a:gd name="connsiteY0" fmla="*/ 14288 h 3971925"/>
              <a:gd name="connsiteX1" fmla="*/ 8558214 w 8558214"/>
              <a:gd name="connsiteY1" fmla="*/ 0 h 3971925"/>
              <a:gd name="connsiteX2" fmla="*/ 8558214 w 8558214"/>
              <a:gd name="connsiteY2" fmla="*/ 3971925 h 3971925"/>
              <a:gd name="connsiteX3" fmla="*/ 1014413 w 8558214"/>
              <a:gd name="connsiteY3" fmla="*/ 3971925 h 3971925"/>
              <a:gd name="connsiteX4" fmla="*/ 0 w 8558214"/>
              <a:gd name="connsiteY4" fmla="*/ 14288 h 3971925"/>
              <a:gd name="connsiteX0" fmla="*/ 0 w 8558214"/>
              <a:gd name="connsiteY0" fmla="*/ 14288 h 3986213"/>
              <a:gd name="connsiteX1" fmla="*/ 8558214 w 8558214"/>
              <a:gd name="connsiteY1" fmla="*/ 0 h 3986213"/>
              <a:gd name="connsiteX2" fmla="*/ 8558214 w 8558214"/>
              <a:gd name="connsiteY2" fmla="*/ 3971925 h 3986213"/>
              <a:gd name="connsiteX3" fmla="*/ 1200151 w 8558214"/>
              <a:gd name="connsiteY3" fmla="*/ 3986213 h 3986213"/>
              <a:gd name="connsiteX4" fmla="*/ 0 w 8558214"/>
              <a:gd name="connsiteY4" fmla="*/ 14288 h 3986213"/>
              <a:gd name="connsiteX0" fmla="*/ 0 w 8558214"/>
              <a:gd name="connsiteY0" fmla="*/ 14288 h 4000500"/>
              <a:gd name="connsiteX1" fmla="*/ 8558214 w 8558214"/>
              <a:gd name="connsiteY1" fmla="*/ 0 h 4000500"/>
              <a:gd name="connsiteX2" fmla="*/ 8558214 w 8558214"/>
              <a:gd name="connsiteY2" fmla="*/ 3971925 h 4000500"/>
              <a:gd name="connsiteX3" fmla="*/ 1300163 w 8558214"/>
              <a:gd name="connsiteY3" fmla="*/ 4000500 h 4000500"/>
              <a:gd name="connsiteX4" fmla="*/ 0 w 8558214"/>
              <a:gd name="connsiteY4" fmla="*/ 14288 h 4000500"/>
              <a:gd name="connsiteX0" fmla="*/ 0 w 8558214"/>
              <a:gd name="connsiteY0" fmla="*/ 14288 h 4068178"/>
              <a:gd name="connsiteX1" fmla="*/ 8558214 w 8558214"/>
              <a:gd name="connsiteY1" fmla="*/ 0 h 4068178"/>
              <a:gd name="connsiteX2" fmla="*/ 8558214 w 8558214"/>
              <a:gd name="connsiteY2" fmla="*/ 4068178 h 4068178"/>
              <a:gd name="connsiteX3" fmla="*/ 1300163 w 8558214"/>
              <a:gd name="connsiteY3" fmla="*/ 4000500 h 4068178"/>
              <a:gd name="connsiteX4" fmla="*/ 0 w 8558214"/>
              <a:gd name="connsiteY4" fmla="*/ 14288 h 4068178"/>
              <a:gd name="connsiteX0" fmla="*/ 0 w 8558214"/>
              <a:gd name="connsiteY0" fmla="*/ 14288 h 4077931"/>
              <a:gd name="connsiteX1" fmla="*/ 8558214 w 8558214"/>
              <a:gd name="connsiteY1" fmla="*/ 0 h 4077931"/>
              <a:gd name="connsiteX2" fmla="*/ 8558214 w 8558214"/>
              <a:gd name="connsiteY2" fmla="*/ 4068178 h 4077931"/>
              <a:gd name="connsiteX3" fmla="*/ 1300163 w 8558214"/>
              <a:gd name="connsiteY3" fmla="*/ 4077931 h 4077931"/>
              <a:gd name="connsiteX4" fmla="*/ 0 w 8558214"/>
              <a:gd name="connsiteY4" fmla="*/ 14288 h 4077931"/>
              <a:gd name="connsiteX0" fmla="*/ 0 w 8558214"/>
              <a:gd name="connsiteY0" fmla="*/ 14288 h 4096711"/>
              <a:gd name="connsiteX1" fmla="*/ 8558214 w 8558214"/>
              <a:gd name="connsiteY1" fmla="*/ 0 h 4096711"/>
              <a:gd name="connsiteX2" fmla="*/ 8558214 w 8558214"/>
              <a:gd name="connsiteY2" fmla="*/ 4068178 h 4096711"/>
              <a:gd name="connsiteX3" fmla="*/ 1300163 w 8558214"/>
              <a:gd name="connsiteY3" fmla="*/ 4096711 h 4096711"/>
              <a:gd name="connsiteX4" fmla="*/ 0 w 8558214"/>
              <a:gd name="connsiteY4" fmla="*/ 14288 h 4096711"/>
              <a:gd name="connsiteX0" fmla="*/ 0 w 8558214"/>
              <a:gd name="connsiteY0" fmla="*/ 14287 h 4096711"/>
              <a:gd name="connsiteX1" fmla="*/ 8558214 w 8558214"/>
              <a:gd name="connsiteY1" fmla="*/ 0 h 4096711"/>
              <a:gd name="connsiteX2" fmla="*/ 8558214 w 8558214"/>
              <a:gd name="connsiteY2" fmla="*/ 4068178 h 4096711"/>
              <a:gd name="connsiteX3" fmla="*/ 1300163 w 8558214"/>
              <a:gd name="connsiteY3" fmla="*/ 4096711 h 4096711"/>
              <a:gd name="connsiteX4" fmla="*/ 0 w 8558214"/>
              <a:gd name="connsiteY4" fmla="*/ 14287 h 4096711"/>
              <a:gd name="connsiteX0" fmla="*/ 0 w 8565123"/>
              <a:gd name="connsiteY0" fmla="*/ 7444 h 4096711"/>
              <a:gd name="connsiteX1" fmla="*/ 8565123 w 8565123"/>
              <a:gd name="connsiteY1" fmla="*/ 0 h 4096711"/>
              <a:gd name="connsiteX2" fmla="*/ 8565123 w 8565123"/>
              <a:gd name="connsiteY2" fmla="*/ 4068178 h 4096711"/>
              <a:gd name="connsiteX3" fmla="*/ 1307072 w 8565123"/>
              <a:gd name="connsiteY3" fmla="*/ 4096711 h 4096711"/>
              <a:gd name="connsiteX4" fmla="*/ 0 w 8565123"/>
              <a:gd name="connsiteY4" fmla="*/ 7444 h 4096711"/>
              <a:gd name="connsiteX0" fmla="*/ 0 w 8572032"/>
              <a:gd name="connsiteY0" fmla="*/ 7444 h 4096711"/>
              <a:gd name="connsiteX1" fmla="*/ 8572032 w 8572032"/>
              <a:gd name="connsiteY1" fmla="*/ 0 h 4096711"/>
              <a:gd name="connsiteX2" fmla="*/ 8572032 w 8572032"/>
              <a:gd name="connsiteY2" fmla="*/ 4068178 h 4096711"/>
              <a:gd name="connsiteX3" fmla="*/ 1313981 w 8572032"/>
              <a:gd name="connsiteY3" fmla="*/ 4096711 h 4096711"/>
              <a:gd name="connsiteX4" fmla="*/ 0 w 8572032"/>
              <a:gd name="connsiteY4" fmla="*/ 7444 h 4096711"/>
              <a:gd name="connsiteX0" fmla="*/ 0 w 8572032"/>
              <a:gd name="connsiteY0" fmla="*/ 600 h 4089867"/>
              <a:gd name="connsiteX1" fmla="*/ 8565123 w 8572032"/>
              <a:gd name="connsiteY1" fmla="*/ 0 h 4089867"/>
              <a:gd name="connsiteX2" fmla="*/ 8572032 w 8572032"/>
              <a:gd name="connsiteY2" fmla="*/ 4061334 h 4089867"/>
              <a:gd name="connsiteX3" fmla="*/ 1313981 w 8572032"/>
              <a:gd name="connsiteY3" fmla="*/ 4089867 h 4089867"/>
              <a:gd name="connsiteX4" fmla="*/ 0 w 8572032"/>
              <a:gd name="connsiteY4" fmla="*/ 600 h 4089867"/>
              <a:gd name="connsiteX0" fmla="*/ 0 w 8572032"/>
              <a:gd name="connsiteY0" fmla="*/ 0 h 4089267"/>
              <a:gd name="connsiteX1" fmla="*/ 8454786 w 8572032"/>
              <a:gd name="connsiteY1" fmla="*/ 131466 h 4089267"/>
              <a:gd name="connsiteX2" fmla="*/ 8572032 w 8572032"/>
              <a:gd name="connsiteY2" fmla="*/ 4060734 h 4089267"/>
              <a:gd name="connsiteX3" fmla="*/ 1313981 w 8572032"/>
              <a:gd name="connsiteY3" fmla="*/ 4089267 h 4089267"/>
              <a:gd name="connsiteX4" fmla="*/ 0 w 8572032"/>
              <a:gd name="connsiteY4" fmla="*/ 0 h 4089267"/>
              <a:gd name="connsiteX0" fmla="*/ 0 w 8572032"/>
              <a:gd name="connsiteY0" fmla="*/ 5154 h 4094421"/>
              <a:gd name="connsiteX1" fmla="*/ 8569720 w 8572032"/>
              <a:gd name="connsiteY1" fmla="*/ 0 h 4094421"/>
              <a:gd name="connsiteX2" fmla="*/ 8572032 w 8572032"/>
              <a:gd name="connsiteY2" fmla="*/ 4065888 h 4094421"/>
              <a:gd name="connsiteX3" fmla="*/ 1313981 w 8572032"/>
              <a:gd name="connsiteY3" fmla="*/ 4094421 h 4094421"/>
              <a:gd name="connsiteX4" fmla="*/ 0 w 8572032"/>
              <a:gd name="connsiteY4" fmla="*/ 5154 h 4094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032" h="4094421">
                <a:moveTo>
                  <a:pt x="0" y="5154"/>
                </a:moveTo>
                <a:lnTo>
                  <a:pt x="8569720" y="0"/>
                </a:lnTo>
                <a:cubicBezTo>
                  <a:pt x="8570491" y="1355296"/>
                  <a:pt x="8571261" y="2710592"/>
                  <a:pt x="8572032" y="4065888"/>
                </a:cubicBezTo>
                <a:lnTo>
                  <a:pt x="1313981" y="4094421"/>
                </a:lnTo>
                <a:lnTo>
                  <a:pt x="0" y="5154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4CC85AC-87D1-654D-9570-DA65C6894B5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866872" y="3176"/>
            <a:ext cx="4151866" cy="2967300"/>
          </a:xfrm>
          <a:custGeom>
            <a:avLst/>
            <a:gdLst>
              <a:gd name="connsiteX0" fmla="*/ 0 w 4286250"/>
              <a:gd name="connsiteY0" fmla="*/ 0 h 4129088"/>
              <a:gd name="connsiteX1" fmla="*/ 4286250 w 4286250"/>
              <a:gd name="connsiteY1" fmla="*/ 0 h 4129088"/>
              <a:gd name="connsiteX2" fmla="*/ 4286250 w 4286250"/>
              <a:gd name="connsiteY2" fmla="*/ 4129088 h 4129088"/>
              <a:gd name="connsiteX3" fmla="*/ 0 w 4286250"/>
              <a:gd name="connsiteY3" fmla="*/ 4129088 h 4129088"/>
              <a:gd name="connsiteX4" fmla="*/ 0 w 4286250"/>
              <a:gd name="connsiteY4" fmla="*/ 0 h 4129088"/>
              <a:gd name="connsiteX0" fmla="*/ 0 w 5357812"/>
              <a:gd name="connsiteY0" fmla="*/ 0 h 4129088"/>
              <a:gd name="connsiteX1" fmla="*/ 4286250 w 5357812"/>
              <a:gd name="connsiteY1" fmla="*/ 0 h 4129088"/>
              <a:gd name="connsiteX2" fmla="*/ 5357812 w 5357812"/>
              <a:gd name="connsiteY2" fmla="*/ 4129088 h 4129088"/>
              <a:gd name="connsiteX3" fmla="*/ 0 w 5357812"/>
              <a:gd name="connsiteY3" fmla="*/ 4129088 h 4129088"/>
              <a:gd name="connsiteX4" fmla="*/ 0 w 5357812"/>
              <a:gd name="connsiteY4" fmla="*/ 0 h 4129088"/>
              <a:gd name="connsiteX0" fmla="*/ 0 w 5357812"/>
              <a:gd name="connsiteY0" fmla="*/ 0 h 4129088"/>
              <a:gd name="connsiteX1" fmla="*/ 4171950 w 5357812"/>
              <a:gd name="connsiteY1" fmla="*/ 14287 h 4129088"/>
              <a:gd name="connsiteX2" fmla="*/ 5357812 w 5357812"/>
              <a:gd name="connsiteY2" fmla="*/ 4129088 h 4129088"/>
              <a:gd name="connsiteX3" fmla="*/ 0 w 5357812"/>
              <a:gd name="connsiteY3" fmla="*/ 4129088 h 4129088"/>
              <a:gd name="connsiteX4" fmla="*/ 0 w 5357812"/>
              <a:gd name="connsiteY4" fmla="*/ 0 h 4129088"/>
              <a:gd name="connsiteX0" fmla="*/ 0 w 5357812"/>
              <a:gd name="connsiteY0" fmla="*/ 0 h 4129088"/>
              <a:gd name="connsiteX1" fmla="*/ 4071937 w 5357812"/>
              <a:gd name="connsiteY1" fmla="*/ 42862 h 4129088"/>
              <a:gd name="connsiteX2" fmla="*/ 5357812 w 5357812"/>
              <a:gd name="connsiteY2" fmla="*/ 4129088 h 4129088"/>
              <a:gd name="connsiteX3" fmla="*/ 0 w 5357812"/>
              <a:gd name="connsiteY3" fmla="*/ 4129088 h 4129088"/>
              <a:gd name="connsiteX4" fmla="*/ 0 w 5357812"/>
              <a:gd name="connsiteY4" fmla="*/ 0 h 4129088"/>
              <a:gd name="connsiteX0" fmla="*/ 0 w 5357812"/>
              <a:gd name="connsiteY0" fmla="*/ 0 h 4129088"/>
              <a:gd name="connsiteX1" fmla="*/ 4071937 w 5357812"/>
              <a:gd name="connsiteY1" fmla="*/ 42862 h 4129088"/>
              <a:gd name="connsiteX2" fmla="*/ 5357812 w 5357812"/>
              <a:gd name="connsiteY2" fmla="*/ 4057650 h 4129088"/>
              <a:gd name="connsiteX3" fmla="*/ 0 w 5357812"/>
              <a:gd name="connsiteY3" fmla="*/ 4129088 h 4129088"/>
              <a:gd name="connsiteX4" fmla="*/ 0 w 5357812"/>
              <a:gd name="connsiteY4" fmla="*/ 0 h 4129088"/>
              <a:gd name="connsiteX0" fmla="*/ 0 w 5357812"/>
              <a:gd name="connsiteY0" fmla="*/ 0 h 4057650"/>
              <a:gd name="connsiteX1" fmla="*/ 4071937 w 5357812"/>
              <a:gd name="connsiteY1" fmla="*/ 42862 h 4057650"/>
              <a:gd name="connsiteX2" fmla="*/ 5357812 w 5357812"/>
              <a:gd name="connsiteY2" fmla="*/ 4057650 h 4057650"/>
              <a:gd name="connsiteX3" fmla="*/ 0 w 5357812"/>
              <a:gd name="connsiteY3" fmla="*/ 4029075 h 4057650"/>
              <a:gd name="connsiteX4" fmla="*/ 0 w 5357812"/>
              <a:gd name="connsiteY4" fmla="*/ 0 h 4057650"/>
              <a:gd name="connsiteX0" fmla="*/ 0 w 5357812"/>
              <a:gd name="connsiteY0" fmla="*/ 0 h 4057650"/>
              <a:gd name="connsiteX1" fmla="*/ 4071937 w 5357812"/>
              <a:gd name="connsiteY1" fmla="*/ 42862 h 4057650"/>
              <a:gd name="connsiteX2" fmla="*/ 5357812 w 5357812"/>
              <a:gd name="connsiteY2" fmla="*/ 4057650 h 4057650"/>
              <a:gd name="connsiteX3" fmla="*/ 1157288 w 5357812"/>
              <a:gd name="connsiteY3" fmla="*/ 4014788 h 4057650"/>
              <a:gd name="connsiteX4" fmla="*/ 0 w 5357812"/>
              <a:gd name="connsiteY4" fmla="*/ 0 h 4057650"/>
              <a:gd name="connsiteX0" fmla="*/ 0 w 5357812"/>
              <a:gd name="connsiteY0" fmla="*/ 0 h 4029075"/>
              <a:gd name="connsiteX1" fmla="*/ 4071937 w 5357812"/>
              <a:gd name="connsiteY1" fmla="*/ 42862 h 4029075"/>
              <a:gd name="connsiteX2" fmla="*/ 5357812 w 5357812"/>
              <a:gd name="connsiteY2" fmla="*/ 4029075 h 4029075"/>
              <a:gd name="connsiteX3" fmla="*/ 1157288 w 5357812"/>
              <a:gd name="connsiteY3" fmla="*/ 4014788 h 4029075"/>
              <a:gd name="connsiteX4" fmla="*/ 0 w 5357812"/>
              <a:gd name="connsiteY4" fmla="*/ 0 h 4029075"/>
              <a:gd name="connsiteX0" fmla="*/ 0 w 5357812"/>
              <a:gd name="connsiteY0" fmla="*/ 0 h 4029075"/>
              <a:gd name="connsiteX1" fmla="*/ 4060786 w 5357812"/>
              <a:gd name="connsiteY1" fmla="*/ 9408 h 4029075"/>
              <a:gd name="connsiteX2" fmla="*/ 5357812 w 5357812"/>
              <a:gd name="connsiteY2" fmla="*/ 4029075 h 4029075"/>
              <a:gd name="connsiteX3" fmla="*/ 1157288 w 5357812"/>
              <a:gd name="connsiteY3" fmla="*/ 4014788 h 4029075"/>
              <a:gd name="connsiteX4" fmla="*/ 0 w 5357812"/>
              <a:gd name="connsiteY4" fmla="*/ 0 h 4029075"/>
              <a:gd name="connsiteX0" fmla="*/ 0 w 5357812"/>
              <a:gd name="connsiteY0" fmla="*/ 0 h 4014788"/>
              <a:gd name="connsiteX1" fmla="*/ 4060786 w 5357812"/>
              <a:gd name="connsiteY1" fmla="*/ 9408 h 4014788"/>
              <a:gd name="connsiteX2" fmla="*/ 5357812 w 5357812"/>
              <a:gd name="connsiteY2" fmla="*/ 3973319 h 4014788"/>
              <a:gd name="connsiteX3" fmla="*/ 1157288 w 5357812"/>
              <a:gd name="connsiteY3" fmla="*/ 4014788 h 4014788"/>
              <a:gd name="connsiteX4" fmla="*/ 0 w 5357812"/>
              <a:gd name="connsiteY4" fmla="*/ 0 h 4014788"/>
              <a:gd name="connsiteX0" fmla="*/ 0 w 5373854"/>
              <a:gd name="connsiteY0" fmla="*/ 0 h 4037488"/>
              <a:gd name="connsiteX1" fmla="*/ 4060786 w 5373854"/>
              <a:gd name="connsiteY1" fmla="*/ 9408 h 4037488"/>
              <a:gd name="connsiteX2" fmla="*/ 5373854 w 5373854"/>
              <a:gd name="connsiteY2" fmla="*/ 4037488 h 4037488"/>
              <a:gd name="connsiteX3" fmla="*/ 1157288 w 5373854"/>
              <a:gd name="connsiteY3" fmla="*/ 4014788 h 4037488"/>
              <a:gd name="connsiteX4" fmla="*/ 0 w 5373854"/>
              <a:gd name="connsiteY4" fmla="*/ 0 h 4037488"/>
              <a:gd name="connsiteX0" fmla="*/ 0 w 5373854"/>
              <a:gd name="connsiteY0" fmla="*/ 0 h 4037488"/>
              <a:gd name="connsiteX1" fmla="*/ 4099520 w 5373854"/>
              <a:gd name="connsiteY1" fmla="*/ 9408 h 4037488"/>
              <a:gd name="connsiteX2" fmla="*/ 5373854 w 5373854"/>
              <a:gd name="connsiteY2" fmla="*/ 4037488 h 4037488"/>
              <a:gd name="connsiteX3" fmla="*/ 1157288 w 5373854"/>
              <a:gd name="connsiteY3" fmla="*/ 4014788 h 4037488"/>
              <a:gd name="connsiteX4" fmla="*/ 0 w 5373854"/>
              <a:gd name="connsiteY4" fmla="*/ 0 h 4037488"/>
              <a:gd name="connsiteX0" fmla="*/ 0 w 5373854"/>
              <a:gd name="connsiteY0" fmla="*/ 0 h 4037488"/>
              <a:gd name="connsiteX1" fmla="*/ 4095410 w 5373854"/>
              <a:gd name="connsiteY1" fmla="*/ 777 h 4037488"/>
              <a:gd name="connsiteX2" fmla="*/ 5373854 w 5373854"/>
              <a:gd name="connsiteY2" fmla="*/ 4037488 h 4037488"/>
              <a:gd name="connsiteX3" fmla="*/ 1157288 w 5373854"/>
              <a:gd name="connsiteY3" fmla="*/ 4014788 h 4037488"/>
              <a:gd name="connsiteX4" fmla="*/ 0 w 5373854"/>
              <a:gd name="connsiteY4" fmla="*/ 0 h 4037488"/>
              <a:gd name="connsiteX0" fmla="*/ 0 w 5373854"/>
              <a:gd name="connsiteY0" fmla="*/ 0 h 4037488"/>
              <a:gd name="connsiteX1" fmla="*/ 4099520 w 5373854"/>
              <a:gd name="connsiteY1" fmla="*/ 9408 h 4037488"/>
              <a:gd name="connsiteX2" fmla="*/ 5373854 w 5373854"/>
              <a:gd name="connsiteY2" fmla="*/ 4037488 h 4037488"/>
              <a:gd name="connsiteX3" fmla="*/ 1157288 w 5373854"/>
              <a:gd name="connsiteY3" fmla="*/ 4014788 h 4037488"/>
              <a:gd name="connsiteX4" fmla="*/ 0 w 5373854"/>
              <a:gd name="connsiteY4" fmla="*/ 0 h 4037488"/>
              <a:gd name="connsiteX0" fmla="*/ 0 w 5373854"/>
              <a:gd name="connsiteY0" fmla="*/ 0 h 4033173"/>
              <a:gd name="connsiteX1" fmla="*/ 4099520 w 5373854"/>
              <a:gd name="connsiteY1" fmla="*/ 5093 h 4033173"/>
              <a:gd name="connsiteX2" fmla="*/ 5373854 w 5373854"/>
              <a:gd name="connsiteY2" fmla="*/ 4033173 h 4033173"/>
              <a:gd name="connsiteX3" fmla="*/ 1157288 w 5373854"/>
              <a:gd name="connsiteY3" fmla="*/ 4010473 h 4033173"/>
              <a:gd name="connsiteX4" fmla="*/ 0 w 5373854"/>
              <a:gd name="connsiteY4" fmla="*/ 0 h 4033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73854" h="4033173">
                <a:moveTo>
                  <a:pt x="0" y="0"/>
                </a:moveTo>
                <a:lnTo>
                  <a:pt x="4099520" y="5093"/>
                </a:lnTo>
                <a:lnTo>
                  <a:pt x="5373854" y="4033173"/>
                </a:lnTo>
                <a:lnTo>
                  <a:pt x="1157288" y="4010473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C6BDE2C-96EC-B243-B6B6-BCA78DD5764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4067" y="1"/>
            <a:ext cx="2021629" cy="2942337"/>
          </a:xfrm>
          <a:custGeom>
            <a:avLst/>
            <a:gdLst>
              <a:gd name="connsiteX0" fmla="*/ 0 w 2967038"/>
              <a:gd name="connsiteY0" fmla="*/ 0 h 4014788"/>
              <a:gd name="connsiteX1" fmla="*/ 2967038 w 2967038"/>
              <a:gd name="connsiteY1" fmla="*/ 0 h 4014788"/>
              <a:gd name="connsiteX2" fmla="*/ 2967038 w 2967038"/>
              <a:gd name="connsiteY2" fmla="*/ 4014788 h 4014788"/>
              <a:gd name="connsiteX3" fmla="*/ 0 w 2967038"/>
              <a:gd name="connsiteY3" fmla="*/ 4014788 h 4014788"/>
              <a:gd name="connsiteX4" fmla="*/ 0 w 2967038"/>
              <a:gd name="connsiteY4" fmla="*/ 0 h 4014788"/>
              <a:gd name="connsiteX0" fmla="*/ 0 w 2967038"/>
              <a:gd name="connsiteY0" fmla="*/ 0 h 4014788"/>
              <a:gd name="connsiteX1" fmla="*/ 1555333 w 2967038"/>
              <a:gd name="connsiteY1" fmla="*/ 0 h 4014788"/>
              <a:gd name="connsiteX2" fmla="*/ 2967038 w 2967038"/>
              <a:gd name="connsiteY2" fmla="*/ 4014788 h 4014788"/>
              <a:gd name="connsiteX3" fmla="*/ 0 w 2967038"/>
              <a:gd name="connsiteY3" fmla="*/ 4014788 h 4014788"/>
              <a:gd name="connsiteX4" fmla="*/ 0 w 2967038"/>
              <a:gd name="connsiteY4" fmla="*/ 0 h 4014788"/>
              <a:gd name="connsiteX0" fmla="*/ 0 w 2758491"/>
              <a:gd name="connsiteY0" fmla="*/ 0 h 4030830"/>
              <a:gd name="connsiteX1" fmla="*/ 1555333 w 2758491"/>
              <a:gd name="connsiteY1" fmla="*/ 0 h 4030830"/>
              <a:gd name="connsiteX2" fmla="*/ 2758491 w 2758491"/>
              <a:gd name="connsiteY2" fmla="*/ 4030830 h 4030830"/>
              <a:gd name="connsiteX3" fmla="*/ 0 w 2758491"/>
              <a:gd name="connsiteY3" fmla="*/ 4014788 h 4030830"/>
              <a:gd name="connsiteX4" fmla="*/ 0 w 2758491"/>
              <a:gd name="connsiteY4" fmla="*/ 0 h 4030830"/>
              <a:gd name="connsiteX0" fmla="*/ 0 w 2758491"/>
              <a:gd name="connsiteY0" fmla="*/ 0 h 4014788"/>
              <a:gd name="connsiteX1" fmla="*/ 1555333 w 2758491"/>
              <a:gd name="connsiteY1" fmla="*/ 0 h 4014788"/>
              <a:gd name="connsiteX2" fmla="*/ 2758491 w 2758491"/>
              <a:gd name="connsiteY2" fmla="*/ 4014787 h 4014788"/>
              <a:gd name="connsiteX3" fmla="*/ 0 w 2758491"/>
              <a:gd name="connsiteY3" fmla="*/ 4014788 h 4014788"/>
              <a:gd name="connsiteX4" fmla="*/ 0 w 2758491"/>
              <a:gd name="connsiteY4" fmla="*/ 0 h 4014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8491" h="4014788">
                <a:moveTo>
                  <a:pt x="0" y="0"/>
                </a:moveTo>
                <a:lnTo>
                  <a:pt x="1555333" y="0"/>
                </a:lnTo>
                <a:lnTo>
                  <a:pt x="2758491" y="4014787"/>
                </a:lnTo>
                <a:lnTo>
                  <a:pt x="0" y="4014788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969D1352-58CB-77E3-7699-D7969B03D2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13291" y="1"/>
            <a:ext cx="3916222" cy="2956408"/>
          </a:xfrm>
          <a:custGeom>
            <a:avLst/>
            <a:gdLst>
              <a:gd name="connsiteX0" fmla="*/ 0 w 4286250"/>
              <a:gd name="connsiteY0" fmla="*/ 0 h 4129088"/>
              <a:gd name="connsiteX1" fmla="*/ 4286250 w 4286250"/>
              <a:gd name="connsiteY1" fmla="*/ 0 h 4129088"/>
              <a:gd name="connsiteX2" fmla="*/ 4286250 w 4286250"/>
              <a:gd name="connsiteY2" fmla="*/ 4129088 h 4129088"/>
              <a:gd name="connsiteX3" fmla="*/ 0 w 4286250"/>
              <a:gd name="connsiteY3" fmla="*/ 4129088 h 4129088"/>
              <a:gd name="connsiteX4" fmla="*/ 0 w 4286250"/>
              <a:gd name="connsiteY4" fmla="*/ 0 h 4129088"/>
              <a:gd name="connsiteX0" fmla="*/ 0 w 5357812"/>
              <a:gd name="connsiteY0" fmla="*/ 0 h 4129088"/>
              <a:gd name="connsiteX1" fmla="*/ 4286250 w 5357812"/>
              <a:gd name="connsiteY1" fmla="*/ 0 h 4129088"/>
              <a:gd name="connsiteX2" fmla="*/ 5357812 w 5357812"/>
              <a:gd name="connsiteY2" fmla="*/ 4129088 h 4129088"/>
              <a:gd name="connsiteX3" fmla="*/ 0 w 5357812"/>
              <a:gd name="connsiteY3" fmla="*/ 4129088 h 4129088"/>
              <a:gd name="connsiteX4" fmla="*/ 0 w 5357812"/>
              <a:gd name="connsiteY4" fmla="*/ 0 h 4129088"/>
              <a:gd name="connsiteX0" fmla="*/ 0 w 5357812"/>
              <a:gd name="connsiteY0" fmla="*/ 0 h 4129088"/>
              <a:gd name="connsiteX1" fmla="*/ 4171950 w 5357812"/>
              <a:gd name="connsiteY1" fmla="*/ 14287 h 4129088"/>
              <a:gd name="connsiteX2" fmla="*/ 5357812 w 5357812"/>
              <a:gd name="connsiteY2" fmla="*/ 4129088 h 4129088"/>
              <a:gd name="connsiteX3" fmla="*/ 0 w 5357812"/>
              <a:gd name="connsiteY3" fmla="*/ 4129088 h 4129088"/>
              <a:gd name="connsiteX4" fmla="*/ 0 w 5357812"/>
              <a:gd name="connsiteY4" fmla="*/ 0 h 4129088"/>
              <a:gd name="connsiteX0" fmla="*/ 0 w 5357812"/>
              <a:gd name="connsiteY0" fmla="*/ 0 h 4129088"/>
              <a:gd name="connsiteX1" fmla="*/ 4071937 w 5357812"/>
              <a:gd name="connsiteY1" fmla="*/ 42862 h 4129088"/>
              <a:gd name="connsiteX2" fmla="*/ 5357812 w 5357812"/>
              <a:gd name="connsiteY2" fmla="*/ 4129088 h 4129088"/>
              <a:gd name="connsiteX3" fmla="*/ 0 w 5357812"/>
              <a:gd name="connsiteY3" fmla="*/ 4129088 h 4129088"/>
              <a:gd name="connsiteX4" fmla="*/ 0 w 5357812"/>
              <a:gd name="connsiteY4" fmla="*/ 0 h 4129088"/>
              <a:gd name="connsiteX0" fmla="*/ 0 w 5357812"/>
              <a:gd name="connsiteY0" fmla="*/ 0 h 4129088"/>
              <a:gd name="connsiteX1" fmla="*/ 4071937 w 5357812"/>
              <a:gd name="connsiteY1" fmla="*/ 42862 h 4129088"/>
              <a:gd name="connsiteX2" fmla="*/ 5357812 w 5357812"/>
              <a:gd name="connsiteY2" fmla="*/ 4057650 h 4129088"/>
              <a:gd name="connsiteX3" fmla="*/ 0 w 5357812"/>
              <a:gd name="connsiteY3" fmla="*/ 4129088 h 4129088"/>
              <a:gd name="connsiteX4" fmla="*/ 0 w 5357812"/>
              <a:gd name="connsiteY4" fmla="*/ 0 h 4129088"/>
              <a:gd name="connsiteX0" fmla="*/ 0 w 5357812"/>
              <a:gd name="connsiteY0" fmla="*/ 0 h 4057650"/>
              <a:gd name="connsiteX1" fmla="*/ 4071937 w 5357812"/>
              <a:gd name="connsiteY1" fmla="*/ 42862 h 4057650"/>
              <a:gd name="connsiteX2" fmla="*/ 5357812 w 5357812"/>
              <a:gd name="connsiteY2" fmla="*/ 4057650 h 4057650"/>
              <a:gd name="connsiteX3" fmla="*/ 0 w 5357812"/>
              <a:gd name="connsiteY3" fmla="*/ 4029075 h 4057650"/>
              <a:gd name="connsiteX4" fmla="*/ 0 w 5357812"/>
              <a:gd name="connsiteY4" fmla="*/ 0 h 4057650"/>
              <a:gd name="connsiteX0" fmla="*/ 0 w 5357812"/>
              <a:gd name="connsiteY0" fmla="*/ 0 h 4057650"/>
              <a:gd name="connsiteX1" fmla="*/ 4071937 w 5357812"/>
              <a:gd name="connsiteY1" fmla="*/ 42862 h 4057650"/>
              <a:gd name="connsiteX2" fmla="*/ 5357812 w 5357812"/>
              <a:gd name="connsiteY2" fmla="*/ 4057650 h 4057650"/>
              <a:gd name="connsiteX3" fmla="*/ 1157288 w 5357812"/>
              <a:gd name="connsiteY3" fmla="*/ 4014788 h 4057650"/>
              <a:gd name="connsiteX4" fmla="*/ 0 w 5357812"/>
              <a:gd name="connsiteY4" fmla="*/ 0 h 4057650"/>
              <a:gd name="connsiteX0" fmla="*/ 0 w 5357812"/>
              <a:gd name="connsiteY0" fmla="*/ 0 h 4029075"/>
              <a:gd name="connsiteX1" fmla="*/ 4071937 w 5357812"/>
              <a:gd name="connsiteY1" fmla="*/ 42862 h 4029075"/>
              <a:gd name="connsiteX2" fmla="*/ 5357812 w 5357812"/>
              <a:gd name="connsiteY2" fmla="*/ 4029075 h 4029075"/>
              <a:gd name="connsiteX3" fmla="*/ 1157288 w 5357812"/>
              <a:gd name="connsiteY3" fmla="*/ 4014788 h 4029075"/>
              <a:gd name="connsiteX4" fmla="*/ 0 w 5357812"/>
              <a:gd name="connsiteY4" fmla="*/ 0 h 4029075"/>
              <a:gd name="connsiteX0" fmla="*/ 0 w 5357812"/>
              <a:gd name="connsiteY0" fmla="*/ 0 h 4029075"/>
              <a:gd name="connsiteX1" fmla="*/ 4060786 w 5357812"/>
              <a:gd name="connsiteY1" fmla="*/ 9408 h 4029075"/>
              <a:gd name="connsiteX2" fmla="*/ 5357812 w 5357812"/>
              <a:gd name="connsiteY2" fmla="*/ 4029075 h 4029075"/>
              <a:gd name="connsiteX3" fmla="*/ 1157288 w 5357812"/>
              <a:gd name="connsiteY3" fmla="*/ 4014788 h 4029075"/>
              <a:gd name="connsiteX4" fmla="*/ 0 w 5357812"/>
              <a:gd name="connsiteY4" fmla="*/ 0 h 4029075"/>
              <a:gd name="connsiteX0" fmla="*/ 0 w 5357812"/>
              <a:gd name="connsiteY0" fmla="*/ 0 h 4014788"/>
              <a:gd name="connsiteX1" fmla="*/ 4060786 w 5357812"/>
              <a:gd name="connsiteY1" fmla="*/ 9408 h 4014788"/>
              <a:gd name="connsiteX2" fmla="*/ 5357812 w 5357812"/>
              <a:gd name="connsiteY2" fmla="*/ 3973319 h 4014788"/>
              <a:gd name="connsiteX3" fmla="*/ 1157288 w 5357812"/>
              <a:gd name="connsiteY3" fmla="*/ 4014788 h 4014788"/>
              <a:gd name="connsiteX4" fmla="*/ 0 w 5357812"/>
              <a:gd name="connsiteY4" fmla="*/ 0 h 4014788"/>
              <a:gd name="connsiteX0" fmla="*/ 0 w 5373854"/>
              <a:gd name="connsiteY0" fmla="*/ 0 h 4037488"/>
              <a:gd name="connsiteX1" fmla="*/ 4060786 w 5373854"/>
              <a:gd name="connsiteY1" fmla="*/ 9408 h 4037488"/>
              <a:gd name="connsiteX2" fmla="*/ 5373854 w 5373854"/>
              <a:gd name="connsiteY2" fmla="*/ 4037488 h 4037488"/>
              <a:gd name="connsiteX3" fmla="*/ 1157288 w 5373854"/>
              <a:gd name="connsiteY3" fmla="*/ 4014788 h 4037488"/>
              <a:gd name="connsiteX4" fmla="*/ 0 w 5373854"/>
              <a:gd name="connsiteY4" fmla="*/ 0 h 403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73854" h="4037488">
                <a:moveTo>
                  <a:pt x="0" y="0"/>
                </a:moveTo>
                <a:lnTo>
                  <a:pt x="4060786" y="9408"/>
                </a:lnTo>
                <a:lnTo>
                  <a:pt x="5373854" y="4037488"/>
                </a:lnTo>
                <a:lnTo>
                  <a:pt x="1157288" y="4014788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113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C5513CCA-F533-6C96-DDA5-A0F21A89AD53}"/>
              </a:ext>
            </a:extLst>
          </p:cNvPr>
          <p:cNvSpPr/>
          <p:nvPr userDrawn="1"/>
        </p:nvSpPr>
        <p:spPr>
          <a:xfrm>
            <a:off x="4392796" y="1963935"/>
            <a:ext cx="10237603" cy="6277659"/>
          </a:xfrm>
          <a:custGeom>
            <a:avLst/>
            <a:gdLst>
              <a:gd name="connsiteX0" fmla="*/ 0 w 6131183"/>
              <a:gd name="connsiteY0" fmla="*/ 0 h 6249021"/>
              <a:gd name="connsiteX1" fmla="*/ 6131183 w 6131183"/>
              <a:gd name="connsiteY1" fmla="*/ 0 h 6249021"/>
              <a:gd name="connsiteX2" fmla="*/ 6131183 w 6131183"/>
              <a:gd name="connsiteY2" fmla="*/ 6249021 h 6249021"/>
              <a:gd name="connsiteX3" fmla="*/ 0 w 6131183"/>
              <a:gd name="connsiteY3" fmla="*/ 6249021 h 6249021"/>
              <a:gd name="connsiteX4" fmla="*/ 0 w 6131183"/>
              <a:gd name="connsiteY4" fmla="*/ 0 h 6249021"/>
              <a:gd name="connsiteX0" fmla="*/ 869430 w 7000613"/>
              <a:gd name="connsiteY0" fmla="*/ 0 h 6249021"/>
              <a:gd name="connsiteX1" fmla="*/ 7000613 w 7000613"/>
              <a:gd name="connsiteY1" fmla="*/ 0 h 6249021"/>
              <a:gd name="connsiteX2" fmla="*/ 7000613 w 7000613"/>
              <a:gd name="connsiteY2" fmla="*/ 6249021 h 6249021"/>
              <a:gd name="connsiteX3" fmla="*/ 0 w 7000613"/>
              <a:gd name="connsiteY3" fmla="*/ 6249021 h 6249021"/>
              <a:gd name="connsiteX4" fmla="*/ 869430 w 7000613"/>
              <a:gd name="connsiteY4" fmla="*/ 0 h 6249021"/>
              <a:gd name="connsiteX0" fmla="*/ 4012067 w 10143250"/>
              <a:gd name="connsiteY0" fmla="*/ 0 h 6249021"/>
              <a:gd name="connsiteX1" fmla="*/ 10143250 w 10143250"/>
              <a:gd name="connsiteY1" fmla="*/ 0 h 6249021"/>
              <a:gd name="connsiteX2" fmla="*/ 10143250 w 10143250"/>
              <a:gd name="connsiteY2" fmla="*/ 6249021 h 6249021"/>
              <a:gd name="connsiteX3" fmla="*/ 3142637 w 10143250"/>
              <a:gd name="connsiteY3" fmla="*/ 6249021 h 6249021"/>
              <a:gd name="connsiteX4" fmla="*/ 4012067 w 10143250"/>
              <a:gd name="connsiteY4" fmla="*/ 0 h 6249021"/>
              <a:gd name="connsiteX0" fmla="*/ 3716676 w 10237603"/>
              <a:gd name="connsiteY0" fmla="*/ 0 h 6249021"/>
              <a:gd name="connsiteX1" fmla="*/ 10237603 w 10237603"/>
              <a:gd name="connsiteY1" fmla="*/ 0 h 6249021"/>
              <a:gd name="connsiteX2" fmla="*/ 10237603 w 10237603"/>
              <a:gd name="connsiteY2" fmla="*/ 6249021 h 6249021"/>
              <a:gd name="connsiteX3" fmla="*/ 3236990 w 10237603"/>
              <a:gd name="connsiteY3" fmla="*/ 6249021 h 6249021"/>
              <a:gd name="connsiteX4" fmla="*/ 3716676 w 10237603"/>
              <a:gd name="connsiteY4" fmla="*/ 0 h 6249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37603" h="6249021">
                <a:moveTo>
                  <a:pt x="3716676" y="0"/>
                </a:moveTo>
                <a:lnTo>
                  <a:pt x="10237603" y="0"/>
                </a:lnTo>
                <a:lnTo>
                  <a:pt x="10237603" y="6249021"/>
                </a:lnTo>
                <a:lnTo>
                  <a:pt x="3236990" y="6249021"/>
                </a:lnTo>
                <a:cubicBezTo>
                  <a:pt x="-4178144" y="4106053"/>
                  <a:pt x="3426866" y="2083007"/>
                  <a:pt x="3716676" y="0"/>
                </a:cubicBezTo>
                <a:close/>
              </a:path>
            </a:pathLst>
          </a:cu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33B00485-7538-5218-B07C-CA1AB56AB50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22225" y="1654"/>
            <a:ext cx="8521442" cy="6352651"/>
          </a:xfrm>
          <a:custGeom>
            <a:avLst/>
            <a:gdLst>
              <a:gd name="connsiteX0" fmla="*/ 9596 w 8876284"/>
              <a:gd name="connsiteY0" fmla="*/ 0 h 7375128"/>
              <a:gd name="connsiteX1" fmla="*/ 6401476 w 8876284"/>
              <a:gd name="connsiteY1" fmla="*/ 0 h 7375128"/>
              <a:gd name="connsiteX2" fmla="*/ 8876284 w 8876284"/>
              <a:gd name="connsiteY2" fmla="*/ 1470876 h 7375128"/>
              <a:gd name="connsiteX3" fmla="*/ 6428772 w 8876284"/>
              <a:gd name="connsiteY3" fmla="*/ 7360207 h 7375128"/>
              <a:gd name="connsiteX4" fmla="*/ 239190 w 8876284"/>
              <a:gd name="connsiteY4" fmla="*/ 7375128 h 7375128"/>
              <a:gd name="connsiteX5" fmla="*/ 0 w 8876284"/>
              <a:gd name="connsiteY5" fmla="*/ 7375128 h 7375128"/>
              <a:gd name="connsiteX6" fmla="*/ 0 w 8876284"/>
              <a:gd name="connsiteY6" fmla="*/ 6010303 h 7375128"/>
              <a:gd name="connsiteX7" fmla="*/ 263 w 8876284"/>
              <a:gd name="connsiteY7" fmla="*/ 3924423 h 7375128"/>
              <a:gd name="connsiteX0" fmla="*/ 9596 w 8521442"/>
              <a:gd name="connsiteY0" fmla="*/ 0 h 7375128"/>
              <a:gd name="connsiteX1" fmla="*/ 6401476 w 8521442"/>
              <a:gd name="connsiteY1" fmla="*/ 0 h 7375128"/>
              <a:gd name="connsiteX2" fmla="*/ 8521442 w 8521442"/>
              <a:gd name="connsiteY2" fmla="*/ 2263096 h 7375128"/>
              <a:gd name="connsiteX3" fmla="*/ 6428772 w 8521442"/>
              <a:gd name="connsiteY3" fmla="*/ 7360207 h 7375128"/>
              <a:gd name="connsiteX4" fmla="*/ 239190 w 8521442"/>
              <a:gd name="connsiteY4" fmla="*/ 7375128 h 7375128"/>
              <a:gd name="connsiteX5" fmla="*/ 0 w 8521442"/>
              <a:gd name="connsiteY5" fmla="*/ 7375128 h 7375128"/>
              <a:gd name="connsiteX6" fmla="*/ 0 w 8521442"/>
              <a:gd name="connsiteY6" fmla="*/ 6010303 h 7375128"/>
              <a:gd name="connsiteX7" fmla="*/ 263 w 8521442"/>
              <a:gd name="connsiteY7" fmla="*/ 3924423 h 7375128"/>
              <a:gd name="connsiteX8" fmla="*/ 9596 w 8521442"/>
              <a:gd name="connsiteY8" fmla="*/ 0 h 7375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21442" h="7375128">
                <a:moveTo>
                  <a:pt x="9596" y="0"/>
                </a:moveTo>
                <a:lnTo>
                  <a:pt x="6401476" y="0"/>
                </a:lnTo>
                <a:lnTo>
                  <a:pt x="8521442" y="2263096"/>
                </a:lnTo>
                <a:lnTo>
                  <a:pt x="6428772" y="7360207"/>
                </a:lnTo>
                <a:lnTo>
                  <a:pt x="239190" y="7375128"/>
                </a:lnTo>
                <a:lnTo>
                  <a:pt x="0" y="7375128"/>
                </a:lnTo>
                <a:lnTo>
                  <a:pt x="0" y="6010303"/>
                </a:lnTo>
                <a:cubicBezTo>
                  <a:pt x="88" y="5315010"/>
                  <a:pt x="175" y="4619716"/>
                  <a:pt x="263" y="3924423"/>
                </a:cubicBezTo>
                <a:lnTo>
                  <a:pt x="9596" y="0"/>
                </a:lnTo>
                <a:close/>
              </a:path>
            </a:pathLst>
          </a:custGeom>
          <a:solidFill>
            <a:srgbClr val="030303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INSERT MAIN IMAGE</a:t>
            </a:r>
          </a:p>
        </p:txBody>
      </p:sp>
      <p:sp>
        <p:nvSpPr>
          <p:cNvPr id="41" name="Parallelogram 40">
            <a:extLst>
              <a:ext uri="{FF2B5EF4-FFF2-40B4-BE49-F238E27FC236}">
                <a16:creationId xmlns:a16="http://schemas.microsoft.com/office/drawing/2014/main" id="{7450D0CA-E86D-7CF2-3AB2-7D7797B1E3E4}"/>
              </a:ext>
            </a:extLst>
          </p:cNvPr>
          <p:cNvSpPr/>
          <p:nvPr userDrawn="1"/>
        </p:nvSpPr>
        <p:spPr>
          <a:xfrm>
            <a:off x="-27708" y="6318913"/>
            <a:ext cx="7627586" cy="1922681"/>
          </a:xfrm>
          <a:custGeom>
            <a:avLst/>
            <a:gdLst>
              <a:gd name="connsiteX0" fmla="*/ 0 w 6728347"/>
              <a:gd name="connsiteY0" fmla="*/ 1909033 h 1909033"/>
              <a:gd name="connsiteX1" fmla="*/ 477258 w 6728347"/>
              <a:gd name="connsiteY1" fmla="*/ 0 h 1909033"/>
              <a:gd name="connsiteX2" fmla="*/ 6728347 w 6728347"/>
              <a:gd name="connsiteY2" fmla="*/ 0 h 1909033"/>
              <a:gd name="connsiteX3" fmla="*/ 6251089 w 6728347"/>
              <a:gd name="connsiteY3" fmla="*/ 1909033 h 1909033"/>
              <a:gd name="connsiteX4" fmla="*/ 0 w 6728347"/>
              <a:gd name="connsiteY4" fmla="*/ 1909033 h 1909033"/>
              <a:gd name="connsiteX0" fmla="*/ 0 w 6728347"/>
              <a:gd name="connsiteY0" fmla="*/ 1909033 h 1909033"/>
              <a:gd name="connsiteX1" fmla="*/ 272542 w 6728347"/>
              <a:gd name="connsiteY1" fmla="*/ 27295 h 1909033"/>
              <a:gd name="connsiteX2" fmla="*/ 6728347 w 6728347"/>
              <a:gd name="connsiteY2" fmla="*/ 0 h 1909033"/>
              <a:gd name="connsiteX3" fmla="*/ 6251089 w 6728347"/>
              <a:gd name="connsiteY3" fmla="*/ 1909033 h 1909033"/>
              <a:gd name="connsiteX4" fmla="*/ 0 w 6728347"/>
              <a:gd name="connsiteY4" fmla="*/ 1909033 h 1909033"/>
              <a:gd name="connsiteX0" fmla="*/ 14061 w 6455805"/>
              <a:gd name="connsiteY0" fmla="*/ 1922681 h 1922681"/>
              <a:gd name="connsiteX1" fmla="*/ 0 w 6455805"/>
              <a:gd name="connsiteY1" fmla="*/ 27295 h 1922681"/>
              <a:gd name="connsiteX2" fmla="*/ 6455805 w 6455805"/>
              <a:gd name="connsiteY2" fmla="*/ 0 h 1922681"/>
              <a:gd name="connsiteX3" fmla="*/ 5978547 w 6455805"/>
              <a:gd name="connsiteY3" fmla="*/ 1909033 h 1922681"/>
              <a:gd name="connsiteX4" fmla="*/ 14061 w 6455805"/>
              <a:gd name="connsiteY4" fmla="*/ 1922681 h 1922681"/>
              <a:gd name="connsiteX0" fmla="*/ 14061 w 6455805"/>
              <a:gd name="connsiteY0" fmla="*/ 1922681 h 1949976"/>
              <a:gd name="connsiteX1" fmla="*/ 0 w 6455805"/>
              <a:gd name="connsiteY1" fmla="*/ 27295 h 1949976"/>
              <a:gd name="connsiteX2" fmla="*/ 6455805 w 6455805"/>
              <a:gd name="connsiteY2" fmla="*/ 0 h 1949976"/>
              <a:gd name="connsiteX3" fmla="*/ 5964899 w 6455805"/>
              <a:gd name="connsiteY3" fmla="*/ 1949976 h 1949976"/>
              <a:gd name="connsiteX4" fmla="*/ 14061 w 6455805"/>
              <a:gd name="connsiteY4" fmla="*/ 1922681 h 1949976"/>
              <a:gd name="connsiteX0" fmla="*/ 14061 w 6455805"/>
              <a:gd name="connsiteY0" fmla="*/ 1922681 h 1963624"/>
              <a:gd name="connsiteX1" fmla="*/ 0 w 6455805"/>
              <a:gd name="connsiteY1" fmla="*/ 27295 h 1963624"/>
              <a:gd name="connsiteX2" fmla="*/ 6455805 w 6455805"/>
              <a:gd name="connsiteY2" fmla="*/ 0 h 1963624"/>
              <a:gd name="connsiteX3" fmla="*/ 5787478 w 6455805"/>
              <a:gd name="connsiteY3" fmla="*/ 1963624 h 1963624"/>
              <a:gd name="connsiteX4" fmla="*/ 14061 w 6455805"/>
              <a:gd name="connsiteY4" fmla="*/ 1922681 h 1963624"/>
              <a:gd name="connsiteX0" fmla="*/ 14061 w 6455805"/>
              <a:gd name="connsiteY0" fmla="*/ 1922681 h 1949976"/>
              <a:gd name="connsiteX1" fmla="*/ 0 w 6455805"/>
              <a:gd name="connsiteY1" fmla="*/ 27295 h 1949976"/>
              <a:gd name="connsiteX2" fmla="*/ 6455805 w 6455805"/>
              <a:gd name="connsiteY2" fmla="*/ 0 h 1949976"/>
              <a:gd name="connsiteX3" fmla="*/ 5773830 w 6455805"/>
              <a:gd name="connsiteY3" fmla="*/ 1949976 h 1949976"/>
              <a:gd name="connsiteX4" fmla="*/ 14061 w 6455805"/>
              <a:gd name="connsiteY4" fmla="*/ 1922681 h 1949976"/>
              <a:gd name="connsiteX0" fmla="*/ 14061 w 6455805"/>
              <a:gd name="connsiteY0" fmla="*/ 1922681 h 1922681"/>
              <a:gd name="connsiteX1" fmla="*/ 0 w 6455805"/>
              <a:gd name="connsiteY1" fmla="*/ 27295 h 1922681"/>
              <a:gd name="connsiteX2" fmla="*/ 6455805 w 6455805"/>
              <a:gd name="connsiteY2" fmla="*/ 0 h 1922681"/>
              <a:gd name="connsiteX3" fmla="*/ 5768806 w 6455805"/>
              <a:gd name="connsiteY3" fmla="*/ 1919831 h 1922681"/>
              <a:gd name="connsiteX4" fmla="*/ 14061 w 6455805"/>
              <a:gd name="connsiteY4" fmla="*/ 1922681 h 1922681"/>
              <a:gd name="connsiteX0" fmla="*/ 14061 w 7627586"/>
              <a:gd name="connsiteY0" fmla="*/ 1922681 h 1922681"/>
              <a:gd name="connsiteX1" fmla="*/ 0 w 7627586"/>
              <a:gd name="connsiteY1" fmla="*/ 27295 h 1922681"/>
              <a:gd name="connsiteX2" fmla="*/ 6455805 w 7627586"/>
              <a:gd name="connsiteY2" fmla="*/ 0 h 1922681"/>
              <a:gd name="connsiteX3" fmla="*/ 7627586 w 7627586"/>
              <a:gd name="connsiteY3" fmla="*/ 1919831 h 1922681"/>
              <a:gd name="connsiteX4" fmla="*/ 14061 w 7627586"/>
              <a:gd name="connsiteY4" fmla="*/ 1922681 h 1922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7586" h="1922681">
                <a:moveTo>
                  <a:pt x="14061" y="1922681"/>
                </a:moveTo>
                <a:lnTo>
                  <a:pt x="0" y="27295"/>
                </a:lnTo>
                <a:lnTo>
                  <a:pt x="6455805" y="0"/>
                </a:lnTo>
                <a:lnTo>
                  <a:pt x="7627586" y="1919831"/>
                </a:lnTo>
                <a:lnTo>
                  <a:pt x="14061" y="1922681"/>
                </a:lnTo>
                <a:close/>
              </a:path>
            </a:pathLst>
          </a:custGeom>
          <a:solidFill>
            <a:srgbClr val="6676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277301" y="6708631"/>
            <a:ext cx="5855623" cy="1416987"/>
          </a:xfrm>
        </p:spPr>
        <p:txBody>
          <a:bodyPr>
            <a:normAutofit/>
          </a:bodyPr>
          <a:lstStyle>
            <a:lvl1pPr marL="0" indent="0" algn="l">
              <a:spcBef>
                <a:spcPts val="500"/>
              </a:spcBef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/>
              <a:t>Seller Info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29445CD-04BB-AF93-C724-C0FEDAC920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77301" y="3350929"/>
            <a:ext cx="5855623" cy="2371556"/>
          </a:xfrm>
        </p:spPr>
        <p:txBody>
          <a:bodyPr anchor="ctr">
            <a:normAutofit/>
          </a:bodyPr>
          <a:lstStyle>
            <a:lvl1pPr algn="ctr">
              <a:defRPr sz="4800" b="1" i="0">
                <a:solidFill>
                  <a:schemeClr val="bg1"/>
                </a:solidFill>
                <a:latin typeface="Avenir Next Demi Bold" panose="020B0503020202020204" pitchFamily="34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76506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 userDrawn="1">
          <p15:clr>
            <a:srgbClr val="FBAE40"/>
          </p15:clr>
        </p15:guide>
        <p15:guide id="2" pos="4608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146500" cy="8229600"/>
          </a:xfrm>
          <a:custGeom>
            <a:avLst/>
            <a:gdLst>
              <a:gd name="connsiteX0" fmla="*/ 0 w 4288750"/>
              <a:gd name="connsiteY0" fmla="*/ 0 h 6858000"/>
              <a:gd name="connsiteX1" fmla="*/ 4288750 w 4288750"/>
              <a:gd name="connsiteY1" fmla="*/ 0 h 6858000"/>
              <a:gd name="connsiteX2" fmla="*/ 2451154 w 4288750"/>
              <a:gd name="connsiteY2" fmla="*/ 6858000 h 6858000"/>
              <a:gd name="connsiteX3" fmla="*/ 0 w 42887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88750" h="6858000">
                <a:moveTo>
                  <a:pt x="0" y="0"/>
                </a:moveTo>
                <a:lnTo>
                  <a:pt x="4288750" y="0"/>
                </a:lnTo>
                <a:lnTo>
                  <a:pt x="2451154" y="6858000"/>
                </a:lnTo>
                <a:lnTo>
                  <a:pt x="0" y="68580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9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7513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595694B8-C4E8-DF58-2EFC-BBCFFDA13D8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-13647" y="-13854"/>
            <a:ext cx="4467088" cy="8277710"/>
          </a:xfrm>
          <a:custGeom>
            <a:avLst/>
            <a:gdLst>
              <a:gd name="connsiteX0" fmla="*/ 2718827 h 9297812"/>
              <a:gd name="connsiteY0" fmla="*/ 2718827 h 9297812"/>
              <a:gd name="connsiteX1" fmla="*/ 2718827 h 9297812"/>
              <a:gd name="connsiteY1" fmla="*/ 2718827 h 9297812"/>
              <a:gd name="connsiteX2" fmla="*/ 2718827 h 9297812"/>
              <a:gd name="connsiteY2" fmla="*/ 2718827 h 9297812"/>
              <a:gd name="connsiteX0" fmla="*/ 24863 w 10997662"/>
              <a:gd name="connsiteY0" fmla="*/ 0 h 13169491"/>
              <a:gd name="connsiteX1" fmla="*/ 10997662 w 10997662"/>
              <a:gd name="connsiteY1" fmla="*/ 10972799 h 13169491"/>
              <a:gd name="connsiteX2" fmla="*/ 0 w 10997662"/>
              <a:gd name="connsiteY2" fmla="*/ 13169491 h 13169491"/>
              <a:gd name="connsiteX3" fmla="*/ 24863 w 10997662"/>
              <a:gd name="connsiteY3" fmla="*/ 0 h 13169491"/>
              <a:gd name="connsiteX0" fmla="*/ 24863 w 8138304"/>
              <a:gd name="connsiteY0" fmla="*/ 0 h 13169491"/>
              <a:gd name="connsiteX1" fmla="*/ 8138304 w 8138304"/>
              <a:gd name="connsiteY1" fmla="*/ 13125991 h 13169491"/>
              <a:gd name="connsiteX2" fmla="*/ 0 w 8138304"/>
              <a:gd name="connsiteY2" fmla="*/ 13169491 h 13169491"/>
              <a:gd name="connsiteX3" fmla="*/ 24863 w 8138304"/>
              <a:gd name="connsiteY3" fmla="*/ 0 h 13169491"/>
              <a:gd name="connsiteX0" fmla="*/ 24863 w 8138304"/>
              <a:gd name="connsiteY0" fmla="*/ 103469 h 13272960"/>
              <a:gd name="connsiteX1" fmla="*/ 3306156 w 8138304"/>
              <a:gd name="connsiteY1" fmla="*/ 147625 h 13272960"/>
              <a:gd name="connsiteX2" fmla="*/ 8138304 w 8138304"/>
              <a:gd name="connsiteY2" fmla="*/ 13229460 h 13272960"/>
              <a:gd name="connsiteX3" fmla="*/ 0 w 8138304"/>
              <a:gd name="connsiteY3" fmla="*/ 13272960 h 13272960"/>
              <a:gd name="connsiteX4" fmla="*/ 24863 w 8138304"/>
              <a:gd name="connsiteY4" fmla="*/ 103469 h 13272960"/>
              <a:gd name="connsiteX0" fmla="*/ 24863 w 8138304"/>
              <a:gd name="connsiteY0" fmla="*/ 190683 h 13360174"/>
              <a:gd name="connsiteX1" fmla="*/ 3306156 w 8138304"/>
              <a:gd name="connsiteY1" fmla="*/ 234839 h 13360174"/>
              <a:gd name="connsiteX2" fmla="*/ 8138304 w 8138304"/>
              <a:gd name="connsiteY2" fmla="*/ 13316674 h 13360174"/>
              <a:gd name="connsiteX3" fmla="*/ 0 w 8138304"/>
              <a:gd name="connsiteY3" fmla="*/ 13360174 h 13360174"/>
              <a:gd name="connsiteX4" fmla="*/ 24863 w 8138304"/>
              <a:gd name="connsiteY4" fmla="*/ 190683 h 13360174"/>
              <a:gd name="connsiteX0" fmla="*/ 24863 w 8138304"/>
              <a:gd name="connsiteY0" fmla="*/ 1958 h 13171449"/>
              <a:gd name="connsiteX1" fmla="*/ 3306156 w 8138304"/>
              <a:gd name="connsiteY1" fmla="*/ 46114 h 13171449"/>
              <a:gd name="connsiteX2" fmla="*/ 8138304 w 8138304"/>
              <a:gd name="connsiteY2" fmla="*/ 13127949 h 13171449"/>
              <a:gd name="connsiteX3" fmla="*/ 0 w 8138304"/>
              <a:gd name="connsiteY3" fmla="*/ 13171449 h 13171449"/>
              <a:gd name="connsiteX4" fmla="*/ 24863 w 8138304"/>
              <a:gd name="connsiteY4" fmla="*/ 1958 h 13171449"/>
              <a:gd name="connsiteX0" fmla="*/ 24863 w 8138304"/>
              <a:gd name="connsiteY0" fmla="*/ 22079 h 13191570"/>
              <a:gd name="connsiteX1" fmla="*/ 3280914 w 8138304"/>
              <a:gd name="connsiteY1" fmla="*/ 0 h 13191570"/>
              <a:gd name="connsiteX2" fmla="*/ 8138304 w 8138304"/>
              <a:gd name="connsiteY2" fmla="*/ 13148070 h 13191570"/>
              <a:gd name="connsiteX3" fmla="*/ 0 w 8138304"/>
              <a:gd name="connsiteY3" fmla="*/ 13191570 h 13191570"/>
              <a:gd name="connsiteX4" fmla="*/ 24863 w 8138304"/>
              <a:gd name="connsiteY4" fmla="*/ 22079 h 13191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38304" h="13191570">
                <a:moveTo>
                  <a:pt x="24863" y="22079"/>
                </a:moveTo>
                <a:lnTo>
                  <a:pt x="3280914" y="0"/>
                </a:lnTo>
                <a:lnTo>
                  <a:pt x="8138304" y="13148070"/>
                </a:lnTo>
                <a:lnTo>
                  <a:pt x="0" y="13191570"/>
                </a:lnTo>
                <a:cubicBezTo>
                  <a:pt x="0" y="9533970"/>
                  <a:pt x="24863" y="3679679"/>
                  <a:pt x="24863" y="22079"/>
                </a:cubicBezTo>
                <a:close/>
              </a:path>
            </a:pathLst>
          </a:custGeom>
          <a:pattFill prst="pct80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</p:sp>
    </p:spTree>
    <p:extLst>
      <p:ext uri="{BB962C8B-B14F-4D97-AF65-F5344CB8AC3E}">
        <p14:creationId xmlns:p14="http://schemas.microsoft.com/office/powerpoint/2010/main" val="3083077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315200" cy="82296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6858000 h 6858000"/>
              <a:gd name="connsiteX2" fmla="*/ 0 w 6096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92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0792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2788920" cy="8229600"/>
          </a:xfrm>
          <a:custGeom>
            <a:avLst/>
            <a:gdLst>
              <a:gd name="connsiteX0" fmla="*/ 0 w 2324100"/>
              <a:gd name="connsiteY0" fmla="*/ 0 h 6858000"/>
              <a:gd name="connsiteX1" fmla="*/ 2324100 w 2324100"/>
              <a:gd name="connsiteY1" fmla="*/ 0 h 6858000"/>
              <a:gd name="connsiteX2" fmla="*/ 2324100 w 2324100"/>
              <a:gd name="connsiteY2" fmla="*/ 6858000 h 6858000"/>
              <a:gd name="connsiteX3" fmla="*/ 0 w 23241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4100" h="6858000">
                <a:moveTo>
                  <a:pt x="0" y="0"/>
                </a:moveTo>
                <a:lnTo>
                  <a:pt x="2324100" y="0"/>
                </a:lnTo>
                <a:lnTo>
                  <a:pt x="2324100" y="6858000"/>
                </a:lnTo>
                <a:lnTo>
                  <a:pt x="0" y="68580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92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4725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417320" y="1303020"/>
            <a:ext cx="5897880" cy="6926580"/>
          </a:xfrm>
          <a:custGeom>
            <a:avLst/>
            <a:gdLst>
              <a:gd name="connsiteX0" fmla="*/ 0 w 4914900"/>
              <a:gd name="connsiteY0" fmla="*/ 0 h 5772150"/>
              <a:gd name="connsiteX1" fmla="*/ 4914900 w 4914900"/>
              <a:gd name="connsiteY1" fmla="*/ 0 h 5772150"/>
              <a:gd name="connsiteX2" fmla="*/ 4914900 w 4914900"/>
              <a:gd name="connsiteY2" fmla="*/ 5772150 h 5772150"/>
              <a:gd name="connsiteX3" fmla="*/ 0 w 4914900"/>
              <a:gd name="connsiteY3" fmla="*/ 5772150 h 577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14900" h="5772150">
                <a:moveTo>
                  <a:pt x="0" y="0"/>
                </a:moveTo>
                <a:lnTo>
                  <a:pt x="4914900" y="0"/>
                </a:lnTo>
                <a:lnTo>
                  <a:pt x="4914900" y="5772150"/>
                </a:lnTo>
                <a:lnTo>
                  <a:pt x="0" y="577215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92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7883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C050B-14E5-A346-AA9E-D10076157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924" b="0" i="0">
                <a:latin typeface="Franklin Gothic Medium Regular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BF1184FD-A793-CD49-8C28-AF0D6C38B5E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05840" y="2206229"/>
            <a:ext cx="12618319" cy="3757612"/>
          </a:xfrm>
        </p:spPr>
        <p:txBody>
          <a:bodyPr/>
          <a:lstStyle>
            <a:lvl1pPr marL="0" indent="0">
              <a:buNone/>
              <a:defRPr/>
            </a:lvl1pPr>
            <a:lvl2pPr marL="545587" indent="0">
              <a:buNone/>
              <a:defRPr/>
            </a:lvl2pPr>
            <a:lvl3pPr marL="1091173" indent="0">
              <a:buNone/>
              <a:defRPr/>
            </a:lvl3pPr>
            <a:lvl4pPr marL="1636760" indent="0">
              <a:buNone/>
              <a:defRPr/>
            </a:lvl4pPr>
            <a:lvl5pPr marL="2182348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9E2BC2-FD03-0445-8B4E-7374246B9A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46657" y="7383439"/>
            <a:ext cx="1635082" cy="40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0845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C5513CCA-F533-6C96-DDA5-A0F21A89AD53}"/>
              </a:ext>
            </a:extLst>
          </p:cNvPr>
          <p:cNvSpPr/>
          <p:nvPr userDrawn="1"/>
        </p:nvSpPr>
        <p:spPr>
          <a:xfrm>
            <a:off x="4392796" y="1963935"/>
            <a:ext cx="10237603" cy="6277659"/>
          </a:xfrm>
          <a:custGeom>
            <a:avLst/>
            <a:gdLst>
              <a:gd name="connsiteX0" fmla="*/ 0 w 6131183"/>
              <a:gd name="connsiteY0" fmla="*/ 0 h 6249021"/>
              <a:gd name="connsiteX1" fmla="*/ 6131183 w 6131183"/>
              <a:gd name="connsiteY1" fmla="*/ 0 h 6249021"/>
              <a:gd name="connsiteX2" fmla="*/ 6131183 w 6131183"/>
              <a:gd name="connsiteY2" fmla="*/ 6249021 h 6249021"/>
              <a:gd name="connsiteX3" fmla="*/ 0 w 6131183"/>
              <a:gd name="connsiteY3" fmla="*/ 6249021 h 6249021"/>
              <a:gd name="connsiteX4" fmla="*/ 0 w 6131183"/>
              <a:gd name="connsiteY4" fmla="*/ 0 h 6249021"/>
              <a:gd name="connsiteX0" fmla="*/ 869430 w 7000613"/>
              <a:gd name="connsiteY0" fmla="*/ 0 h 6249021"/>
              <a:gd name="connsiteX1" fmla="*/ 7000613 w 7000613"/>
              <a:gd name="connsiteY1" fmla="*/ 0 h 6249021"/>
              <a:gd name="connsiteX2" fmla="*/ 7000613 w 7000613"/>
              <a:gd name="connsiteY2" fmla="*/ 6249021 h 6249021"/>
              <a:gd name="connsiteX3" fmla="*/ 0 w 7000613"/>
              <a:gd name="connsiteY3" fmla="*/ 6249021 h 6249021"/>
              <a:gd name="connsiteX4" fmla="*/ 869430 w 7000613"/>
              <a:gd name="connsiteY4" fmla="*/ 0 h 6249021"/>
              <a:gd name="connsiteX0" fmla="*/ 4012067 w 10143250"/>
              <a:gd name="connsiteY0" fmla="*/ 0 h 6249021"/>
              <a:gd name="connsiteX1" fmla="*/ 10143250 w 10143250"/>
              <a:gd name="connsiteY1" fmla="*/ 0 h 6249021"/>
              <a:gd name="connsiteX2" fmla="*/ 10143250 w 10143250"/>
              <a:gd name="connsiteY2" fmla="*/ 6249021 h 6249021"/>
              <a:gd name="connsiteX3" fmla="*/ 3142637 w 10143250"/>
              <a:gd name="connsiteY3" fmla="*/ 6249021 h 6249021"/>
              <a:gd name="connsiteX4" fmla="*/ 4012067 w 10143250"/>
              <a:gd name="connsiteY4" fmla="*/ 0 h 6249021"/>
              <a:gd name="connsiteX0" fmla="*/ 3716676 w 10237603"/>
              <a:gd name="connsiteY0" fmla="*/ 0 h 6249021"/>
              <a:gd name="connsiteX1" fmla="*/ 10237603 w 10237603"/>
              <a:gd name="connsiteY1" fmla="*/ 0 h 6249021"/>
              <a:gd name="connsiteX2" fmla="*/ 10237603 w 10237603"/>
              <a:gd name="connsiteY2" fmla="*/ 6249021 h 6249021"/>
              <a:gd name="connsiteX3" fmla="*/ 3236990 w 10237603"/>
              <a:gd name="connsiteY3" fmla="*/ 6249021 h 6249021"/>
              <a:gd name="connsiteX4" fmla="*/ 3716676 w 10237603"/>
              <a:gd name="connsiteY4" fmla="*/ 0 h 6249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37603" h="6249021">
                <a:moveTo>
                  <a:pt x="3716676" y="0"/>
                </a:moveTo>
                <a:lnTo>
                  <a:pt x="10237603" y="0"/>
                </a:lnTo>
                <a:lnTo>
                  <a:pt x="10237603" y="6249021"/>
                </a:lnTo>
                <a:lnTo>
                  <a:pt x="3236990" y="6249021"/>
                </a:lnTo>
                <a:cubicBezTo>
                  <a:pt x="-4178144" y="4106053"/>
                  <a:pt x="3426866" y="2083007"/>
                  <a:pt x="3716676" y="0"/>
                </a:cubicBezTo>
                <a:close/>
              </a:path>
            </a:pathLst>
          </a:cu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33B00485-7538-5218-B07C-CA1AB56AB50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22225" y="1654"/>
            <a:ext cx="8521442" cy="6352651"/>
          </a:xfrm>
          <a:custGeom>
            <a:avLst/>
            <a:gdLst>
              <a:gd name="connsiteX0" fmla="*/ 9596 w 8876284"/>
              <a:gd name="connsiteY0" fmla="*/ 0 h 7375128"/>
              <a:gd name="connsiteX1" fmla="*/ 6401476 w 8876284"/>
              <a:gd name="connsiteY1" fmla="*/ 0 h 7375128"/>
              <a:gd name="connsiteX2" fmla="*/ 8876284 w 8876284"/>
              <a:gd name="connsiteY2" fmla="*/ 1470876 h 7375128"/>
              <a:gd name="connsiteX3" fmla="*/ 6428772 w 8876284"/>
              <a:gd name="connsiteY3" fmla="*/ 7360207 h 7375128"/>
              <a:gd name="connsiteX4" fmla="*/ 239190 w 8876284"/>
              <a:gd name="connsiteY4" fmla="*/ 7375128 h 7375128"/>
              <a:gd name="connsiteX5" fmla="*/ 0 w 8876284"/>
              <a:gd name="connsiteY5" fmla="*/ 7375128 h 7375128"/>
              <a:gd name="connsiteX6" fmla="*/ 0 w 8876284"/>
              <a:gd name="connsiteY6" fmla="*/ 6010303 h 7375128"/>
              <a:gd name="connsiteX7" fmla="*/ 263 w 8876284"/>
              <a:gd name="connsiteY7" fmla="*/ 3924423 h 7375128"/>
              <a:gd name="connsiteX0" fmla="*/ 9596 w 8521442"/>
              <a:gd name="connsiteY0" fmla="*/ 0 h 7375128"/>
              <a:gd name="connsiteX1" fmla="*/ 6401476 w 8521442"/>
              <a:gd name="connsiteY1" fmla="*/ 0 h 7375128"/>
              <a:gd name="connsiteX2" fmla="*/ 8521442 w 8521442"/>
              <a:gd name="connsiteY2" fmla="*/ 2263096 h 7375128"/>
              <a:gd name="connsiteX3" fmla="*/ 6428772 w 8521442"/>
              <a:gd name="connsiteY3" fmla="*/ 7360207 h 7375128"/>
              <a:gd name="connsiteX4" fmla="*/ 239190 w 8521442"/>
              <a:gd name="connsiteY4" fmla="*/ 7375128 h 7375128"/>
              <a:gd name="connsiteX5" fmla="*/ 0 w 8521442"/>
              <a:gd name="connsiteY5" fmla="*/ 7375128 h 7375128"/>
              <a:gd name="connsiteX6" fmla="*/ 0 w 8521442"/>
              <a:gd name="connsiteY6" fmla="*/ 6010303 h 7375128"/>
              <a:gd name="connsiteX7" fmla="*/ 263 w 8521442"/>
              <a:gd name="connsiteY7" fmla="*/ 3924423 h 7375128"/>
              <a:gd name="connsiteX8" fmla="*/ 9596 w 8521442"/>
              <a:gd name="connsiteY8" fmla="*/ 0 h 7375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21442" h="7375128">
                <a:moveTo>
                  <a:pt x="9596" y="0"/>
                </a:moveTo>
                <a:lnTo>
                  <a:pt x="6401476" y="0"/>
                </a:lnTo>
                <a:lnTo>
                  <a:pt x="8521442" y="2263096"/>
                </a:lnTo>
                <a:lnTo>
                  <a:pt x="6428772" y="7360207"/>
                </a:lnTo>
                <a:lnTo>
                  <a:pt x="239190" y="7375128"/>
                </a:lnTo>
                <a:lnTo>
                  <a:pt x="0" y="7375128"/>
                </a:lnTo>
                <a:lnTo>
                  <a:pt x="0" y="6010303"/>
                </a:lnTo>
                <a:cubicBezTo>
                  <a:pt x="88" y="5315010"/>
                  <a:pt x="175" y="4619716"/>
                  <a:pt x="263" y="3924423"/>
                </a:cubicBezTo>
                <a:lnTo>
                  <a:pt x="9596" y="0"/>
                </a:lnTo>
                <a:close/>
              </a:path>
            </a:pathLst>
          </a:custGeom>
          <a:solidFill>
            <a:srgbClr val="030303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INSERT MAIN IMAGE</a:t>
            </a:r>
          </a:p>
        </p:txBody>
      </p:sp>
      <p:sp>
        <p:nvSpPr>
          <p:cNvPr id="41" name="Parallelogram 40">
            <a:extLst>
              <a:ext uri="{FF2B5EF4-FFF2-40B4-BE49-F238E27FC236}">
                <a16:creationId xmlns:a16="http://schemas.microsoft.com/office/drawing/2014/main" id="{7450D0CA-E86D-7CF2-3AB2-7D7797B1E3E4}"/>
              </a:ext>
            </a:extLst>
          </p:cNvPr>
          <p:cNvSpPr/>
          <p:nvPr userDrawn="1"/>
        </p:nvSpPr>
        <p:spPr>
          <a:xfrm>
            <a:off x="-27708" y="6318913"/>
            <a:ext cx="7627586" cy="1922681"/>
          </a:xfrm>
          <a:custGeom>
            <a:avLst/>
            <a:gdLst>
              <a:gd name="connsiteX0" fmla="*/ 0 w 6728347"/>
              <a:gd name="connsiteY0" fmla="*/ 1909033 h 1909033"/>
              <a:gd name="connsiteX1" fmla="*/ 477258 w 6728347"/>
              <a:gd name="connsiteY1" fmla="*/ 0 h 1909033"/>
              <a:gd name="connsiteX2" fmla="*/ 6728347 w 6728347"/>
              <a:gd name="connsiteY2" fmla="*/ 0 h 1909033"/>
              <a:gd name="connsiteX3" fmla="*/ 6251089 w 6728347"/>
              <a:gd name="connsiteY3" fmla="*/ 1909033 h 1909033"/>
              <a:gd name="connsiteX4" fmla="*/ 0 w 6728347"/>
              <a:gd name="connsiteY4" fmla="*/ 1909033 h 1909033"/>
              <a:gd name="connsiteX0" fmla="*/ 0 w 6728347"/>
              <a:gd name="connsiteY0" fmla="*/ 1909033 h 1909033"/>
              <a:gd name="connsiteX1" fmla="*/ 272542 w 6728347"/>
              <a:gd name="connsiteY1" fmla="*/ 27295 h 1909033"/>
              <a:gd name="connsiteX2" fmla="*/ 6728347 w 6728347"/>
              <a:gd name="connsiteY2" fmla="*/ 0 h 1909033"/>
              <a:gd name="connsiteX3" fmla="*/ 6251089 w 6728347"/>
              <a:gd name="connsiteY3" fmla="*/ 1909033 h 1909033"/>
              <a:gd name="connsiteX4" fmla="*/ 0 w 6728347"/>
              <a:gd name="connsiteY4" fmla="*/ 1909033 h 1909033"/>
              <a:gd name="connsiteX0" fmla="*/ 14061 w 6455805"/>
              <a:gd name="connsiteY0" fmla="*/ 1922681 h 1922681"/>
              <a:gd name="connsiteX1" fmla="*/ 0 w 6455805"/>
              <a:gd name="connsiteY1" fmla="*/ 27295 h 1922681"/>
              <a:gd name="connsiteX2" fmla="*/ 6455805 w 6455805"/>
              <a:gd name="connsiteY2" fmla="*/ 0 h 1922681"/>
              <a:gd name="connsiteX3" fmla="*/ 5978547 w 6455805"/>
              <a:gd name="connsiteY3" fmla="*/ 1909033 h 1922681"/>
              <a:gd name="connsiteX4" fmla="*/ 14061 w 6455805"/>
              <a:gd name="connsiteY4" fmla="*/ 1922681 h 1922681"/>
              <a:gd name="connsiteX0" fmla="*/ 14061 w 6455805"/>
              <a:gd name="connsiteY0" fmla="*/ 1922681 h 1949976"/>
              <a:gd name="connsiteX1" fmla="*/ 0 w 6455805"/>
              <a:gd name="connsiteY1" fmla="*/ 27295 h 1949976"/>
              <a:gd name="connsiteX2" fmla="*/ 6455805 w 6455805"/>
              <a:gd name="connsiteY2" fmla="*/ 0 h 1949976"/>
              <a:gd name="connsiteX3" fmla="*/ 5964899 w 6455805"/>
              <a:gd name="connsiteY3" fmla="*/ 1949976 h 1949976"/>
              <a:gd name="connsiteX4" fmla="*/ 14061 w 6455805"/>
              <a:gd name="connsiteY4" fmla="*/ 1922681 h 1949976"/>
              <a:gd name="connsiteX0" fmla="*/ 14061 w 6455805"/>
              <a:gd name="connsiteY0" fmla="*/ 1922681 h 1963624"/>
              <a:gd name="connsiteX1" fmla="*/ 0 w 6455805"/>
              <a:gd name="connsiteY1" fmla="*/ 27295 h 1963624"/>
              <a:gd name="connsiteX2" fmla="*/ 6455805 w 6455805"/>
              <a:gd name="connsiteY2" fmla="*/ 0 h 1963624"/>
              <a:gd name="connsiteX3" fmla="*/ 5787478 w 6455805"/>
              <a:gd name="connsiteY3" fmla="*/ 1963624 h 1963624"/>
              <a:gd name="connsiteX4" fmla="*/ 14061 w 6455805"/>
              <a:gd name="connsiteY4" fmla="*/ 1922681 h 1963624"/>
              <a:gd name="connsiteX0" fmla="*/ 14061 w 6455805"/>
              <a:gd name="connsiteY0" fmla="*/ 1922681 h 1949976"/>
              <a:gd name="connsiteX1" fmla="*/ 0 w 6455805"/>
              <a:gd name="connsiteY1" fmla="*/ 27295 h 1949976"/>
              <a:gd name="connsiteX2" fmla="*/ 6455805 w 6455805"/>
              <a:gd name="connsiteY2" fmla="*/ 0 h 1949976"/>
              <a:gd name="connsiteX3" fmla="*/ 5773830 w 6455805"/>
              <a:gd name="connsiteY3" fmla="*/ 1949976 h 1949976"/>
              <a:gd name="connsiteX4" fmla="*/ 14061 w 6455805"/>
              <a:gd name="connsiteY4" fmla="*/ 1922681 h 1949976"/>
              <a:gd name="connsiteX0" fmla="*/ 14061 w 6455805"/>
              <a:gd name="connsiteY0" fmla="*/ 1922681 h 1922681"/>
              <a:gd name="connsiteX1" fmla="*/ 0 w 6455805"/>
              <a:gd name="connsiteY1" fmla="*/ 27295 h 1922681"/>
              <a:gd name="connsiteX2" fmla="*/ 6455805 w 6455805"/>
              <a:gd name="connsiteY2" fmla="*/ 0 h 1922681"/>
              <a:gd name="connsiteX3" fmla="*/ 5768806 w 6455805"/>
              <a:gd name="connsiteY3" fmla="*/ 1919831 h 1922681"/>
              <a:gd name="connsiteX4" fmla="*/ 14061 w 6455805"/>
              <a:gd name="connsiteY4" fmla="*/ 1922681 h 1922681"/>
              <a:gd name="connsiteX0" fmla="*/ 14061 w 7627586"/>
              <a:gd name="connsiteY0" fmla="*/ 1922681 h 1922681"/>
              <a:gd name="connsiteX1" fmla="*/ 0 w 7627586"/>
              <a:gd name="connsiteY1" fmla="*/ 27295 h 1922681"/>
              <a:gd name="connsiteX2" fmla="*/ 6455805 w 7627586"/>
              <a:gd name="connsiteY2" fmla="*/ 0 h 1922681"/>
              <a:gd name="connsiteX3" fmla="*/ 7627586 w 7627586"/>
              <a:gd name="connsiteY3" fmla="*/ 1919831 h 1922681"/>
              <a:gd name="connsiteX4" fmla="*/ 14061 w 7627586"/>
              <a:gd name="connsiteY4" fmla="*/ 1922681 h 1922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7586" h="1922681">
                <a:moveTo>
                  <a:pt x="14061" y="1922681"/>
                </a:moveTo>
                <a:lnTo>
                  <a:pt x="0" y="27295"/>
                </a:lnTo>
                <a:lnTo>
                  <a:pt x="6455805" y="0"/>
                </a:lnTo>
                <a:lnTo>
                  <a:pt x="7627586" y="1919831"/>
                </a:lnTo>
                <a:lnTo>
                  <a:pt x="14061" y="1922681"/>
                </a:lnTo>
                <a:close/>
              </a:path>
            </a:pathLst>
          </a:custGeom>
          <a:solidFill>
            <a:srgbClr val="03030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277301" y="6708631"/>
            <a:ext cx="5855623" cy="1416987"/>
          </a:xfrm>
        </p:spPr>
        <p:txBody>
          <a:bodyPr>
            <a:normAutofit/>
          </a:bodyPr>
          <a:lstStyle>
            <a:lvl1pPr marL="0" indent="0" algn="l">
              <a:spcBef>
                <a:spcPts val="500"/>
              </a:spcBef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/>
              <a:t>Seller Info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29445CD-04BB-AF93-C724-C0FEDAC920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77301" y="3350929"/>
            <a:ext cx="5855623" cy="2371556"/>
          </a:xfrm>
        </p:spPr>
        <p:txBody>
          <a:bodyPr anchor="ctr">
            <a:normAutofit/>
          </a:bodyPr>
          <a:lstStyle>
            <a:lvl1pPr algn="ctr">
              <a:defRPr sz="4800" b="1" i="0">
                <a:solidFill>
                  <a:schemeClr val="bg1"/>
                </a:solidFill>
                <a:latin typeface="Avenir Next Demi Bold" panose="020B0503020202020204" pitchFamily="34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70599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 userDrawn="1">
          <p15:clr>
            <a:srgbClr val="FBAE40"/>
          </p15:clr>
        </p15:guide>
        <p15:guide id="2" pos="460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C5513CCA-F533-6C96-DDA5-A0F21A89AD53}"/>
              </a:ext>
            </a:extLst>
          </p:cNvPr>
          <p:cNvSpPr/>
          <p:nvPr userDrawn="1"/>
        </p:nvSpPr>
        <p:spPr>
          <a:xfrm>
            <a:off x="4392796" y="1963935"/>
            <a:ext cx="10237603" cy="6277659"/>
          </a:xfrm>
          <a:custGeom>
            <a:avLst/>
            <a:gdLst>
              <a:gd name="connsiteX0" fmla="*/ 0 w 6131183"/>
              <a:gd name="connsiteY0" fmla="*/ 0 h 6249021"/>
              <a:gd name="connsiteX1" fmla="*/ 6131183 w 6131183"/>
              <a:gd name="connsiteY1" fmla="*/ 0 h 6249021"/>
              <a:gd name="connsiteX2" fmla="*/ 6131183 w 6131183"/>
              <a:gd name="connsiteY2" fmla="*/ 6249021 h 6249021"/>
              <a:gd name="connsiteX3" fmla="*/ 0 w 6131183"/>
              <a:gd name="connsiteY3" fmla="*/ 6249021 h 6249021"/>
              <a:gd name="connsiteX4" fmla="*/ 0 w 6131183"/>
              <a:gd name="connsiteY4" fmla="*/ 0 h 6249021"/>
              <a:gd name="connsiteX0" fmla="*/ 869430 w 7000613"/>
              <a:gd name="connsiteY0" fmla="*/ 0 h 6249021"/>
              <a:gd name="connsiteX1" fmla="*/ 7000613 w 7000613"/>
              <a:gd name="connsiteY1" fmla="*/ 0 h 6249021"/>
              <a:gd name="connsiteX2" fmla="*/ 7000613 w 7000613"/>
              <a:gd name="connsiteY2" fmla="*/ 6249021 h 6249021"/>
              <a:gd name="connsiteX3" fmla="*/ 0 w 7000613"/>
              <a:gd name="connsiteY3" fmla="*/ 6249021 h 6249021"/>
              <a:gd name="connsiteX4" fmla="*/ 869430 w 7000613"/>
              <a:gd name="connsiteY4" fmla="*/ 0 h 6249021"/>
              <a:gd name="connsiteX0" fmla="*/ 4012067 w 10143250"/>
              <a:gd name="connsiteY0" fmla="*/ 0 h 6249021"/>
              <a:gd name="connsiteX1" fmla="*/ 10143250 w 10143250"/>
              <a:gd name="connsiteY1" fmla="*/ 0 h 6249021"/>
              <a:gd name="connsiteX2" fmla="*/ 10143250 w 10143250"/>
              <a:gd name="connsiteY2" fmla="*/ 6249021 h 6249021"/>
              <a:gd name="connsiteX3" fmla="*/ 3142637 w 10143250"/>
              <a:gd name="connsiteY3" fmla="*/ 6249021 h 6249021"/>
              <a:gd name="connsiteX4" fmla="*/ 4012067 w 10143250"/>
              <a:gd name="connsiteY4" fmla="*/ 0 h 6249021"/>
              <a:gd name="connsiteX0" fmla="*/ 3716676 w 10237603"/>
              <a:gd name="connsiteY0" fmla="*/ 0 h 6249021"/>
              <a:gd name="connsiteX1" fmla="*/ 10237603 w 10237603"/>
              <a:gd name="connsiteY1" fmla="*/ 0 h 6249021"/>
              <a:gd name="connsiteX2" fmla="*/ 10237603 w 10237603"/>
              <a:gd name="connsiteY2" fmla="*/ 6249021 h 6249021"/>
              <a:gd name="connsiteX3" fmla="*/ 3236990 w 10237603"/>
              <a:gd name="connsiteY3" fmla="*/ 6249021 h 6249021"/>
              <a:gd name="connsiteX4" fmla="*/ 3716676 w 10237603"/>
              <a:gd name="connsiteY4" fmla="*/ 0 h 6249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37603" h="6249021">
                <a:moveTo>
                  <a:pt x="3716676" y="0"/>
                </a:moveTo>
                <a:lnTo>
                  <a:pt x="10237603" y="0"/>
                </a:lnTo>
                <a:lnTo>
                  <a:pt x="10237603" y="6249021"/>
                </a:lnTo>
                <a:lnTo>
                  <a:pt x="3236990" y="6249021"/>
                </a:lnTo>
                <a:cubicBezTo>
                  <a:pt x="-4178144" y="4106053"/>
                  <a:pt x="3426866" y="2083007"/>
                  <a:pt x="3716676" y="0"/>
                </a:cubicBezTo>
                <a:close/>
              </a:path>
            </a:pathLst>
          </a:custGeom>
          <a:solidFill>
            <a:srgbClr val="03030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33B00485-7538-5218-B07C-CA1AB56AB50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22225" y="1654"/>
            <a:ext cx="8521442" cy="6352651"/>
          </a:xfrm>
          <a:custGeom>
            <a:avLst/>
            <a:gdLst>
              <a:gd name="connsiteX0" fmla="*/ 9596 w 8876284"/>
              <a:gd name="connsiteY0" fmla="*/ 0 h 7375128"/>
              <a:gd name="connsiteX1" fmla="*/ 6401476 w 8876284"/>
              <a:gd name="connsiteY1" fmla="*/ 0 h 7375128"/>
              <a:gd name="connsiteX2" fmla="*/ 8876284 w 8876284"/>
              <a:gd name="connsiteY2" fmla="*/ 1470876 h 7375128"/>
              <a:gd name="connsiteX3" fmla="*/ 6428772 w 8876284"/>
              <a:gd name="connsiteY3" fmla="*/ 7360207 h 7375128"/>
              <a:gd name="connsiteX4" fmla="*/ 239190 w 8876284"/>
              <a:gd name="connsiteY4" fmla="*/ 7375128 h 7375128"/>
              <a:gd name="connsiteX5" fmla="*/ 0 w 8876284"/>
              <a:gd name="connsiteY5" fmla="*/ 7375128 h 7375128"/>
              <a:gd name="connsiteX6" fmla="*/ 0 w 8876284"/>
              <a:gd name="connsiteY6" fmla="*/ 6010303 h 7375128"/>
              <a:gd name="connsiteX7" fmla="*/ 263 w 8876284"/>
              <a:gd name="connsiteY7" fmla="*/ 3924423 h 7375128"/>
              <a:gd name="connsiteX0" fmla="*/ 9596 w 8521442"/>
              <a:gd name="connsiteY0" fmla="*/ 0 h 7375128"/>
              <a:gd name="connsiteX1" fmla="*/ 6401476 w 8521442"/>
              <a:gd name="connsiteY1" fmla="*/ 0 h 7375128"/>
              <a:gd name="connsiteX2" fmla="*/ 8521442 w 8521442"/>
              <a:gd name="connsiteY2" fmla="*/ 2263096 h 7375128"/>
              <a:gd name="connsiteX3" fmla="*/ 6428772 w 8521442"/>
              <a:gd name="connsiteY3" fmla="*/ 7360207 h 7375128"/>
              <a:gd name="connsiteX4" fmla="*/ 239190 w 8521442"/>
              <a:gd name="connsiteY4" fmla="*/ 7375128 h 7375128"/>
              <a:gd name="connsiteX5" fmla="*/ 0 w 8521442"/>
              <a:gd name="connsiteY5" fmla="*/ 7375128 h 7375128"/>
              <a:gd name="connsiteX6" fmla="*/ 0 w 8521442"/>
              <a:gd name="connsiteY6" fmla="*/ 6010303 h 7375128"/>
              <a:gd name="connsiteX7" fmla="*/ 263 w 8521442"/>
              <a:gd name="connsiteY7" fmla="*/ 3924423 h 7375128"/>
              <a:gd name="connsiteX8" fmla="*/ 9596 w 8521442"/>
              <a:gd name="connsiteY8" fmla="*/ 0 h 7375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21442" h="7375128">
                <a:moveTo>
                  <a:pt x="9596" y="0"/>
                </a:moveTo>
                <a:lnTo>
                  <a:pt x="6401476" y="0"/>
                </a:lnTo>
                <a:lnTo>
                  <a:pt x="8521442" y="2263096"/>
                </a:lnTo>
                <a:lnTo>
                  <a:pt x="6428772" y="7360207"/>
                </a:lnTo>
                <a:lnTo>
                  <a:pt x="239190" y="7375128"/>
                </a:lnTo>
                <a:lnTo>
                  <a:pt x="0" y="7375128"/>
                </a:lnTo>
                <a:lnTo>
                  <a:pt x="0" y="6010303"/>
                </a:lnTo>
                <a:cubicBezTo>
                  <a:pt x="88" y="5315010"/>
                  <a:pt x="175" y="4619716"/>
                  <a:pt x="263" y="3924423"/>
                </a:cubicBezTo>
                <a:lnTo>
                  <a:pt x="9596" y="0"/>
                </a:lnTo>
                <a:close/>
              </a:path>
            </a:pathLst>
          </a:custGeom>
          <a:solidFill>
            <a:srgbClr val="030303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INSERT MAIN IMAGE</a:t>
            </a:r>
          </a:p>
        </p:txBody>
      </p:sp>
      <p:sp>
        <p:nvSpPr>
          <p:cNvPr id="41" name="Parallelogram 40">
            <a:extLst>
              <a:ext uri="{FF2B5EF4-FFF2-40B4-BE49-F238E27FC236}">
                <a16:creationId xmlns:a16="http://schemas.microsoft.com/office/drawing/2014/main" id="{7450D0CA-E86D-7CF2-3AB2-7D7797B1E3E4}"/>
              </a:ext>
            </a:extLst>
          </p:cNvPr>
          <p:cNvSpPr/>
          <p:nvPr userDrawn="1"/>
        </p:nvSpPr>
        <p:spPr>
          <a:xfrm>
            <a:off x="-27708" y="6318913"/>
            <a:ext cx="7627586" cy="1922681"/>
          </a:xfrm>
          <a:custGeom>
            <a:avLst/>
            <a:gdLst>
              <a:gd name="connsiteX0" fmla="*/ 0 w 6728347"/>
              <a:gd name="connsiteY0" fmla="*/ 1909033 h 1909033"/>
              <a:gd name="connsiteX1" fmla="*/ 477258 w 6728347"/>
              <a:gd name="connsiteY1" fmla="*/ 0 h 1909033"/>
              <a:gd name="connsiteX2" fmla="*/ 6728347 w 6728347"/>
              <a:gd name="connsiteY2" fmla="*/ 0 h 1909033"/>
              <a:gd name="connsiteX3" fmla="*/ 6251089 w 6728347"/>
              <a:gd name="connsiteY3" fmla="*/ 1909033 h 1909033"/>
              <a:gd name="connsiteX4" fmla="*/ 0 w 6728347"/>
              <a:gd name="connsiteY4" fmla="*/ 1909033 h 1909033"/>
              <a:gd name="connsiteX0" fmla="*/ 0 w 6728347"/>
              <a:gd name="connsiteY0" fmla="*/ 1909033 h 1909033"/>
              <a:gd name="connsiteX1" fmla="*/ 272542 w 6728347"/>
              <a:gd name="connsiteY1" fmla="*/ 27295 h 1909033"/>
              <a:gd name="connsiteX2" fmla="*/ 6728347 w 6728347"/>
              <a:gd name="connsiteY2" fmla="*/ 0 h 1909033"/>
              <a:gd name="connsiteX3" fmla="*/ 6251089 w 6728347"/>
              <a:gd name="connsiteY3" fmla="*/ 1909033 h 1909033"/>
              <a:gd name="connsiteX4" fmla="*/ 0 w 6728347"/>
              <a:gd name="connsiteY4" fmla="*/ 1909033 h 1909033"/>
              <a:gd name="connsiteX0" fmla="*/ 14061 w 6455805"/>
              <a:gd name="connsiteY0" fmla="*/ 1922681 h 1922681"/>
              <a:gd name="connsiteX1" fmla="*/ 0 w 6455805"/>
              <a:gd name="connsiteY1" fmla="*/ 27295 h 1922681"/>
              <a:gd name="connsiteX2" fmla="*/ 6455805 w 6455805"/>
              <a:gd name="connsiteY2" fmla="*/ 0 h 1922681"/>
              <a:gd name="connsiteX3" fmla="*/ 5978547 w 6455805"/>
              <a:gd name="connsiteY3" fmla="*/ 1909033 h 1922681"/>
              <a:gd name="connsiteX4" fmla="*/ 14061 w 6455805"/>
              <a:gd name="connsiteY4" fmla="*/ 1922681 h 1922681"/>
              <a:gd name="connsiteX0" fmla="*/ 14061 w 6455805"/>
              <a:gd name="connsiteY0" fmla="*/ 1922681 h 1949976"/>
              <a:gd name="connsiteX1" fmla="*/ 0 w 6455805"/>
              <a:gd name="connsiteY1" fmla="*/ 27295 h 1949976"/>
              <a:gd name="connsiteX2" fmla="*/ 6455805 w 6455805"/>
              <a:gd name="connsiteY2" fmla="*/ 0 h 1949976"/>
              <a:gd name="connsiteX3" fmla="*/ 5964899 w 6455805"/>
              <a:gd name="connsiteY3" fmla="*/ 1949976 h 1949976"/>
              <a:gd name="connsiteX4" fmla="*/ 14061 w 6455805"/>
              <a:gd name="connsiteY4" fmla="*/ 1922681 h 1949976"/>
              <a:gd name="connsiteX0" fmla="*/ 14061 w 6455805"/>
              <a:gd name="connsiteY0" fmla="*/ 1922681 h 1963624"/>
              <a:gd name="connsiteX1" fmla="*/ 0 w 6455805"/>
              <a:gd name="connsiteY1" fmla="*/ 27295 h 1963624"/>
              <a:gd name="connsiteX2" fmla="*/ 6455805 w 6455805"/>
              <a:gd name="connsiteY2" fmla="*/ 0 h 1963624"/>
              <a:gd name="connsiteX3" fmla="*/ 5787478 w 6455805"/>
              <a:gd name="connsiteY3" fmla="*/ 1963624 h 1963624"/>
              <a:gd name="connsiteX4" fmla="*/ 14061 w 6455805"/>
              <a:gd name="connsiteY4" fmla="*/ 1922681 h 1963624"/>
              <a:gd name="connsiteX0" fmla="*/ 14061 w 6455805"/>
              <a:gd name="connsiteY0" fmla="*/ 1922681 h 1949976"/>
              <a:gd name="connsiteX1" fmla="*/ 0 w 6455805"/>
              <a:gd name="connsiteY1" fmla="*/ 27295 h 1949976"/>
              <a:gd name="connsiteX2" fmla="*/ 6455805 w 6455805"/>
              <a:gd name="connsiteY2" fmla="*/ 0 h 1949976"/>
              <a:gd name="connsiteX3" fmla="*/ 5773830 w 6455805"/>
              <a:gd name="connsiteY3" fmla="*/ 1949976 h 1949976"/>
              <a:gd name="connsiteX4" fmla="*/ 14061 w 6455805"/>
              <a:gd name="connsiteY4" fmla="*/ 1922681 h 1949976"/>
              <a:gd name="connsiteX0" fmla="*/ 14061 w 6455805"/>
              <a:gd name="connsiteY0" fmla="*/ 1922681 h 1922681"/>
              <a:gd name="connsiteX1" fmla="*/ 0 w 6455805"/>
              <a:gd name="connsiteY1" fmla="*/ 27295 h 1922681"/>
              <a:gd name="connsiteX2" fmla="*/ 6455805 w 6455805"/>
              <a:gd name="connsiteY2" fmla="*/ 0 h 1922681"/>
              <a:gd name="connsiteX3" fmla="*/ 5768806 w 6455805"/>
              <a:gd name="connsiteY3" fmla="*/ 1919831 h 1922681"/>
              <a:gd name="connsiteX4" fmla="*/ 14061 w 6455805"/>
              <a:gd name="connsiteY4" fmla="*/ 1922681 h 1922681"/>
              <a:gd name="connsiteX0" fmla="*/ 14061 w 7627586"/>
              <a:gd name="connsiteY0" fmla="*/ 1922681 h 1922681"/>
              <a:gd name="connsiteX1" fmla="*/ 0 w 7627586"/>
              <a:gd name="connsiteY1" fmla="*/ 27295 h 1922681"/>
              <a:gd name="connsiteX2" fmla="*/ 6455805 w 7627586"/>
              <a:gd name="connsiteY2" fmla="*/ 0 h 1922681"/>
              <a:gd name="connsiteX3" fmla="*/ 7627586 w 7627586"/>
              <a:gd name="connsiteY3" fmla="*/ 1919831 h 1922681"/>
              <a:gd name="connsiteX4" fmla="*/ 14061 w 7627586"/>
              <a:gd name="connsiteY4" fmla="*/ 1922681 h 1922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7586" h="1922681">
                <a:moveTo>
                  <a:pt x="14061" y="1922681"/>
                </a:moveTo>
                <a:lnTo>
                  <a:pt x="0" y="27295"/>
                </a:lnTo>
                <a:lnTo>
                  <a:pt x="6455805" y="0"/>
                </a:lnTo>
                <a:lnTo>
                  <a:pt x="7627586" y="1919831"/>
                </a:lnTo>
                <a:lnTo>
                  <a:pt x="14061" y="1922681"/>
                </a:lnTo>
                <a:close/>
              </a:path>
            </a:pathLst>
          </a:custGeom>
          <a:solidFill>
            <a:srgbClr val="F041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277301" y="6708631"/>
            <a:ext cx="5855623" cy="1416987"/>
          </a:xfrm>
        </p:spPr>
        <p:txBody>
          <a:bodyPr>
            <a:normAutofit/>
          </a:bodyPr>
          <a:lstStyle>
            <a:lvl1pPr marL="0" indent="0" algn="l">
              <a:spcBef>
                <a:spcPts val="500"/>
              </a:spcBef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/>
              <a:t>Seller Info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29445CD-04BB-AF93-C724-C0FEDAC920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77301" y="3350929"/>
            <a:ext cx="5855623" cy="2371556"/>
          </a:xfrm>
        </p:spPr>
        <p:txBody>
          <a:bodyPr anchor="ctr">
            <a:normAutofit/>
          </a:bodyPr>
          <a:lstStyle>
            <a:lvl1pPr algn="ctr">
              <a:defRPr sz="4800" b="1" i="0">
                <a:solidFill>
                  <a:schemeClr val="bg1"/>
                </a:solidFill>
                <a:latin typeface="Avenir Next Demi Bold" panose="020B0503020202020204" pitchFamily="34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68585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 userDrawn="1">
          <p15:clr>
            <a:srgbClr val="FBAE40"/>
          </p15:clr>
        </p15:guide>
        <p15:guide id="2" pos="460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C5513CCA-F533-6C96-DDA5-A0F21A89AD53}"/>
              </a:ext>
            </a:extLst>
          </p:cNvPr>
          <p:cNvSpPr/>
          <p:nvPr userDrawn="1"/>
        </p:nvSpPr>
        <p:spPr>
          <a:xfrm>
            <a:off x="4392796" y="1963935"/>
            <a:ext cx="10237603" cy="6277659"/>
          </a:xfrm>
          <a:custGeom>
            <a:avLst/>
            <a:gdLst>
              <a:gd name="connsiteX0" fmla="*/ 0 w 6131183"/>
              <a:gd name="connsiteY0" fmla="*/ 0 h 6249021"/>
              <a:gd name="connsiteX1" fmla="*/ 6131183 w 6131183"/>
              <a:gd name="connsiteY1" fmla="*/ 0 h 6249021"/>
              <a:gd name="connsiteX2" fmla="*/ 6131183 w 6131183"/>
              <a:gd name="connsiteY2" fmla="*/ 6249021 h 6249021"/>
              <a:gd name="connsiteX3" fmla="*/ 0 w 6131183"/>
              <a:gd name="connsiteY3" fmla="*/ 6249021 h 6249021"/>
              <a:gd name="connsiteX4" fmla="*/ 0 w 6131183"/>
              <a:gd name="connsiteY4" fmla="*/ 0 h 6249021"/>
              <a:gd name="connsiteX0" fmla="*/ 869430 w 7000613"/>
              <a:gd name="connsiteY0" fmla="*/ 0 h 6249021"/>
              <a:gd name="connsiteX1" fmla="*/ 7000613 w 7000613"/>
              <a:gd name="connsiteY1" fmla="*/ 0 h 6249021"/>
              <a:gd name="connsiteX2" fmla="*/ 7000613 w 7000613"/>
              <a:gd name="connsiteY2" fmla="*/ 6249021 h 6249021"/>
              <a:gd name="connsiteX3" fmla="*/ 0 w 7000613"/>
              <a:gd name="connsiteY3" fmla="*/ 6249021 h 6249021"/>
              <a:gd name="connsiteX4" fmla="*/ 869430 w 7000613"/>
              <a:gd name="connsiteY4" fmla="*/ 0 h 6249021"/>
              <a:gd name="connsiteX0" fmla="*/ 4012067 w 10143250"/>
              <a:gd name="connsiteY0" fmla="*/ 0 h 6249021"/>
              <a:gd name="connsiteX1" fmla="*/ 10143250 w 10143250"/>
              <a:gd name="connsiteY1" fmla="*/ 0 h 6249021"/>
              <a:gd name="connsiteX2" fmla="*/ 10143250 w 10143250"/>
              <a:gd name="connsiteY2" fmla="*/ 6249021 h 6249021"/>
              <a:gd name="connsiteX3" fmla="*/ 3142637 w 10143250"/>
              <a:gd name="connsiteY3" fmla="*/ 6249021 h 6249021"/>
              <a:gd name="connsiteX4" fmla="*/ 4012067 w 10143250"/>
              <a:gd name="connsiteY4" fmla="*/ 0 h 6249021"/>
              <a:gd name="connsiteX0" fmla="*/ 3716676 w 10237603"/>
              <a:gd name="connsiteY0" fmla="*/ 0 h 6249021"/>
              <a:gd name="connsiteX1" fmla="*/ 10237603 w 10237603"/>
              <a:gd name="connsiteY1" fmla="*/ 0 h 6249021"/>
              <a:gd name="connsiteX2" fmla="*/ 10237603 w 10237603"/>
              <a:gd name="connsiteY2" fmla="*/ 6249021 h 6249021"/>
              <a:gd name="connsiteX3" fmla="*/ 3236990 w 10237603"/>
              <a:gd name="connsiteY3" fmla="*/ 6249021 h 6249021"/>
              <a:gd name="connsiteX4" fmla="*/ 3716676 w 10237603"/>
              <a:gd name="connsiteY4" fmla="*/ 0 h 6249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37603" h="6249021">
                <a:moveTo>
                  <a:pt x="3716676" y="0"/>
                </a:moveTo>
                <a:lnTo>
                  <a:pt x="10237603" y="0"/>
                </a:lnTo>
                <a:lnTo>
                  <a:pt x="10237603" y="6249021"/>
                </a:lnTo>
                <a:lnTo>
                  <a:pt x="3236990" y="6249021"/>
                </a:lnTo>
                <a:cubicBezTo>
                  <a:pt x="-4178144" y="4106053"/>
                  <a:pt x="3426866" y="2083007"/>
                  <a:pt x="3716676" y="0"/>
                </a:cubicBezTo>
                <a:close/>
              </a:path>
            </a:pathLst>
          </a:cu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33B00485-7538-5218-B07C-CA1AB56AB50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22225" y="1654"/>
            <a:ext cx="8521442" cy="6352651"/>
          </a:xfrm>
          <a:custGeom>
            <a:avLst/>
            <a:gdLst>
              <a:gd name="connsiteX0" fmla="*/ 9596 w 8876284"/>
              <a:gd name="connsiteY0" fmla="*/ 0 h 7375128"/>
              <a:gd name="connsiteX1" fmla="*/ 6401476 w 8876284"/>
              <a:gd name="connsiteY1" fmla="*/ 0 h 7375128"/>
              <a:gd name="connsiteX2" fmla="*/ 8876284 w 8876284"/>
              <a:gd name="connsiteY2" fmla="*/ 1470876 h 7375128"/>
              <a:gd name="connsiteX3" fmla="*/ 6428772 w 8876284"/>
              <a:gd name="connsiteY3" fmla="*/ 7360207 h 7375128"/>
              <a:gd name="connsiteX4" fmla="*/ 239190 w 8876284"/>
              <a:gd name="connsiteY4" fmla="*/ 7375128 h 7375128"/>
              <a:gd name="connsiteX5" fmla="*/ 0 w 8876284"/>
              <a:gd name="connsiteY5" fmla="*/ 7375128 h 7375128"/>
              <a:gd name="connsiteX6" fmla="*/ 0 w 8876284"/>
              <a:gd name="connsiteY6" fmla="*/ 6010303 h 7375128"/>
              <a:gd name="connsiteX7" fmla="*/ 263 w 8876284"/>
              <a:gd name="connsiteY7" fmla="*/ 3924423 h 7375128"/>
              <a:gd name="connsiteX0" fmla="*/ 9596 w 8521442"/>
              <a:gd name="connsiteY0" fmla="*/ 0 h 7375128"/>
              <a:gd name="connsiteX1" fmla="*/ 6401476 w 8521442"/>
              <a:gd name="connsiteY1" fmla="*/ 0 h 7375128"/>
              <a:gd name="connsiteX2" fmla="*/ 8521442 w 8521442"/>
              <a:gd name="connsiteY2" fmla="*/ 2263096 h 7375128"/>
              <a:gd name="connsiteX3" fmla="*/ 6428772 w 8521442"/>
              <a:gd name="connsiteY3" fmla="*/ 7360207 h 7375128"/>
              <a:gd name="connsiteX4" fmla="*/ 239190 w 8521442"/>
              <a:gd name="connsiteY4" fmla="*/ 7375128 h 7375128"/>
              <a:gd name="connsiteX5" fmla="*/ 0 w 8521442"/>
              <a:gd name="connsiteY5" fmla="*/ 7375128 h 7375128"/>
              <a:gd name="connsiteX6" fmla="*/ 0 w 8521442"/>
              <a:gd name="connsiteY6" fmla="*/ 6010303 h 7375128"/>
              <a:gd name="connsiteX7" fmla="*/ 263 w 8521442"/>
              <a:gd name="connsiteY7" fmla="*/ 3924423 h 7375128"/>
              <a:gd name="connsiteX8" fmla="*/ 9596 w 8521442"/>
              <a:gd name="connsiteY8" fmla="*/ 0 h 7375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21442" h="7375128">
                <a:moveTo>
                  <a:pt x="9596" y="0"/>
                </a:moveTo>
                <a:lnTo>
                  <a:pt x="6401476" y="0"/>
                </a:lnTo>
                <a:lnTo>
                  <a:pt x="8521442" y="2263096"/>
                </a:lnTo>
                <a:lnTo>
                  <a:pt x="6428772" y="7360207"/>
                </a:lnTo>
                <a:lnTo>
                  <a:pt x="239190" y="7375128"/>
                </a:lnTo>
                <a:lnTo>
                  <a:pt x="0" y="7375128"/>
                </a:lnTo>
                <a:lnTo>
                  <a:pt x="0" y="6010303"/>
                </a:lnTo>
                <a:cubicBezTo>
                  <a:pt x="88" y="5315010"/>
                  <a:pt x="175" y="4619716"/>
                  <a:pt x="263" y="3924423"/>
                </a:cubicBezTo>
                <a:lnTo>
                  <a:pt x="9596" y="0"/>
                </a:lnTo>
                <a:close/>
              </a:path>
            </a:pathLst>
          </a:custGeom>
          <a:solidFill>
            <a:srgbClr val="030303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INSERT MAIN IMAGE</a:t>
            </a:r>
          </a:p>
        </p:txBody>
      </p:sp>
      <p:sp>
        <p:nvSpPr>
          <p:cNvPr id="41" name="Parallelogram 40">
            <a:extLst>
              <a:ext uri="{FF2B5EF4-FFF2-40B4-BE49-F238E27FC236}">
                <a16:creationId xmlns:a16="http://schemas.microsoft.com/office/drawing/2014/main" id="{7450D0CA-E86D-7CF2-3AB2-7D7797B1E3E4}"/>
              </a:ext>
            </a:extLst>
          </p:cNvPr>
          <p:cNvSpPr/>
          <p:nvPr userDrawn="1"/>
        </p:nvSpPr>
        <p:spPr>
          <a:xfrm>
            <a:off x="-27708" y="6318913"/>
            <a:ext cx="7627586" cy="1922681"/>
          </a:xfrm>
          <a:custGeom>
            <a:avLst/>
            <a:gdLst>
              <a:gd name="connsiteX0" fmla="*/ 0 w 6728347"/>
              <a:gd name="connsiteY0" fmla="*/ 1909033 h 1909033"/>
              <a:gd name="connsiteX1" fmla="*/ 477258 w 6728347"/>
              <a:gd name="connsiteY1" fmla="*/ 0 h 1909033"/>
              <a:gd name="connsiteX2" fmla="*/ 6728347 w 6728347"/>
              <a:gd name="connsiteY2" fmla="*/ 0 h 1909033"/>
              <a:gd name="connsiteX3" fmla="*/ 6251089 w 6728347"/>
              <a:gd name="connsiteY3" fmla="*/ 1909033 h 1909033"/>
              <a:gd name="connsiteX4" fmla="*/ 0 w 6728347"/>
              <a:gd name="connsiteY4" fmla="*/ 1909033 h 1909033"/>
              <a:gd name="connsiteX0" fmla="*/ 0 w 6728347"/>
              <a:gd name="connsiteY0" fmla="*/ 1909033 h 1909033"/>
              <a:gd name="connsiteX1" fmla="*/ 272542 w 6728347"/>
              <a:gd name="connsiteY1" fmla="*/ 27295 h 1909033"/>
              <a:gd name="connsiteX2" fmla="*/ 6728347 w 6728347"/>
              <a:gd name="connsiteY2" fmla="*/ 0 h 1909033"/>
              <a:gd name="connsiteX3" fmla="*/ 6251089 w 6728347"/>
              <a:gd name="connsiteY3" fmla="*/ 1909033 h 1909033"/>
              <a:gd name="connsiteX4" fmla="*/ 0 w 6728347"/>
              <a:gd name="connsiteY4" fmla="*/ 1909033 h 1909033"/>
              <a:gd name="connsiteX0" fmla="*/ 14061 w 6455805"/>
              <a:gd name="connsiteY0" fmla="*/ 1922681 h 1922681"/>
              <a:gd name="connsiteX1" fmla="*/ 0 w 6455805"/>
              <a:gd name="connsiteY1" fmla="*/ 27295 h 1922681"/>
              <a:gd name="connsiteX2" fmla="*/ 6455805 w 6455805"/>
              <a:gd name="connsiteY2" fmla="*/ 0 h 1922681"/>
              <a:gd name="connsiteX3" fmla="*/ 5978547 w 6455805"/>
              <a:gd name="connsiteY3" fmla="*/ 1909033 h 1922681"/>
              <a:gd name="connsiteX4" fmla="*/ 14061 w 6455805"/>
              <a:gd name="connsiteY4" fmla="*/ 1922681 h 1922681"/>
              <a:gd name="connsiteX0" fmla="*/ 14061 w 6455805"/>
              <a:gd name="connsiteY0" fmla="*/ 1922681 h 1949976"/>
              <a:gd name="connsiteX1" fmla="*/ 0 w 6455805"/>
              <a:gd name="connsiteY1" fmla="*/ 27295 h 1949976"/>
              <a:gd name="connsiteX2" fmla="*/ 6455805 w 6455805"/>
              <a:gd name="connsiteY2" fmla="*/ 0 h 1949976"/>
              <a:gd name="connsiteX3" fmla="*/ 5964899 w 6455805"/>
              <a:gd name="connsiteY3" fmla="*/ 1949976 h 1949976"/>
              <a:gd name="connsiteX4" fmla="*/ 14061 w 6455805"/>
              <a:gd name="connsiteY4" fmla="*/ 1922681 h 1949976"/>
              <a:gd name="connsiteX0" fmla="*/ 14061 w 6455805"/>
              <a:gd name="connsiteY0" fmla="*/ 1922681 h 1963624"/>
              <a:gd name="connsiteX1" fmla="*/ 0 w 6455805"/>
              <a:gd name="connsiteY1" fmla="*/ 27295 h 1963624"/>
              <a:gd name="connsiteX2" fmla="*/ 6455805 w 6455805"/>
              <a:gd name="connsiteY2" fmla="*/ 0 h 1963624"/>
              <a:gd name="connsiteX3" fmla="*/ 5787478 w 6455805"/>
              <a:gd name="connsiteY3" fmla="*/ 1963624 h 1963624"/>
              <a:gd name="connsiteX4" fmla="*/ 14061 w 6455805"/>
              <a:gd name="connsiteY4" fmla="*/ 1922681 h 1963624"/>
              <a:gd name="connsiteX0" fmla="*/ 14061 w 6455805"/>
              <a:gd name="connsiteY0" fmla="*/ 1922681 h 1949976"/>
              <a:gd name="connsiteX1" fmla="*/ 0 w 6455805"/>
              <a:gd name="connsiteY1" fmla="*/ 27295 h 1949976"/>
              <a:gd name="connsiteX2" fmla="*/ 6455805 w 6455805"/>
              <a:gd name="connsiteY2" fmla="*/ 0 h 1949976"/>
              <a:gd name="connsiteX3" fmla="*/ 5773830 w 6455805"/>
              <a:gd name="connsiteY3" fmla="*/ 1949976 h 1949976"/>
              <a:gd name="connsiteX4" fmla="*/ 14061 w 6455805"/>
              <a:gd name="connsiteY4" fmla="*/ 1922681 h 1949976"/>
              <a:gd name="connsiteX0" fmla="*/ 14061 w 6455805"/>
              <a:gd name="connsiteY0" fmla="*/ 1922681 h 1922681"/>
              <a:gd name="connsiteX1" fmla="*/ 0 w 6455805"/>
              <a:gd name="connsiteY1" fmla="*/ 27295 h 1922681"/>
              <a:gd name="connsiteX2" fmla="*/ 6455805 w 6455805"/>
              <a:gd name="connsiteY2" fmla="*/ 0 h 1922681"/>
              <a:gd name="connsiteX3" fmla="*/ 5768806 w 6455805"/>
              <a:gd name="connsiteY3" fmla="*/ 1919831 h 1922681"/>
              <a:gd name="connsiteX4" fmla="*/ 14061 w 6455805"/>
              <a:gd name="connsiteY4" fmla="*/ 1922681 h 1922681"/>
              <a:gd name="connsiteX0" fmla="*/ 14061 w 7627586"/>
              <a:gd name="connsiteY0" fmla="*/ 1922681 h 1922681"/>
              <a:gd name="connsiteX1" fmla="*/ 0 w 7627586"/>
              <a:gd name="connsiteY1" fmla="*/ 27295 h 1922681"/>
              <a:gd name="connsiteX2" fmla="*/ 6455805 w 7627586"/>
              <a:gd name="connsiteY2" fmla="*/ 0 h 1922681"/>
              <a:gd name="connsiteX3" fmla="*/ 7627586 w 7627586"/>
              <a:gd name="connsiteY3" fmla="*/ 1919831 h 1922681"/>
              <a:gd name="connsiteX4" fmla="*/ 14061 w 7627586"/>
              <a:gd name="connsiteY4" fmla="*/ 1922681 h 1922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7586" h="1922681">
                <a:moveTo>
                  <a:pt x="14061" y="1922681"/>
                </a:moveTo>
                <a:lnTo>
                  <a:pt x="0" y="27295"/>
                </a:lnTo>
                <a:lnTo>
                  <a:pt x="6455805" y="0"/>
                </a:lnTo>
                <a:lnTo>
                  <a:pt x="7627586" y="1919831"/>
                </a:lnTo>
                <a:lnTo>
                  <a:pt x="14061" y="1922681"/>
                </a:lnTo>
                <a:close/>
              </a:path>
            </a:pathLst>
          </a:custGeom>
          <a:solidFill>
            <a:srgbClr val="6676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277301" y="6708631"/>
            <a:ext cx="5855623" cy="1416987"/>
          </a:xfrm>
        </p:spPr>
        <p:txBody>
          <a:bodyPr>
            <a:normAutofit/>
          </a:bodyPr>
          <a:lstStyle>
            <a:lvl1pPr marL="0" indent="0" algn="l">
              <a:spcBef>
                <a:spcPts val="500"/>
              </a:spcBef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/>
              <a:t>Seller Info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29445CD-04BB-AF93-C724-C0FEDAC920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77301" y="3350929"/>
            <a:ext cx="5855623" cy="2371556"/>
          </a:xfrm>
        </p:spPr>
        <p:txBody>
          <a:bodyPr anchor="ctr">
            <a:normAutofit/>
          </a:bodyPr>
          <a:lstStyle>
            <a:lvl1pPr algn="ctr">
              <a:defRPr sz="4800" b="1" i="0">
                <a:solidFill>
                  <a:schemeClr val="bg1"/>
                </a:solidFill>
                <a:latin typeface="Avenir Next Demi Bold" panose="020B0503020202020204" pitchFamily="34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697707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 userDrawn="1">
          <p15:clr>
            <a:srgbClr val="FBAE40"/>
          </p15:clr>
        </p15:guide>
        <p15:guide id="2" pos="4608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B7BD4C46-8B37-E849-BAA0-80AB4272CB3C}" type="datetimeFigureOut">
              <a:rPr lang="en-US" smtClean="0"/>
              <a:pPr/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2B3E0FC8-A31B-6644-89BF-B5E763DA96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231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B7BD4C46-8B37-E849-BAA0-80AB4272CB3C}" type="datetimeFigureOut">
              <a:rPr lang="en-US" smtClean="0"/>
              <a:pPr/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2B3E0FC8-A31B-6644-89BF-B5E763DA96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268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B7BD4C46-8B37-E849-BAA0-80AB4272CB3C}" type="datetimeFigureOut">
              <a:rPr lang="en-US" smtClean="0"/>
              <a:pPr/>
              <a:t>6/5/2025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2B3E0FC8-A31B-6644-89BF-B5E763DA96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509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B7BD4C46-8B37-E849-BAA0-80AB4272CB3C}" type="datetimeFigureOut">
              <a:rPr lang="en-US" smtClean="0"/>
              <a:pPr/>
              <a:t>6/5/2025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2B3E0FC8-A31B-6644-89BF-B5E763DA96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178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5508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93" r:id="rId3"/>
    <p:sldLayoutId id="2147483692" r:id="rId4"/>
    <p:sldLayoutId id="2147483686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3" r:id="rId16"/>
    <p:sldLayoutId id="2147483685" r:id="rId17"/>
    <p:sldLayoutId id="2147483687" r:id="rId18"/>
    <p:sldLayoutId id="2147483678" r:id="rId19"/>
    <p:sldLayoutId id="2147483680" r:id="rId20"/>
    <p:sldLayoutId id="2147483689" r:id="rId21"/>
    <p:sldLayoutId id="2147483681" r:id="rId22"/>
    <p:sldLayoutId id="2147483690" r:id="rId23"/>
    <p:sldLayoutId id="2147483691" r:id="rId24"/>
    <p:sldLayoutId id="2147483694" r:id="rId25"/>
  </p:sldLayoutIdLs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b="1" i="0" kern="1200">
          <a:solidFill>
            <a:schemeClr val="tx1"/>
          </a:solidFill>
          <a:latin typeface="Avenir Next Demi Bold" panose="020B0503020202020204" pitchFamily="34" charset="0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92" userDrawn="1">
          <p15:clr>
            <a:srgbClr val="F26B43"/>
          </p15:clr>
        </p15:guide>
        <p15:guide id="2" pos="460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microsoft.com/office/2018/10/relationships/comments" Target="../comments/modernComment_284_B3A63CF2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7.png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10" Type="http://schemas.openxmlformats.org/officeDocument/2006/relationships/image" Target="../media/image3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hyperlink" Target="https://nielsen.com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ewresearch.org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jpeg"/><Relationship Id="rId5" Type="http://schemas.openxmlformats.org/officeDocument/2006/relationships/image" Target="../media/image10.emf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26" Type="http://schemas.openxmlformats.org/officeDocument/2006/relationships/image" Target="../media/image39.svg"/><Relationship Id="rId3" Type="http://schemas.openxmlformats.org/officeDocument/2006/relationships/image" Target="../media/image16.jpeg"/><Relationship Id="rId21" Type="http://schemas.openxmlformats.org/officeDocument/2006/relationships/image" Target="../media/image34.png"/><Relationship Id="rId34" Type="http://schemas.openxmlformats.org/officeDocument/2006/relationships/image" Target="../media/image3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5" Type="http://schemas.openxmlformats.org/officeDocument/2006/relationships/image" Target="../media/image38.png"/><Relationship Id="rId33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9.svg"/><Relationship Id="rId20" Type="http://schemas.openxmlformats.org/officeDocument/2006/relationships/image" Target="../media/image33.png"/><Relationship Id="rId29" Type="http://schemas.openxmlformats.org/officeDocument/2006/relationships/image" Target="../media/image4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24" Type="http://schemas.openxmlformats.org/officeDocument/2006/relationships/image" Target="../media/image37.png"/><Relationship Id="rId32" Type="http://schemas.openxmlformats.org/officeDocument/2006/relationships/image" Target="../media/image45.sv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23" Type="http://schemas.openxmlformats.org/officeDocument/2006/relationships/image" Target="../media/image36.png"/><Relationship Id="rId28" Type="http://schemas.openxmlformats.org/officeDocument/2006/relationships/image" Target="../media/image41.png"/><Relationship Id="rId10" Type="http://schemas.openxmlformats.org/officeDocument/2006/relationships/image" Target="../media/image23.png"/><Relationship Id="rId19" Type="http://schemas.openxmlformats.org/officeDocument/2006/relationships/image" Target="../media/image32.png"/><Relationship Id="rId31" Type="http://schemas.openxmlformats.org/officeDocument/2006/relationships/image" Target="../media/image44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svg"/><Relationship Id="rId22" Type="http://schemas.openxmlformats.org/officeDocument/2006/relationships/image" Target="../media/image35.svg"/><Relationship Id="rId27" Type="http://schemas.openxmlformats.org/officeDocument/2006/relationships/image" Target="../media/image40.png"/><Relationship Id="rId30" Type="http://schemas.openxmlformats.org/officeDocument/2006/relationships/image" Target="../media/image43.svg"/><Relationship Id="rId8" Type="http://schemas.openxmlformats.org/officeDocument/2006/relationships/image" Target="../media/image2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6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7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4.png"/><Relationship Id="rId11" Type="http://schemas.openxmlformats.org/officeDocument/2006/relationships/image" Target="../media/image3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1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6" Type="http://schemas.openxmlformats.org/officeDocument/2006/relationships/hyperlink" Target="https://iab.com/" TargetMode="Externa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jpeg"/><Relationship Id="rId15" Type="http://schemas.openxmlformats.org/officeDocument/2006/relationships/image" Target="../media/image7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ABA527-1D3F-EC00-E97C-5EEB6FE574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E066A306-7FCF-3B5C-8A66-CC2331E1060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" r="11"/>
          <a:stretch/>
        </p:blipFill>
        <p:spPr/>
      </p:pic>
      <p:sp>
        <p:nvSpPr>
          <p:cNvPr id="6" name="Subtitle 5">
            <a:extLst>
              <a:ext uri="{FF2B5EF4-FFF2-40B4-BE49-F238E27FC236}">
                <a16:creationId xmlns:a16="http://schemas.microsoft.com/office/drawing/2014/main" id="{175F20A5-3431-E17F-C74D-0E012BD3CF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A3656B81-CDB3-711C-2467-3E616F9EFC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>
                <a:solidFill>
                  <a:schemeClr val="tx1"/>
                </a:solidFill>
              </a:rPr>
              <a:t>Where Your </a:t>
            </a:r>
            <a:br>
              <a:rPr lang="en-US" sz="4400">
                <a:solidFill>
                  <a:schemeClr val="tx1"/>
                </a:solidFill>
              </a:rPr>
            </a:br>
            <a:r>
              <a:rPr lang="en-US" sz="4400">
                <a:solidFill>
                  <a:schemeClr val="tx1"/>
                </a:solidFill>
              </a:rPr>
              <a:t>Community Watches, </a:t>
            </a:r>
            <a:br>
              <a:rPr lang="en-US" sz="4400">
                <a:solidFill>
                  <a:schemeClr val="tx1"/>
                </a:solidFill>
              </a:rPr>
            </a:br>
            <a:r>
              <a:rPr lang="en-US" sz="4400">
                <a:solidFill>
                  <a:schemeClr val="tx1"/>
                </a:solidFill>
              </a:rPr>
              <a:t>We Connect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8553489-E125-8F35-11EA-CC90F68DC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06" y="6519052"/>
            <a:ext cx="3832266" cy="1467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2394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C7E52483-FAA3-E0F7-0829-47F25C08379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788920" cy="8229600"/>
          </a:xfrm>
          <a:solidFill>
            <a:schemeClr val="tx1"/>
          </a:solidFill>
        </p:spPr>
      </p:pic>
      <p:sp>
        <p:nvSpPr>
          <p:cNvPr id="3" name="Rectangle 2"/>
          <p:cNvSpPr/>
          <p:nvPr/>
        </p:nvSpPr>
        <p:spPr>
          <a:xfrm>
            <a:off x="1396637" y="1257300"/>
            <a:ext cx="3291840" cy="2743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28557" y="1257300"/>
            <a:ext cx="3291840" cy="2743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96637" y="4709160"/>
            <a:ext cx="3291840" cy="2743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28557" y="4709160"/>
            <a:ext cx="3291840" cy="2743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AD1AF4E-0D47-98D2-93CC-5AFEBE267B22}"/>
              </a:ext>
            </a:extLst>
          </p:cNvPr>
          <p:cNvGrpSpPr/>
          <p:nvPr/>
        </p:nvGrpSpPr>
        <p:grpSpPr>
          <a:xfrm>
            <a:off x="1396637" y="1279286"/>
            <a:ext cx="3291840" cy="2551497"/>
            <a:chOff x="6848313" y="832107"/>
            <a:chExt cx="3291840" cy="2551497"/>
          </a:xfrm>
          <a:effectLst/>
        </p:grpSpPr>
        <p:sp>
          <p:nvSpPr>
            <p:cNvPr id="21" name="TextBox 11">
              <a:extLst>
                <a:ext uri="{FF2B5EF4-FFF2-40B4-BE49-F238E27FC236}">
                  <a16:creationId xmlns:a16="http://schemas.microsoft.com/office/drawing/2014/main" id="{E32A42D7-693F-D55A-6175-80011069CB02}"/>
                </a:ext>
              </a:extLst>
            </p:cNvPr>
            <p:cNvSpPr txBox="1"/>
            <p:nvPr/>
          </p:nvSpPr>
          <p:spPr>
            <a:xfrm>
              <a:off x="6848313" y="2737273"/>
              <a:ext cx="3291840" cy="6463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400">
                  <a:latin typeface="Arial" panose="020B0604020202020204" pitchFamily="34" charset="0"/>
                  <a:cs typeface="Arial" panose="020B0604020202020204" pitchFamily="34" charset="0"/>
                </a:rPr>
                <a:t>Experts in digital marketing who work directly with you to create tailored campaigns that fit your business needs.</a:t>
              </a:r>
            </a:p>
          </p:txBody>
        </p:sp>
        <p:sp>
          <p:nvSpPr>
            <p:cNvPr id="22" name="TextBox 15">
              <a:extLst>
                <a:ext uri="{FF2B5EF4-FFF2-40B4-BE49-F238E27FC236}">
                  <a16:creationId xmlns:a16="http://schemas.microsoft.com/office/drawing/2014/main" id="{E5D3838C-58A4-4ED3-70CD-96497882F961}"/>
                </a:ext>
              </a:extLst>
            </p:cNvPr>
            <p:cNvSpPr txBox="1"/>
            <p:nvPr/>
          </p:nvSpPr>
          <p:spPr>
            <a:xfrm>
              <a:off x="6848313" y="1778309"/>
              <a:ext cx="3291840" cy="8068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226"/>
                </a:lnSpc>
              </a:pPr>
              <a:r>
                <a:rPr lang="en-US" sz="2304" b="1" spc="-16">
                  <a:latin typeface="Avenir Next Demi Bold" panose="020B0503020202020204" pitchFamily="34" charset="0"/>
                  <a:cs typeface="Arial" panose="020B0604020202020204" pitchFamily="34" charset="0"/>
                </a:rPr>
                <a:t>CAMPAIGN </a:t>
              </a:r>
              <a:br>
                <a:rPr lang="en-US" sz="2304" b="1" spc="-16">
                  <a:latin typeface="Avenir Next Demi Bold" panose="020B0503020202020204" pitchFamily="34" charset="0"/>
                  <a:cs typeface="Arial" panose="020B0604020202020204" pitchFamily="34" charset="0"/>
                </a:rPr>
              </a:br>
              <a:r>
                <a:rPr lang="en-US" sz="2304" b="1" spc="-16">
                  <a:latin typeface="Avenir Next Demi Bold" panose="020B0503020202020204" pitchFamily="34" charset="0"/>
                  <a:cs typeface="Arial" panose="020B0604020202020204" pitchFamily="34" charset="0"/>
                </a:rPr>
                <a:t>MANAGERS</a:t>
              </a:r>
            </a:p>
          </p:txBody>
        </p:sp>
        <p:sp>
          <p:nvSpPr>
            <p:cNvPr id="23" name="TextBox 19">
              <a:extLst>
                <a:ext uri="{FF2B5EF4-FFF2-40B4-BE49-F238E27FC236}">
                  <a16:creationId xmlns:a16="http://schemas.microsoft.com/office/drawing/2014/main" id="{C6B1F785-027C-CB36-475D-6A181FBEDE15}"/>
                </a:ext>
              </a:extLst>
            </p:cNvPr>
            <p:cNvSpPr txBox="1"/>
            <p:nvPr/>
          </p:nvSpPr>
          <p:spPr>
            <a:xfrm>
              <a:off x="7538973" y="832107"/>
              <a:ext cx="1884119" cy="11253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100"/>
                </a:lnSpc>
              </a:pPr>
              <a:r>
                <a:rPr lang="en-US" sz="6500" b="1">
                  <a:latin typeface="Avenir Next Demi Bold" panose="020B0503020202020204" pitchFamily="34" charset="0"/>
                </a:rPr>
                <a:t>117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69A6DC9-E120-424A-7084-A24DBA8808E4}"/>
              </a:ext>
            </a:extLst>
          </p:cNvPr>
          <p:cNvGrpSpPr/>
          <p:nvPr/>
        </p:nvGrpSpPr>
        <p:grpSpPr>
          <a:xfrm>
            <a:off x="5328557" y="1276331"/>
            <a:ext cx="3291840" cy="2554452"/>
            <a:chOff x="10780233" y="829152"/>
            <a:chExt cx="3291840" cy="2554452"/>
          </a:xfrm>
          <a:effectLst/>
        </p:grpSpPr>
        <p:sp>
          <p:nvSpPr>
            <p:cNvPr id="25" name="TextBox 11">
              <a:extLst>
                <a:ext uri="{FF2B5EF4-FFF2-40B4-BE49-F238E27FC236}">
                  <a16:creationId xmlns:a16="http://schemas.microsoft.com/office/drawing/2014/main" id="{A2828448-B2A9-5E82-4402-4567AE4EAACA}"/>
                </a:ext>
              </a:extLst>
            </p:cNvPr>
            <p:cNvSpPr txBox="1"/>
            <p:nvPr/>
          </p:nvSpPr>
          <p:spPr>
            <a:xfrm>
              <a:off x="10780233" y="2737273"/>
              <a:ext cx="3291840" cy="6463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400">
                  <a:latin typeface="Arial" panose="020B0604020202020204" pitchFamily="34" charset="0"/>
                  <a:cs typeface="Arial" panose="020B0604020202020204" pitchFamily="34" charset="0"/>
                </a:rPr>
                <a:t>Delivering easy-to-understand insights to help you reach the right customers in your local area.</a:t>
              </a:r>
            </a:p>
          </p:txBody>
        </p:sp>
        <p:sp>
          <p:nvSpPr>
            <p:cNvPr id="26" name="TextBox 15">
              <a:extLst>
                <a:ext uri="{FF2B5EF4-FFF2-40B4-BE49-F238E27FC236}">
                  <a16:creationId xmlns:a16="http://schemas.microsoft.com/office/drawing/2014/main" id="{D4A31E19-922E-5A70-A052-3C619C5BAAF1}"/>
                </a:ext>
              </a:extLst>
            </p:cNvPr>
            <p:cNvSpPr txBox="1"/>
            <p:nvPr/>
          </p:nvSpPr>
          <p:spPr>
            <a:xfrm>
              <a:off x="10780233" y="1802612"/>
              <a:ext cx="3291840" cy="78438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065"/>
                </a:lnSpc>
              </a:pPr>
              <a:r>
                <a:rPr lang="en-US" sz="2304" b="1" spc="-16">
                  <a:latin typeface="Avenir Next Demi Bold" panose="020B0503020202020204" pitchFamily="34" charset="0"/>
                  <a:cs typeface="Arial" panose="020B0604020202020204" pitchFamily="34" charset="0"/>
                </a:rPr>
                <a:t>MARKET RESEARCH </a:t>
              </a:r>
            </a:p>
            <a:p>
              <a:pPr algn="ctr">
                <a:lnSpc>
                  <a:spcPts val="3065"/>
                </a:lnSpc>
              </a:pPr>
              <a:r>
                <a:rPr lang="en-US" sz="2304" b="1" spc="-16">
                  <a:latin typeface="Avenir Next Demi Bold" panose="020B0503020202020204" pitchFamily="34" charset="0"/>
                  <a:cs typeface="Arial" panose="020B0604020202020204" pitchFamily="34" charset="0"/>
                </a:rPr>
                <a:t>DATA ANALYSTS</a:t>
              </a:r>
            </a:p>
          </p:txBody>
        </p:sp>
        <p:sp>
          <p:nvSpPr>
            <p:cNvPr id="27" name="TextBox 19">
              <a:extLst>
                <a:ext uri="{FF2B5EF4-FFF2-40B4-BE49-F238E27FC236}">
                  <a16:creationId xmlns:a16="http://schemas.microsoft.com/office/drawing/2014/main" id="{2B2E7C9C-1A53-BD24-D683-1777E3A82EC2}"/>
                </a:ext>
              </a:extLst>
            </p:cNvPr>
            <p:cNvSpPr txBox="1"/>
            <p:nvPr/>
          </p:nvSpPr>
          <p:spPr>
            <a:xfrm>
              <a:off x="11384833" y="829152"/>
              <a:ext cx="1884119" cy="11253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100"/>
                </a:lnSpc>
              </a:pPr>
              <a:r>
                <a:rPr lang="en-US" sz="6500" b="1">
                  <a:latin typeface="Avenir Next Demi Bold" panose="020B0503020202020204" pitchFamily="34" charset="0"/>
                </a:rPr>
                <a:t>10</a:t>
              </a:r>
            </a:p>
          </p:txBody>
        </p:sp>
      </p:grpSp>
      <p:sp>
        <p:nvSpPr>
          <p:cNvPr id="29" name="TextBox 11">
            <a:extLst>
              <a:ext uri="{FF2B5EF4-FFF2-40B4-BE49-F238E27FC236}">
                <a16:creationId xmlns:a16="http://schemas.microsoft.com/office/drawing/2014/main" id="{FE5EEA58-498D-3BE1-0D33-59A934C82AD1}"/>
              </a:ext>
            </a:extLst>
          </p:cNvPr>
          <p:cNvSpPr txBox="1"/>
          <p:nvPr/>
        </p:nvSpPr>
        <p:spPr>
          <a:xfrm>
            <a:off x="1396637" y="6637517"/>
            <a:ext cx="3291840" cy="646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Specialists who know exactly where </a:t>
            </a:r>
            <a:b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and how to advertise your business </a:t>
            </a:r>
            <a:b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for the best results.</a:t>
            </a:r>
          </a:p>
        </p:txBody>
      </p:sp>
      <p:sp>
        <p:nvSpPr>
          <p:cNvPr id="33" name="TextBox 11">
            <a:extLst>
              <a:ext uri="{FF2B5EF4-FFF2-40B4-BE49-F238E27FC236}">
                <a16:creationId xmlns:a16="http://schemas.microsoft.com/office/drawing/2014/main" id="{98A9E15F-6864-0E3E-CE56-B597A9AF8032}"/>
              </a:ext>
            </a:extLst>
          </p:cNvPr>
          <p:cNvSpPr txBox="1"/>
          <p:nvPr/>
        </p:nvSpPr>
        <p:spPr>
          <a:xfrm>
            <a:off x="5328557" y="6637517"/>
            <a:ext cx="3291840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A talented team that turns your ideas into engaging ads that attract customers.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DFA7A7B-6B13-7950-694B-18CD74D3AD07}"/>
              </a:ext>
            </a:extLst>
          </p:cNvPr>
          <p:cNvSpPr txBox="1"/>
          <p:nvPr/>
        </p:nvSpPr>
        <p:spPr>
          <a:xfrm>
            <a:off x="9649099" y="2698767"/>
            <a:ext cx="4171636" cy="1323435"/>
          </a:xfrm>
          <a:prstGeom prst="rect">
            <a:avLst/>
          </a:prstGeom>
          <a:noFill/>
        </p:spPr>
        <p:txBody>
          <a:bodyPr wrap="square" lIns="91436" tIns="45718" rIns="91436" bIns="45718" rtlCol="0" anchor="t">
            <a:spAutoFit/>
          </a:bodyPr>
          <a:lstStyle/>
          <a:p>
            <a:r>
              <a:rPr lang="en-US" sz="4000" b="1">
                <a:ln w="19050">
                  <a:noFill/>
                </a:ln>
                <a:latin typeface="Avenir Next Demi Bold"/>
              </a:rPr>
              <a:t>STREAMING TV POWERHOUSE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7B0FEC2-6378-FB49-728E-C96DA0885695}"/>
              </a:ext>
            </a:extLst>
          </p:cNvPr>
          <p:cNvSpPr txBox="1"/>
          <p:nvPr/>
        </p:nvSpPr>
        <p:spPr>
          <a:xfrm>
            <a:off x="9649100" y="4253246"/>
            <a:ext cx="4171635" cy="1323435"/>
          </a:xfrm>
          <a:prstGeom prst="rect">
            <a:avLst/>
          </a:prstGeom>
          <a:noFill/>
        </p:spPr>
        <p:txBody>
          <a:bodyPr wrap="square" lIns="91436" tIns="45718" rIns="91436" bIns="45718" rtlCol="0" anchor="t">
            <a:spAutoFit/>
          </a:bodyPr>
          <a:lstStyle/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Over 200 dedicated professionals ready to help your business grow with the care and communication style of a close-knit team.</a:t>
            </a:r>
            <a:endParaRPr lang="en-US" sz="2000">
              <a:latin typeface="Arial"/>
              <a:cs typeface="Arial"/>
            </a:endParaRPr>
          </a:p>
        </p:txBody>
      </p:sp>
      <p:sp>
        <p:nvSpPr>
          <p:cNvPr id="38" name="TextBox 15">
            <a:extLst>
              <a:ext uri="{FF2B5EF4-FFF2-40B4-BE49-F238E27FC236}">
                <a16:creationId xmlns:a16="http://schemas.microsoft.com/office/drawing/2014/main" id="{6268C8D7-6A88-E6CC-B4FF-866E53563501}"/>
              </a:ext>
            </a:extLst>
          </p:cNvPr>
          <p:cNvSpPr txBox="1"/>
          <p:nvPr/>
        </p:nvSpPr>
        <p:spPr>
          <a:xfrm>
            <a:off x="1294123" y="5685025"/>
            <a:ext cx="3291840" cy="8068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26"/>
              </a:lnSpc>
            </a:pPr>
            <a:r>
              <a:rPr lang="en-US" sz="2304" b="1" spc="-16">
                <a:latin typeface="Avenir Next Demi Bold" panose="020B0503020202020204" pitchFamily="34" charset="0"/>
                <a:cs typeface="Arial" panose="020B0604020202020204" pitchFamily="34" charset="0"/>
              </a:rPr>
              <a:t>PLATFORM</a:t>
            </a:r>
            <a:br>
              <a:rPr lang="en-US" sz="2304" b="1" spc="-16">
                <a:latin typeface="Avenir Next Demi Bold" panose="020B0503020202020204" pitchFamily="34" charset="0"/>
                <a:cs typeface="Arial" panose="020B0604020202020204" pitchFamily="34" charset="0"/>
              </a:rPr>
            </a:br>
            <a:r>
              <a:rPr lang="en-US" sz="2304" b="1" spc="-16">
                <a:latin typeface="Avenir Next Demi Bold" panose="020B0503020202020204" pitchFamily="34" charset="0"/>
                <a:cs typeface="Arial" panose="020B0604020202020204" pitchFamily="34" charset="0"/>
              </a:rPr>
              <a:t>EXPERTS</a:t>
            </a:r>
          </a:p>
        </p:txBody>
      </p:sp>
      <p:sp>
        <p:nvSpPr>
          <p:cNvPr id="39" name="TextBox 19">
            <a:extLst>
              <a:ext uri="{FF2B5EF4-FFF2-40B4-BE49-F238E27FC236}">
                <a16:creationId xmlns:a16="http://schemas.microsoft.com/office/drawing/2014/main" id="{F710C037-50DD-D920-01E7-EA52FC25E0AA}"/>
              </a:ext>
            </a:extLst>
          </p:cNvPr>
          <p:cNvSpPr txBox="1"/>
          <p:nvPr/>
        </p:nvSpPr>
        <p:spPr>
          <a:xfrm>
            <a:off x="1984783" y="4738823"/>
            <a:ext cx="1884119" cy="1125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</a:pPr>
            <a:r>
              <a:rPr lang="en-US" sz="6500" b="1">
                <a:latin typeface="Avenir Next Demi Bold" panose="020B0503020202020204" pitchFamily="34" charset="0"/>
              </a:rPr>
              <a:t>65</a:t>
            </a:r>
          </a:p>
        </p:txBody>
      </p:sp>
      <p:sp>
        <p:nvSpPr>
          <p:cNvPr id="40" name="TextBox 15">
            <a:extLst>
              <a:ext uri="{FF2B5EF4-FFF2-40B4-BE49-F238E27FC236}">
                <a16:creationId xmlns:a16="http://schemas.microsoft.com/office/drawing/2014/main" id="{C64FC3C7-B38F-A628-1031-D8FF07A87BC6}"/>
              </a:ext>
            </a:extLst>
          </p:cNvPr>
          <p:cNvSpPr txBox="1"/>
          <p:nvPr/>
        </p:nvSpPr>
        <p:spPr>
          <a:xfrm>
            <a:off x="5340132" y="5685025"/>
            <a:ext cx="3291840" cy="7843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65"/>
              </a:lnSpc>
            </a:pPr>
            <a:r>
              <a:rPr lang="en-US" sz="2304" b="1" spc="-16">
                <a:latin typeface="Avenir Next Demi Bold" panose="020B0503020202020204" pitchFamily="34" charset="0"/>
                <a:cs typeface="Arial" panose="020B0604020202020204" pitchFamily="34" charset="0"/>
              </a:rPr>
              <a:t>CREATIVE</a:t>
            </a:r>
            <a:br>
              <a:rPr lang="en-US" sz="2304" b="1" spc="-16">
                <a:latin typeface="Avenir Next Demi Bold" panose="020B0503020202020204" pitchFamily="34" charset="0"/>
                <a:cs typeface="Arial" panose="020B0604020202020204" pitchFamily="34" charset="0"/>
              </a:rPr>
            </a:br>
            <a:r>
              <a:rPr lang="en-US" sz="2304" b="1" spc="-16">
                <a:latin typeface="Avenir Next Demi Bold" panose="020B0503020202020204" pitchFamily="34" charset="0"/>
                <a:cs typeface="Arial" panose="020B0604020202020204" pitchFamily="34" charset="0"/>
              </a:rPr>
              <a:t>EXPERTS</a:t>
            </a:r>
          </a:p>
        </p:txBody>
      </p:sp>
      <p:sp>
        <p:nvSpPr>
          <p:cNvPr id="41" name="TextBox 19">
            <a:extLst>
              <a:ext uri="{FF2B5EF4-FFF2-40B4-BE49-F238E27FC236}">
                <a16:creationId xmlns:a16="http://schemas.microsoft.com/office/drawing/2014/main" id="{6111DC3C-4C25-A559-14BE-44EAE6F7E7A3}"/>
              </a:ext>
            </a:extLst>
          </p:cNvPr>
          <p:cNvSpPr txBox="1"/>
          <p:nvPr/>
        </p:nvSpPr>
        <p:spPr>
          <a:xfrm>
            <a:off x="5944732" y="4711565"/>
            <a:ext cx="1884119" cy="1125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</a:pPr>
            <a:r>
              <a:rPr lang="en-US" sz="6500" b="1">
                <a:latin typeface="Avenir Next Demi Bold" panose="020B0503020202020204" pitchFamily="34" charset="0"/>
              </a:rPr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23527419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E4D2EA-40E2-DAAB-7F46-4E34055D79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B0E176A2-5045-F3DF-9959-B44515E2E43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840980" cy="8229600"/>
          </a:xfr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CB26330C-1705-23EE-0DCC-A42160341901}"/>
              </a:ext>
            </a:extLst>
          </p:cNvPr>
          <p:cNvSpPr/>
          <p:nvPr/>
        </p:nvSpPr>
        <p:spPr>
          <a:xfrm>
            <a:off x="0" y="0"/>
            <a:ext cx="1864116" cy="3770155"/>
          </a:xfrm>
          <a:custGeom>
            <a:avLst/>
            <a:gdLst>
              <a:gd name="connsiteX0" fmla="*/ 0 w 1553430"/>
              <a:gd name="connsiteY0" fmla="*/ 0 h 3141796"/>
              <a:gd name="connsiteX1" fmla="*/ 1553430 w 1553430"/>
              <a:gd name="connsiteY1" fmla="*/ 0 h 3141796"/>
              <a:gd name="connsiteX2" fmla="*/ 0 w 1553430"/>
              <a:gd name="connsiteY2" fmla="*/ 3141796 h 3141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53430" h="3141796">
                <a:moveTo>
                  <a:pt x="0" y="0"/>
                </a:moveTo>
                <a:lnTo>
                  <a:pt x="1553430" y="0"/>
                </a:lnTo>
                <a:lnTo>
                  <a:pt x="0" y="314179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sz="2600">
              <a:latin typeface="Arial" panose="020B0604020202020204" pitchFamily="34" charset="0"/>
            </a:endParaRP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08365986-9AF3-41DE-2CA5-2470F6FABC3D}"/>
              </a:ext>
            </a:extLst>
          </p:cNvPr>
          <p:cNvSpPr/>
          <p:nvPr/>
        </p:nvSpPr>
        <p:spPr>
          <a:xfrm>
            <a:off x="4343400" y="5852160"/>
            <a:ext cx="2331720" cy="2377440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sz="2600"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96EBBD-71B4-05FC-AC13-656D4033FC98}"/>
              </a:ext>
            </a:extLst>
          </p:cNvPr>
          <p:cNvSpPr txBox="1"/>
          <p:nvPr/>
        </p:nvSpPr>
        <p:spPr>
          <a:xfrm>
            <a:off x="7555226" y="804870"/>
            <a:ext cx="6530051" cy="70788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4000" b="1">
                <a:ln w="19050">
                  <a:noFill/>
                </a:ln>
                <a:latin typeface="Avenir Next Demi Bold" panose="020B0503020202020204" pitchFamily="34" charset="0"/>
              </a:rPr>
              <a:t>CREATIVE SERVICES</a:t>
            </a:r>
            <a:endParaRPr lang="id-ID" sz="4000" b="1">
              <a:ln w="19050">
                <a:noFill/>
              </a:ln>
              <a:latin typeface="Avenir Next Demi Bold" panose="020B0503020202020204" pitchFamily="34" charset="0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4EC37BDC-9B0F-330A-0214-9D39FF0D5BB4}"/>
              </a:ext>
            </a:extLst>
          </p:cNvPr>
          <p:cNvSpPr/>
          <p:nvPr/>
        </p:nvSpPr>
        <p:spPr>
          <a:xfrm>
            <a:off x="3" y="0"/>
            <a:ext cx="932058" cy="1885078"/>
          </a:xfrm>
          <a:custGeom>
            <a:avLst/>
            <a:gdLst>
              <a:gd name="connsiteX0" fmla="*/ 0 w 776715"/>
              <a:gd name="connsiteY0" fmla="*/ 0 h 1570898"/>
              <a:gd name="connsiteX1" fmla="*/ 776715 w 776715"/>
              <a:gd name="connsiteY1" fmla="*/ 0 h 1570898"/>
              <a:gd name="connsiteX2" fmla="*/ 0 w 776715"/>
              <a:gd name="connsiteY2" fmla="*/ 1570898 h 1570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6715" h="1570898">
                <a:moveTo>
                  <a:pt x="0" y="0"/>
                </a:moveTo>
                <a:lnTo>
                  <a:pt x="776715" y="0"/>
                </a:lnTo>
                <a:lnTo>
                  <a:pt x="0" y="157089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sz="2600"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115DA0-0F9B-6001-EEDE-80CFD23A88A9}"/>
              </a:ext>
            </a:extLst>
          </p:cNvPr>
          <p:cNvSpPr txBox="1"/>
          <p:nvPr/>
        </p:nvSpPr>
        <p:spPr>
          <a:xfrm>
            <a:off x="7555226" y="1684979"/>
            <a:ext cx="6530051" cy="5078309"/>
          </a:xfrm>
          <a:prstGeom prst="rect">
            <a:avLst/>
          </a:prstGeom>
          <a:noFill/>
        </p:spPr>
        <p:txBody>
          <a:bodyPr wrap="square" lIns="91436" tIns="45718" rIns="91436" bIns="45718" rtlCol="0" anchor="t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Having the right creative can make or break your campaign’s performance, and we’re here to take that challenge off your plate. With our Creative Services team, you get top-notch solutions tailored to your needs, ensuring your campaign is set up for success from the start.</a:t>
            </a: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>
                <a:latin typeface="Arial"/>
                <a:cs typeface="Arial"/>
              </a:rPr>
              <a:t>Creative Vision Alignment:</a:t>
            </a:r>
            <a:r>
              <a:rPr lang="en-US">
                <a:latin typeface="Arial"/>
                <a:cs typeface="Arial"/>
              </a:rPr>
              <a:t> Ensure your campaign’s creative vision is fully realized with a dedicated team that aligns ad copy and design to your goals</a:t>
            </a: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>
                <a:latin typeface="Arial"/>
                <a:cs typeface="Arial"/>
              </a:rPr>
              <a:t>Optimized Design:</a:t>
            </a:r>
            <a:r>
              <a:rPr lang="en-US">
                <a:latin typeface="Arial"/>
                <a:cs typeface="Arial"/>
              </a:rPr>
              <a:t> Get visually stunning designs tailored for maximum engagement, driving results that resonate with your audience</a:t>
            </a: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>
                <a:latin typeface="Arial"/>
                <a:cs typeface="Arial"/>
              </a:rPr>
              <a:t>Impactful Video Production:</a:t>
            </a:r>
            <a:r>
              <a:rPr lang="en-US">
                <a:latin typeface="Arial"/>
                <a:cs typeface="Arial"/>
              </a:rPr>
              <a:t> Capture attention with dynamic video content designed to perform across platforms like STV and social, delivering high-quality results that drive your campaign's success</a:t>
            </a:r>
          </a:p>
        </p:txBody>
      </p:sp>
    </p:spTree>
    <p:extLst>
      <p:ext uri="{BB962C8B-B14F-4D97-AF65-F5344CB8AC3E}">
        <p14:creationId xmlns:p14="http://schemas.microsoft.com/office/powerpoint/2010/main" val="301401624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EAF362-EF8A-CDD7-4FAA-22939B5D3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7C8AD88F-4171-2C1C-D5B3-972EF1D794EA}"/>
              </a:ext>
            </a:extLst>
          </p:cNvPr>
          <p:cNvSpPr txBox="1"/>
          <p:nvPr/>
        </p:nvSpPr>
        <p:spPr>
          <a:xfrm>
            <a:off x="4365562" y="921658"/>
            <a:ext cx="9686104" cy="70788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4000" b="1">
                <a:ln w="1905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venir Next Demi Bold" panose="020B0503020202020204" pitchFamily="34" charset="0"/>
              </a:rPr>
              <a:t>REPORTING &amp; CAMPAIGN SUPPORT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7490E487-BDA9-8D33-D3E7-D7D70C3B7993}"/>
              </a:ext>
            </a:extLst>
          </p:cNvPr>
          <p:cNvSpPr/>
          <p:nvPr/>
        </p:nvSpPr>
        <p:spPr>
          <a:xfrm>
            <a:off x="13178936" y="2812656"/>
            <a:ext cx="1451466" cy="5416944"/>
          </a:xfrm>
          <a:custGeom>
            <a:avLst/>
            <a:gdLst>
              <a:gd name="connsiteX0" fmla="*/ 1209555 w 1209555"/>
              <a:gd name="connsiteY0" fmla="*/ 0 h 4514120"/>
              <a:gd name="connsiteX1" fmla="*/ 1209554 w 1209555"/>
              <a:gd name="connsiteY1" fmla="*/ 4514120 h 4514120"/>
              <a:gd name="connsiteX2" fmla="*/ 0 w 1209555"/>
              <a:gd name="connsiteY2" fmla="*/ 4514120 h 4514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9555" h="4514120">
                <a:moveTo>
                  <a:pt x="1209555" y="0"/>
                </a:moveTo>
                <a:lnTo>
                  <a:pt x="1209554" y="4514120"/>
                </a:lnTo>
                <a:lnTo>
                  <a:pt x="0" y="451412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sz="2600">
              <a:latin typeface="Arial" panose="020B0604020202020204" pitchFamily="34" charset="0"/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91A118D8-B8C1-4B31-461A-90EC6E76BFF7}"/>
              </a:ext>
            </a:extLst>
          </p:cNvPr>
          <p:cNvSpPr/>
          <p:nvPr/>
        </p:nvSpPr>
        <p:spPr>
          <a:xfrm>
            <a:off x="13904666" y="5521126"/>
            <a:ext cx="725734" cy="2708474"/>
          </a:xfrm>
          <a:custGeom>
            <a:avLst/>
            <a:gdLst>
              <a:gd name="connsiteX0" fmla="*/ 604778 w 604778"/>
              <a:gd name="connsiteY0" fmla="*/ 0 h 2257062"/>
              <a:gd name="connsiteX1" fmla="*/ 604778 w 604778"/>
              <a:gd name="connsiteY1" fmla="*/ 2257062 h 2257062"/>
              <a:gd name="connsiteX2" fmla="*/ 0 w 604778"/>
              <a:gd name="connsiteY2" fmla="*/ 2257062 h 2257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4778" h="2257062">
                <a:moveTo>
                  <a:pt x="604778" y="0"/>
                </a:moveTo>
                <a:lnTo>
                  <a:pt x="604778" y="2257062"/>
                </a:lnTo>
                <a:lnTo>
                  <a:pt x="0" y="225706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sz="2600">
              <a:latin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3CB5094-5838-3FA4-21BE-80CD0F058C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979" y="7512147"/>
            <a:ext cx="1338682" cy="5850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1FAED4-FBBA-E3C6-14B7-750ED2293C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95" y="7498082"/>
            <a:ext cx="1338682" cy="585011"/>
          </a:xfrm>
          <a:prstGeom prst="rect">
            <a:avLst/>
          </a:prstGeom>
        </p:spPr>
      </p:pic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075CAD61-CB70-A62F-668A-FF76803DC2D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185286" cy="82296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EDEB55-74D7-AD47-3044-AD22712A29BF}"/>
              </a:ext>
            </a:extLst>
          </p:cNvPr>
          <p:cNvSpPr txBox="1"/>
          <p:nvPr/>
        </p:nvSpPr>
        <p:spPr>
          <a:xfrm>
            <a:off x="9126070" y="2004782"/>
            <a:ext cx="4500283" cy="489364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>
              <a:spcBef>
                <a:spcPts val="600"/>
              </a:spcBef>
            </a:pPr>
            <a:r>
              <a:rPr lang="id-ID" b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KEY METRICS FOR EFFECTIVE AD CAMPAIGNS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Reach &amp; Frequency: </a:t>
            </a:r>
            <a:b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Measures how many unique viewers saw the ad and how often, revealing campaign exposure and engagement.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Geographic Targeting: </a:t>
            </a:r>
            <a:b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Tailors' ads to specific locations (zip codes, cities, states) for better alignment with local audiences.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Device Usage: </a:t>
            </a:r>
            <a:b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Optimizes ads for the most-used devices (smart TVs, smartphones, tablets) to enhance cross-screen performance.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Demographics &amp; Preferences: </a:t>
            </a:r>
            <a:b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Targets audiences based on age, gender, income, and interests to boost relevance and engagement</a:t>
            </a:r>
            <a:endParaRPr 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3C45B71-DB48-BE1E-2343-9A2B818518ED}"/>
              </a:ext>
            </a:extLst>
          </p:cNvPr>
          <p:cNvGrpSpPr/>
          <p:nvPr/>
        </p:nvGrpSpPr>
        <p:grpSpPr>
          <a:xfrm>
            <a:off x="2181014" y="2004782"/>
            <a:ext cx="6752197" cy="4974978"/>
            <a:chOff x="9727515" y="2854169"/>
            <a:chExt cx="4106674" cy="268832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B0821A9-F9A9-2D28-B7D9-41C64B752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27515" y="3229434"/>
              <a:ext cx="4106674" cy="231306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25F179B-EFDD-C9CE-716E-C80938DE7DDE}"/>
                </a:ext>
              </a:extLst>
            </p:cNvPr>
            <p:cNvSpPr txBox="1"/>
            <p:nvPr/>
          </p:nvSpPr>
          <p:spPr>
            <a:xfrm>
              <a:off x="9727515" y="2854169"/>
              <a:ext cx="4106674" cy="27888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10971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24/7 NEAR REAL TIME DASHBOARD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01915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2A53B3-3FDD-98D1-1452-E0589DC9A1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85">
            <a:extLst>
              <a:ext uri="{FF2B5EF4-FFF2-40B4-BE49-F238E27FC236}">
                <a16:creationId xmlns:a16="http://schemas.microsoft.com/office/drawing/2014/main" id="{DD21176B-816C-D301-6DA7-5868D69506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0076" y="1918486"/>
            <a:ext cx="915421" cy="64008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8A37869-7047-84BB-796E-B9FCBC6C97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064" y="1889861"/>
            <a:ext cx="641490" cy="641490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25368386-FDBC-8D76-0ED1-1272B1A5B4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1094" y="1871447"/>
            <a:ext cx="641491" cy="6414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53E36A2-3AE2-07A4-FABF-A0D36759D71E}"/>
              </a:ext>
            </a:extLst>
          </p:cNvPr>
          <p:cNvSpPr txBox="1"/>
          <p:nvPr/>
        </p:nvSpPr>
        <p:spPr>
          <a:xfrm>
            <a:off x="1212881" y="430306"/>
            <a:ext cx="13279220" cy="707882"/>
          </a:xfrm>
          <a:prstGeom prst="rect">
            <a:avLst/>
          </a:prstGeom>
          <a:noFill/>
        </p:spPr>
        <p:txBody>
          <a:bodyPr wrap="square" lIns="91436" tIns="45718" rIns="91436" bIns="45718" rtlCol="0" anchor="t">
            <a:spAutoFit/>
          </a:bodyPr>
          <a:lstStyle/>
          <a:p>
            <a:r>
              <a:rPr lang="en-US" sz="4000" b="1">
                <a:ln w="1905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venir Next Demi Bold"/>
              </a:rPr>
              <a:t>STV CAPABILITIES OVERVIEW – KEY HIGHLIGHTS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271203E-4B30-811F-97E7-E5BAAF134426}"/>
              </a:ext>
            </a:extLst>
          </p:cNvPr>
          <p:cNvSpPr txBox="1"/>
          <p:nvPr/>
        </p:nvSpPr>
        <p:spPr>
          <a:xfrm>
            <a:off x="9457477" y="1237284"/>
            <a:ext cx="36020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VIDEO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274F7B1-FA94-F7C9-C5BF-12B176FC51D9}"/>
              </a:ext>
            </a:extLst>
          </p:cNvPr>
          <p:cNvSpPr txBox="1"/>
          <p:nvPr/>
        </p:nvSpPr>
        <p:spPr>
          <a:xfrm>
            <a:off x="10624021" y="1849072"/>
            <a:ext cx="27980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latin typeface="Arial" panose="020B0604020202020204" pitchFamily="34" charset="0"/>
                <a:cs typeface="Arial" panose="020B0604020202020204" pitchFamily="34" charset="0"/>
              </a:rPr>
              <a:t>Meta</a:t>
            </a:r>
          </a:p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Video ad placements on Facebook and Instagram Reels, with extended viewability metrics to enhance engagement and storytelling.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99246CE-32B2-46D8-B6AA-1F8C03FFF498}"/>
              </a:ext>
            </a:extLst>
          </p:cNvPr>
          <p:cNvSpPr txBox="1"/>
          <p:nvPr/>
        </p:nvSpPr>
        <p:spPr>
          <a:xfrm>
            <a:off x="10624021" y="3033503"/>
            <a:ext cx="2794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latin typeface="Arial" panose="020B0604020202020204" pitchFamily="34" charset="0"/>
                <a:cs typeface="Arial" panose="020B0604020202020204" pitchFamily="34" charset="0"/>
              </a:rPr>
              <a:t>Pinterest</a:t>
            </a:r>
          </a:p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Targeted video ads on Pinterest, capturing users in the inspiration and discovery phase with visually compelling content.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F8973E0-EDAE-9153-9C96-09F9D1B104DA}"/>
              </a:ext>
            </a:extLst>
          </p:cNvPr>
          <p:cNvSpPr txBox="1"/>
          <p:nvPr/>
        </p:nvSpPr>
        <p:spPr>
          <a:xfrm>
            <a:off x="10624021" y="4217309"/>
            <a:ext cx="29415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latin typeface="Arial" panose="020B0604020202020204" pitchFamily="34" charset="0"/>
                <a:cs typeface="Arial" panose="020B0604020202020204" pitchFamily="34" charset="0"/>
              </a:rPr>
              <a:t>TikTok</a:t>
            </a:r>
          </a:p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Delivers engaging short-form video ads on TikTok, allowing brands to connect with younger, mobile-first audiences.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5BA6629-CA87-EE9C-F891-7D163F5C00C4}"/>
              </a:ext>
            </a:extLst>
          </p:cNvPr>
          <p:cNvSpPr txBox="1"/>
          <p:nvPr/>
        </p:nvSpPr>
        <p:spPr>
          <a:xfrm>
            <a:off x="10624021" y="5216449"/>
            <a:ext cx="29415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latin typeface="Arial" panose="020B0604020202020204" pitchFamily="34" charset="0"/>
                <a:cs typeface="Arial" panose="020B0604020202020204" pitchFamily="34" charset="0"/>
              </a:rPr>
              <a:t>YouTube</a:t>
            </a:r>
          </a:p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Broadcasts pre-roll across YouTube; advertiser only pays for ads that have not been skipped.</a:t>
            </a:r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23A57B56-8621-33A1-FDF0-C5013CF9C0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9869" y="5251527"/>
            <a:ext cx="909326" cy="64008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C21B782-CE46-82E1-C1C7-6838E01DA824}"/>
              </a:ext>
            </a:extLst>
          </p:cNvPr>
          <p:cNvSpPr txBox="1"/>
          <p:nvPr/>
        </p:nvSpPr>
        <p:spPr>
          <a:xfrm>
            <a:off x="5932288" y="1847548"/>
            <a:ext cx="2794900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 b="1">
                <a:latin typeface="Arial"/>
                <a:cs typeface="Arial"/>
              </a:rPr>
              <a:t>Live Sports</a:t>
            </a:r>
          </a:p>
          <a:p>
            <a:r>
              <a:rPr lang="en-US" sz="1200">
                <a:latin typeface="Arial"/>
                <a:cs typeface="Arial"/>
              </a:rPr>
              <a:t>Engage audiences during live sports broadcasts with dynamic, in-game ads that create real-time engagement opportunities.</a:t>
            </a:r>
            <a:br>
              <a:rPr lang="en-US" sz="6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b="1">
                <a:latin typeface="Arial"/>
                <a:cs typeface="Arial"/>
              </a:rPr>
              <a:t> Live Sports Team and League</a:t>
            </a:r>
            <a:endParaRPr lang="en-US" sz="600">
              <a:latin typeface="Arial"/>
              <a:cs typeface="Arial"/>
            </a:endParaRPr>
          </a:p>
          <a:p>
            <a:r>
              <a:rPr lang="en-US" sz="1200">
                <a:latin typeface="Arial"/>
                <a:cs typeface="Arial"/>
              </a:rPr>
              <a:t>Target sports enthusiasts in real time during key moments of live sports broadcasts, capturing attention with contextual ads.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A5B64D2-CE59-99EE-02A3-81FEF5DB9611}"/>
              </a:ext>
            </a:extLst>
          </p:cNvPr>
          <p:cNvSpPr txBox="1"/>
          <p:nvPr/>
        </p:nvSpPr>
        <p:spPr>
          <a:xfrm>
            <a:off x="1659227" y="1821949"/>
            <a:ext cx="2794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latin typeface="Arial" panose="020B0604020202020204" pitchFamily="34" charset="0"/>
                <a:cs typeface="Arial" panose="020B0604020202020204" pitchFamily="34" charset="0"/>
              </a:rPr>
              <a:t>Advanced Streaming TV</a:t>
            </a:r>
          </a:p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Leverages thousands of behavioral, demographic and consumer data points to hit target audiences across all relevant streaming platforms.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5701258-2F9A-7248-D047-9CD4F6E756BD}"/>
              </a:ext>
            </a:extLst>
          </p:cNvPr>
          <p:cNvSpPr txBox="1"/>
          <p:nvPr/>
        </p:nvSpPr>
        <p:spPr>
          <a:xfrm>
            <a:off x="1659227" y="3138242"/>
            <a:ext cx="27949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latin typeface="Arial" panose="020B0604020202020204" pitchFamily="34" charset="0"/>
                <a:cs typeface="Arial" panose="020B0604020202020204" pitchFamily="34" charset="0"/>
              </a:rPr>
              <a:t>Addressable TV</a:t>
            </a:r>
          </a:p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Targets the streaming devices of consumers at specific households or businesses based on a list of addresses provided or curated based on demographic, psychographic and location.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B036F6CF-448E-934E-D173-304D89C8D7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064" y="3218724"/>
            <a:ext cx="640080" cy="64008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4034150-B172-AB1F-D7FD-BD2073B9B7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6372" y="4251532"/>
            <a:ext cx="556320" cy="64008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41EA4A6C-1DEB-38AC-0397-B6C6703D3F1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492" y="3100045"/>
            <a:ext cx="640080" cy="640080"/>
          </a:xfrm>
          <a:prstGeom prst="rect">
            <a:avLst/>
          </a:prstGeom>
        </p:spPr>
      </p:pic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994FAC8D-0EBE-1F34-766F-54A60854216F}"/>
              </a:ext>
            </a:extLst>
          </p:cNvPr>
          <p:cNvCxnSpPr>
            <a:cxnSpLocks/>
          </p:cNvCxnSpPr>
          <p:nvPr/>
        </p:nvCxnSpPr>
        <p:spPr>
          <a:xfrm>
            <a:off x="983484" y="1586979"/>
            <a:ext cx="7743704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40BC573E-46D7-E871-7463-8ED1E914C1B5}"/>
              </a:ext>
            </a:extLst>
          </p:cNvPr>
          <p:cNvCxnSpPr>
            <a:cxnSpLocks/>
          </p:cNvCxnSpPr>
          <p:nvPr/>
        </p:nvCxnSpPr>
        <p:spPr>
          <a:xfrm>
            <a:off x="9438378" y="1586979"/>
            <a:ext cx="4404944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Freeform 70">
            <a:extLst>
              <a:ext uri="{FF2B5EF4-FFF2-40B4-BE49-F238E27FC236}">
                <a16:creationId xmlns:a16="http://schemas.microsoft.com/office/drawing/2014/main" id="{84BCAB47-3415-1AB2-D78B-0D0C306D08A6}"/>
              </a:ext>
            </a:extLst>
          </p:cNvPr>
          <p:cNvSpPr/>
          <p:nvPr/>
        </p:nvSpPr>
        <p:spPr>
          <a:xfrm rot="5400000">
            <a:off x="3751107" y="3386355"/>
            <a:ext cx="1132497" cy="8634715"/>
          </a:xfrm>
          <a:custGeom>
            <a:avLst/>
            <a:gdLst>
              <a:gd name="connsiteX0" fmla="*/ 1209555 w 1209555"/>
              <a:gd name="connsiteY0" fmla="*/ 0 h 4514120"/>
              <a:gd name="connsiteX1" fmla="*/ 1209554 w 1209555"/>
              <a:gd name="connsiteY1" fmla="*/ 4514120 h 4514120"/>
              <a:gd name="connsiteX2" fmla="*/ 0 w 1209555"/>
              <a:gd name="connsiteY2" fmla="*/ 4514120 h 4514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9555" h="4514120">
                <a:moveTo>
                  <a:pt x="1209555" y="0"/>
                </a:moveTo>
                <a:lnTo>
                  <a:pt x="1209554" y="4514120"/>
                </a:lnTo>
                <a:lnTo>
                  <a:pt x="0" y="451412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sz="2600">
              <a:latin typeface="Arial" panose="020B0604020202020204" pitchFamily="34" charset="0"/>
            </a:endParaRPr>
          </a:p>
        </p:txBody>
      </p:sp>
      <p:sp>
        <p:nvSpPr>
          <p:cNvPr id="73" name="Freeform 72">
            <a:extLst>
              <a:ext uri="{FF2B5EF4-FFF2-40B4-BE49-F238E27FC236}">
                <a16:creationId xmlns:a16="http://schemas.microsoft.com/office/drawing/2014/main" id="{E6758616-AA26-769C-E38C-417A5A7BDF13}"/>
              </a:ext>
            </a:extLst>
          </p:cNvPr>
          <p:cNvSpPr/>
          <p:nvPr/>
        </p:nvSpPr>
        <p:spPr>
          <a:xfrm rot="5400000">
            <a:off x="1854918" y="5830671"/>
            <a:ext cx="584371" cy="4294208"/>
          </a:xfrm>
          <a:custGeom>
            <a:avLst/>
            <a:gdLst>
              <a:gd name="connsiteX0" fmla="*/ 604778 w 604778"/>
              <a:gd name="connsiteY0" fmla="*/ 0 h 2257062"/>
              <a:gd name="connsiteX1" fmla="*/ 604778 w 604778"/>
              <a:gd name="connsiteY1" fmla="*/ 2257062 h 2257062"/>
              <a:gd name="connsiteX2" fmla="*/ 0 w 604778"/>
              <a:gd name="connsiteY2" fmla="*/ 2257062 h 2257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4778" h="2257062">
                <a:moveTo>
                  <a:pt x="604778" y="0"/>
                </a:moveTo>
                <a:lnTo>
                  <a:pt x="604778" y="2257062"/>
                </a:lnTo>
                <a:lnTo>
                  <a:pt x="0" y="2257062"/>
                </a:lnTo>
                <a:close/>
              </a:path>
            </a:pathLst>
          </a:custGeom>
          <a:solidFill>
            <a:srgbClr val="030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sz="2600"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EEB24F-8F92-2CED-68F3-CF40EEA920D6}"/>
              </a:ext>
            </a:extLst>
          </p:cNvPr>
          <p:cNvSpPr txBox="1"/>
          <p:nvPr/>
        </p:nvSpPr>
        <p:spPr>
          <a:xfrm>
            <a:off x="981691" y="1210906"/>
            <a:ext cx="3602085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>
                <a:latin typeface="Arial"/>
                <a:cs typeface="Arial"/>
              </a:rPr>
              <a:t>STREAMING TV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6B5646-3774-A738-A201-F42D8628D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99" y="6116271"/>
            <a:ext cx="2115879" cy="810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25785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602042" y="0"/>
            <a:ext cx="11028359" cy="8229600"/>
          </a:xfrm>
          <a:prstGeom prst="rect">
            <a:avLst/>
          </a:prstGeom>
          <a:solidFill>
            <a:srgbClr val="1D3D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771814" y="8859703"/>
            <a:ext cx="1034257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4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Minutes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02015B-B730-4BE9-8115-CFB889B22537}"/>
              </a:ext>
            </a:extLst>
          </p:cNvPr>
          <p:cNvSpPr/>
          <p:nvPr/>
        </p:nvSpPr>
        <p:spPr>
          <a:xfrm>
            <a:off x="6820358" y="849193"/>
            <a:ext cx="7571780" cy="5848426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 sz="2592"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E631E7-75E9-97F8-8E42-FB555E6695E3}"/>
              </a:ext>
            </a:extLst>
          </p:cNvPr>
          <p:cNvSpPr txBox="1"/>
          <p:nvPr/>
        </p:nvSpPr>
        <p:spPr>
          <a:xfrm>
            <a:off x="6816792" y="1147552"/>
            <a:ext cx="7534828" cy="132343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4000" b="1">
                <a:ln w="1905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venir Next Demi Bold" panose="020B0503020202020204" pitchFamily="34" charset="0"/>
              </a:rPr>
              <a:t>THE EVOLVING STREAMING </a:t>
            </a:r>
            <a:br>
              <a:rPr lang="en-US" sz="4000" b="1">
                <a:ln w="1905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venir Next Demi Bold" panose="020B0503020202020204" pitchFamily="34" charset="0"/>
              </a:rPr>
            </a:br>
            <a:r>
              <a:rPr lang="en-US" sz="4000" b="1">
                <a:ln w="1905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venir Next Demi Bold" panose="020B0503020202020204" pitchFamily="34" charset="0"/>
              </a:rPr>
              <a:t>&amp; LINEAR TV LANDSCAPE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3BAF68-9FEF-C37B-F1B3-AAEB22C01C37}"/>
              </a:ext>
            </a:extLst>
          </p:cNvPr>
          <p:cNvSpPr txBox="1"/>
          <p:nvPr/>
        </p:nvSpPr>
        <p:spPr>
          <a:xfrm>
            <a:off x="6816792" y="2678108"/>
            <a:ext cx="7571781" cy="400105"/>
          </a:xfrm>
          <a:prstGeom prst="rect">
            <a:avLst/>
          </a:prstGeom>
          <a:noFill/>
        </p:spPr>
        <p:txBody>
          <a:bodyPr wrap="square" lIns="91436" tIns="45718" rIns="91436" bIns="45718" rtlCol="0" anchor="t">
            <a:spAutoFit/>
          </a:bodyPr>
          <a:lstStyle/>
          <a:p>
            <a:pPr algn="ctr">
              <a:spcBef>
                <a:spcPts val="500"/>
              </a:spcBef>
              <a:spcAft>
                <a:spcPts val="500"/>
              </a:spcAft>
            </a:pPr>
            <a:r>
              <a:rPr lang="id-ID" sz="2000" b="1">
                <a:latin typeface="Arial"/>
                <a:ea typeface="Open Sans"/>
                <a:cs typeface="Arial"/>
              </a:rPr>
              <a:t>STREAMING HITS 41% OF U.S. TV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C3C7D0-1EE8-13EF-12CF-612F933700E4}"/>
              </a:ext>
            </a:extLst>
          </p:cNvPr>
          <p:cNvSpPr txBox="1"/>
          <p:nvPr/>
        </p:nvSpPr>
        <p:spPr>
          <a:xfrm>
            <a:off x="7019203" y="3343647"/>
            <a:ext cx="7130005" cy="3088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ts val="242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600" b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Dominant Market Share: </a:t>
            </a:r>
            <a:r>
              <a:rPr lang="en-US" sz="16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Streaming accounts for </a:t>
            </a:r>
            <a:r>
              <a:rPr lang="en-US" sz="1600" b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41% of total TV usage</a:t>
            </a:r>
            <a:r>
              <a:rPr lang="en-US" sz="16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surpassing both cable (26.3%) and broadcast (22.0%), indicating where audiences are shifting.</a:t>
            </a:r>
          </a:p>
          <a:p>
            <a:pPr marL="285750" indent="-285750">
              <a:lnSpc>
                <a:spcPts val="242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Precise Targeting: 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Unlike linear TV, </a:t>
            </a:r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streaming platforms enable advanced audience targeting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 and personalized ad delivery, maximizing ROI. </a:t>
            </a:r>
          </a:p>
          <a:p>
            <a:pPr marL="285750" indent="-285750">
              <a:lnSpc>
                <a:spcPts val="242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Growing Momentum: 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As streaming outpaces traditional TV, </a:t>
            </a:r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ad dollars are following audience behavior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, making it critical to invest in streaming for long-term brand exposure. </a:t>
            </a:r>
            <a:endParaRPr lang="en-US" sz="160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53242EA-52C9-7EBE-99FB-F579BA5B5A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868" y="894535"/>
            <a:ext cx="6131347" cy="5788214"/>
          </a:xfrm>
          <a:prstGeom prst="snip1Rect">
            <a:avLst>
              <a:gd name="adj" fmla="val 16867"/>
            </a:avLst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BF0644-0EE8-2789-C589-6CC6A40D83B1}"/>
              </a:ext>
            </a:extLst>
          </p:cNvPr>
          <p:cNvSpPr txBox="1"/>
          <p:nvPr/>
        </p:nvSpPr>
        <p:spPr>
          <a:xfrm>
            <a:off x="325676" y="6300592"/>
            <a:ext cx="5686816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>
                <a:ea typeface="+mn-lt"/>
                <a:cs typeface="+mn-lt"/>
              </a:rPr>
              <a:t>Nielsen. (2025). </a:t>
            </a:r>
            <a:r>
              <a:rPr lang="en-US" sz="800" i="1">
                <a:ea typeface="+mn-lt"/>
                <a:cs typeface="+mn-lt"/>
              </a:rPr>
              <a:t>The Gauge:</a:t>
            </a:r>
            <a:r>
              <a:rPr lang="en-US" sz="800">
                <a:ea typeface="+mn-lt"/>
                <a:cs typeface="+mn-lt"/>
              </a:rPr>
              <a:t> [Report]. Nielsen Media Research. </a:t>
            </a:r>
            <a:r>
              <a:rPr lang="en-US" sz="800">
                <a:ea typeface="+mn-lt"/>
                <a:cs typeface="+mn-lt"/>
                <a:hlinkClick r:id="rId4"/>
              </a:rPr>
              <a:t>https://nielsen.com</a:t>
            </a:r>
            <a:endParaRPr lang="en-US" sz="800"/>
          </a:p>
        </p:txBody>
      </p:sp>
      <p:pic>
        <p:nvPicPr>
          <p:cNvPr id="7" name="Picture 6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C8671BB9-419C-0DDF-8DD5-5E162BCED00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403" r="14278" b="273"/>
          <a:stretch/>
        </p:blipFill>
        <p:spPr>
          <a:xfrm>
            <a:off x="463695" y="893929"/>
            <a:ext cx="6272052" cy="5177297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6646FEB1-8F0F-5C8C-F814-00D421F92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68" y="7250584"/>
            <a:ext cx="2115879" cy="810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0542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E391E8A-395B-2DD6-4835-F44574A38174}"/>
              </a:ext>
            </a:extLst>
          </p:cNvPr>
          <p:cNvSpPr/>
          <p:nvPr/>
        </p:nvSpPr>
        <p:spPr>
          <a:xfrm>
            <a:off x="0" y="0"/>
            <a:ext cx="7315200" cy="82296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48C879-6E4D-7B81-7840-169236F0A9B0}"/>
              </a:ext>
            </a:extLst>
          </p:cNvPr>
          <p:cNvSpPr txBox="1"/>
          <p:nvPr/>
        </p:nvSpPr>
        <p:spPr>
          <a:xfrm>
            <a:off x="442759" y="1022905"/>
            <a:ext cx="6429682" cy="132343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4000" b="1">
                <a:ln w="19050">
                  <a:noFill/>
                </a:ln>
                <a:solidFill>
                  <a:schemeClr val="bg1"/>
                </a:solidFill>
                <a:latin typeface="Avenir Next Demi Bold" panose="020B0503020202020204" pitchFamily="34" charset="0"/>
              </a:rPr>
              <a:t>DEMOGRAPHICS OF STREAMING TV USERS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A22AD5-B697-7603-BD70-50B2E186008C}"/>
              </a:ext>
            </a:extLst>
          </p:cNvPr>
          <p:cNvSpPr txBox="1"/>
          <p:nvPr/>
        </p:nvSpPr>
        <p:spPr>
          <a:xfrm>
            <a:off x="1105383" y="2696677"/>
            <a:ext cx="5104434" cy="83099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>
              <a:spcBef>
                <a:spcPts val="500"/>
              </a:spcBef>
              <a:spcAft>
                <a:spcPts val="500"/>
              </a:spcAft>
            </a:pPr>
            <a:r>
              <a:rPr lang="id-ID" sz="2400" b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UNLOCK PREMIUM AUDIENCES WITH STREAMING TV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39CA4C-8884-61D6-8742-BA102A9045FB}"/>
              </a:ext>
            </a:extLst>
          </p:cNvPr>
          <p:cNvSpPr txBox="1"/>
          <p:nvPr/>
        </p:nvSpPr>
        <p:spPr>
          <a:xfrm>
            <a:off x="504959" y="4054722"/>
            <a:ext cx="6305282" cy="1985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36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1600" b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Streaming TV: Access to Affluent, Engaged Audiences</a:t>
            </a:r>
          </a:p>
          <a:p>
            <a:pPr marL="285750" indent="-285750">
              <a:lnSpc>
                <a:spcPts val="236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Core Audience: Ages 25-44, led by high-earning professionals</a:t>
            </a:r>
          </a:p>
          <a:p>
            <a:pPr marL="285750" indent="-285750">
              <a:lnSpc>
                <a:spcPts val="236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35-44 group exceeds national streaming averages by 23%</a:t>
            </a:r>
          </a:p>
          <a:p>
            <a:pPr marL="285750" indent="-285750">
              <a:lnSpc>
                <a:spcPts val="236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Growing adoption among older viewers, signaling a shift from traditional TV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3D3F386-C5A5-2A24-BEA2-BB35EC8389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200" y="545379"/>
            <a:ext cx="7315200" cy="28790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E2EA6E-B5F5-DCF1-E63F-3DB1CE308571}"/>
              </a:ext>
            </a:extLst>
          </p:cNvPr>
          <p:cNvSpPr txBox="1"/>
          <p:nvPr/>
        </p:nvSpPr>
        <p:spPr>
          <a:xfrm>
            <a:off x="8488907" y="7820167"/>
            <a:ext cx="5336274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>
                <a:ea typeface="+mn-lt"/>
                <a:cs typeface="+mn-lt"/>
              </a:rPr>
              <a:t>Pew Research Center. (2023). </a:t>
            </a:r>
            <a:r>
              <a:rPr lang="en-US" sz="800" i="1">
                <a:ea typeface="+mn-lt"/>
                <a:cs typeface="+mn-lt"/>
              </a:rPr>
              <a:t>Media consumption across generations</a:t>
            </a:r>
            <a:r>
              <a:rPr lang="en-US" sz="800">
                <a:ea typeface="+mn-lt"/>
                <a:cs typeface="+mn-lt"/>
              </a:rPr>
              <a:t>.</a:t>
            </a:r>
            <a:r>
              <a:rPr lang="en-US" sz="8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800">
                <a:ea typeface="+mn-lt"/>
                <a:cs typeface="+mn-lt"/>
                <a:hlinkClick r:id="rId3"/>
              </a:rPr>
              <a:t>https://pewresearch.org</a:t>
            </a:r>
            <a:endParaRPr lang="en-US" sz="8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BD501E-0B7F-6663-B9DD-78321E314E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0159" y="4054722"/>
            <a:ext cx="5991005" cy="36674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E916232-7487-C940-35C5-4F28AD2D149E}"/>
              </a:ext>
            </a:extLst>
          </p:cNvPr>
          <p:cNvSpPr txBox="1"/>
          <p:nvPr/>
        </p:nvSpPr>
        <p:spPr>
          <a:xfrm>
            <a:off x="9501352" y="3605598"/>
            <a:ext cx="48873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Avenir Next Demi Bold" panose="020B0503020202020204"/>
              </a:rPr>
              <a:t>STV Usage by Age Group (2024</a:t>
            </a:r>
            <a:r>
              <a:rPr lang="en-US"/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1E54E7-DC2A-106E-2739-996BF3AE2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68" y="7250584"/>
            <a:ext cx="2115879" cy="810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2228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5DF5DF4E-429A-236C-7F3D-71DA15C09F1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54" name="Picture Placeholder 53">
            <a:extLst>
              <a:ext uri="{FF2B5EF4-FFF2-40B4-BE49-F238E27FC236}">
                <a16:creationId xmlns:a16="http://schemas.microsoft.com/office/drawing/2014/main" id="{655DD955-5EFD-A4C1-2CD1-14EF9CC8433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D1435D5-2D29-F54A-AB34-B9AF45467F7A}"/>
              </a:ext>
            </a:extLst>
          </p:cNvPr>
          <p:cNvSpPr/>
          <p:nvPr/>
        </p:nvSpPr>
        <p:spPr>
          <a:xfrm>
            <a:off x="5073078" y="3456875"/>
            <a:ext cx="4496740" cy="84278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88D200-813B-F24A-9019-BDF43B0199AB}"/>
              </a:ext>
            </a:extLst>
          </p:cNvPr>
          <p:cNvSpPr txBox="1"/>
          <p:nvPr/>
        </p:nvSpPr>
        <p:spPr>
          <a:xfrm>
            <a:off x="5073077" y="3577985"/>
            <a:ext cx="44967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venir Next Demi Bold" panose="020B0503020202020204" pitchFamily="34" charset="0"/>
                <a:cs typeface="Arial" panose="020B0604020202020204" pitchFamily="34" charset="0"/>
              </a:rPr>
              <a:t>STREAMING TV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68B7829-F5DA-3640-B9AC-75DE56C4BA06}"/>
              </a:ext>
            </a:extLst>
          </p:cNvPr>
          <p:cNvSpPr/>
          <p:nvPr/>
        </p:nvSpPr>
        <p:spPr>
          <a:xfrm>
            <a:off x="5932851" y="4883810"/>
            <a:ext cx="2771962" cy="301899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781F5D-651B-4C44-9F2E-28EB39007144}"/>
              </a:ext>
            </a:extLst>
          </p:cNvPr>
          <p:cNvSpPr txBox="1"/>
          <p:nvPr/>
        </p:nvSpPr>
        <p:spPr>
          <a:xfrm>
            <a:off x="6137375" y="5910016"/>
            <a:ext cx="2330491" cy="1292662"/>
          </a:xfrm>
          <a:prstGeom prst="rect">
            <a:avLst/>
          </a:prstGeom>
          <a:solidFill>
            <a:srgbClr val="00206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300">
                <a:solidFill>
                  <a:schemeClr val="bg1"/>
                </a:solidFill>
                <a:latin typeface="Arial"/>
                <a:cs typeface="Arial"/>
              </a:rPr>
              <a:t>STV with us offers detailed campaign tracking, with skilled in-house campaign managers optimizing during the campaign using CTV performance analytics. ​</a:t>
            </a:r>
            <a:endParaRPr lang="en-US" sz="13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C72227-5CD1-6442-BF01-0817F0B49900}"/>
              </a:ext>
            </a:extLst>
          </p:cNvPr>
          <p:cNvSpPr txBox="1"/>
          <p:nvPr/>
        </p:nvSpPr>
        <p:spPr>
          <a:xfrm>
            <a:off x="5930910" y="5328821"/>
            <a:ext cx="2771961" cy="307777"/>
          </a:xfrm>
          <a:prstGeom prst="rect">
            <a:avLst/>
          </a:prstGeom>
          <a:solidFill>
            <a:srgbClr val="00206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INSIGHTS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611BE7B3-4C2C-3048-A96F-40F09E99B2DA}"/>
              </a:ext>
            </a:extLst>
          </p:cNvPr>
          <p:cNvSpPr/>
          <p:nvPr/>
        </p:nvSpPr>
        <p:spPr>
          <a:xfrm>
            <a:off x="6925629" y="4516361"/>
            <a:ext cx="725836" cy="725836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19B2CC87-25D3-CB4E-A42D-78948D04A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9465" y="4628059"/>
            <a:ext cx="454179" cy="483929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582CB17C-853B-E944-ABBC-7266C1517F53}"/>
              </a:ext>
            </a:extLst>
          </p:cNvPr>
          <p:cNvSpPr/>
          <p:nvPr/>
        </p:nvSpPr>
        <p:spPr>
          <a:xfrm>
            <a:off x="3027753" y="4886815"/>
            <a:ext cx="2771962" cy="301898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92576A-1543-0941-9D90-C32BED7F1C1A}"/>
              </a:ext>
            </a:extLst>
          </p:cNvPr>
          <p:cNvSpPr txBox="1"/>
          <p:nvPr/>
        </p:nvSpPr>
        <p:spPr>
          <a:xfrm>
            <a:off x="3016037" y="5327729"/>
            <a:ext cx="2783678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PRECISE </a:t>
            </a:r>
            <a:b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D1D8F6-0022-9E48-B29F-37279091840A}"/>
              </a:ext>
            </a:extLst>
          </p:cNvPr>
          <p:cNvSpPr txBox="1"/>
          <p:nvPr/>
        </p:nvSpPr>
        <p:spPr>
          <a:xfrm>
            <a:off x="3214354" y="5906673"/>
            <a:ext cx="2331720" cy="1092607"/>
          </a:xfrm>
          <a:prstGeom prst="rect">
            <a:avLst/>
          </a:prstGeom>
          <a:solidFill>
            <a:srgbClr val="00206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 ideal customers using geographic, demographic, behavioral, psychographic, and cross-device data for optimal audience reach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582F4EAD-987D-B547-9C34-72899B4339B7}"/>
              </a:ext>
            </a:extLst>
          </p:cNvPr>
          <p:cNvSpPr/>
          <p:nvPr/>
        </p:nvSpPr>
        <p:spPr>
          <a:xfrm>
            <a:off x="4018211" y="4507202"/>
            <a:ext cx="725836" cy="725836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101EAF4-D661-CB41-876F-C2B6D454EE19}"/>
              </a:ext>
            </a:extLst>
          </p:cNvPr>
          <p:cNvSpPr/>
          <p:nvPr/>
        </p:nvSpPr>
        <p:spPr>
          <a:xfrm>
            <a:off x="8857983" y="4889343"/>
            <a:ext cx="2771962" cy="300881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29E9DC-9203-3447-85E8-37E8149964AE}"/>
              </a:ext>
            </a:extLst>
          </p:cNvPr>
          <p:cNvSpPr txBox="1"/>
          <p:nvPr/>
        </p:nvSpPr>
        <p:spPr>
          <a:xfrm>
            <a:off x="9076161" y="5906673"/>
            <a:ext cx="2331720" cy="1692771"/>
          </a:xfrm>
          <a:prstGeom prst="rect">
            <a:avLst/>
          </a:prstGeom>
          <a:solidFill>
            <a:srgbClr val="00206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300">
                <a:solidFill>
                  <a:schemeClr val="bg1"/>
                </a:solidFill>
                <a:latin typeface="Arial"/>
                <a:cs typeface="Arial"/>
              </a:rPr>
              <a:t>Deliver in-game advertising across top sports leagues, including the NFL, MLB, NBA, NHL, WNBA, LPGA, PGA, MLS, NCAA, and action sports like UFC, offering real-time access to highly engaged fans​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FCEC9C7-A355-C543-A69F-52F6F68E76CB}"/>
              </a:ext>
            </a:extLst>
          </p:cNvPr>
          <p:cNvSpPr txBox="1"/>
          <p:nvPr/>
        </p:nvSpPr>
        <p:spPr>
          <a:xfrm>
            <a:off x="8856041" y="5327729"/>
            <a:ext cx="2771961" cy="523220"/>
          </a:xfrm>
          <a:prstGeom prst="rect">
            <a:avLst/>
          </a:prstGeom>
          <a:solidFill>
            <a:srgbClr val="00206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Arial"/>
                <a:ea typeface="+mn-lt"/>
                <a:cs typeface="Arial"/>
              </a:rPr>
              <a:t>ACCESS TO </a:t>
            </a:r>
            <a:br>
              <a:rPr lang="en-US" sz="1400" b="1">
                <a:solidFill>
                  <a:schemeClr val="bg1"/>
                </a:solidFill>
                <a:latin typeface="Arial"/>
                <a:ea typeface="+mn-lt"/>
                <a:cs typeface="Arial"/>
              </a:rPr>
            </a:br>
            <a:r>
              <a:rPr lang="en-US" sz="1400" b="1">
                <a:solidFill>
                  <a:schemeClr val="bg1"/>
                </a:solidFill>
                <a:latin typeface="Arial"/>
                <a:ea typeface="+mn-lt"/>
                <a:cs typeface="Arial"/>
              </a:rPr>
              <a:t>LIVE SPORTS</a:t>
            </a:r>
            <a:endParaRPr lang="en-US" b="1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5C371EA9-3E00-6E40-9562-6983118C04D1}"/>
              </a:ext>
            </a:extLst>
          </p:cNvPr>
          <p:cNvSpPr/>
          <p:nvPr/>
        </p:nvSpPr>
        <p:spPr>
          <a:xfrm>
            <a:off x="9963631" y="4518805"/>
            <a:ext cx="725836" cy="725836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43993D0-55E1-2440-B407-AD009FE75944}"/>
              </a:ext>
            </a:extLst>
          </p:cNvPr>
          <p:cNvSpPr/>
          <p:nvPr/>
        </p:nvSpPr>
        <p:spPr>
          <a:xfrm>
            <a:off x="11742469" y="4876471"/>
            <a:ext cx="2771962" cy="302919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D11489-8165-194B-8B75-0D371DF5AF12}"/>
              </a:ext>
            </a:extLst>
          </p:cNvPr>
          <p:cNvSpPr txBox="1"/>
          <p:nvPr/>
        </p:nvSpPr>
        <p:spPr>
          <a:xfrm>
            <a:off x="11756377" y="5325930"/>
            <a:ext cx="2771962" cy="523220"/>
          </a:xfrm>
          <a:prstGeom prst="rect">
            <a:avLst/>
          </a:prstGeom>
          <a:solidFill>
            <a:srgbClr val="00206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Arial"/>
                <a:cs typeface="Arial"/>
              </a:rPr>
              <a:t>PREMIUM </a:t>
            </a:r>
            <a:br>
              <a:rPr lang="en-US" sz="1400" b="1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1400" b="1">
                <a:solidFill>
                  <a:schemeClr val="bg1"/>
                </a:solidFill>
                <a:latin typeface="Arial"/>
                <a:cs typeface="Arial"/>
              </a:rPr>
              <a:t>PLATFORMS</a:t>
            </a:r>
            <a:endParaRPr lang="en-US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F38300-2B2B-2046-ABE0-0B77219A4254}"/>
              </a:ext>
            </a:extLst>
          </p:cNvPr>
          <p:cNvSpPr txBox="1"/>
          <p:nvPr/>
        </p:nvSpPr>
        <p:spPr>
          <a:xfrm>
            <a:off x="11959553" y="5913750"/>
            <a:ext cx="2331720" cy="1492716"/>
          </a:xfrm>
          <a:prstGeom prst="rect">
            <a:avLst/>
          </a:prstGeom>
          <a:solidFill>
            <a:srgbClr val="00206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300">
                <a:solidFill>
                  <a:schemeClr val="bg1"/>
                </a:solidFill>
                <a:latin typeface="Arial"/>
                <a:cs typeface="Arial"/>
              </a:rPr>
              <a:t>Reach audiences on top streaming platforms like Netflix, Hulu, and YouTube TV. Capture viewers as they embrace on-demand content and stay ahead of evolving consumer habits.​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1B006B7F-DDA8-4F44-8F3C-3AF2BF479801}"/>
              </a:ext>
            </a:extLst>
          </p:cNvPr>
          <p:cNvSpPr/>
          <p:nvPr/>
        </p:nvSpPr>
        <p:spPr>
          <a:xfrm>
            <a:off x="12762496" y="4518626"/>
            <a:ext cx="725836" cy="725836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2A647DF-F7D5-844B-A76E-AE63059A329E}"/>
              </a:ext>
            </a:extLst>
          </p:cNvPr>
          <p:cNvSpPr/>
          <p:nvPr/>
        </p:nvSpPr>
        <p:spPr>
          <a:xfrm>
            <a:off x="90905" y="4887586"/>
            <a:ext cx="2771962" cy="301808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C1D051E-A183-044A-B496-B85B7E771D59}"/>
              </a:ext>
            </a:extLst>
          </p:cNvPr>
          <p:cNvSpPr txBox="1"/>
          <p:nvPr/>
        </p:nvSpPr>
        <p:spPr>
          <a:xfrm>
            <a:off x="129357" y="5325930"/>
            <a:ext cx="2733510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COST-EFFECTIVE </a:t>
            </a:r>
            <a:b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RESULTS​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57BFB00-4645-DE45-B82E-8AA2C698A0E6}"/>
              </a:ext>
            </a:extLst>
          </p:cNvPr>
          <p:cNvSpPr txBox="1"/>
          <p:nvPr/>
        </p:nvSpPr>
        <p:spPr>
          <a:xfrm>
            <a:off x="311026" y="5906673"/>
            <a:ext cx="2331720" cy="1092607"/>
          </a:xfrm>
          <a:prstGeom prst="rect">
            <a:avLst/>
          </a:prstGeom>
          <a:solidFill>
            <a:srgbClr val="00206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Affordable STV options with measurable ROI—optimize your budget and manage campaign frequency effectively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F69187B-D5BA-7B4E-BBC0-A966B54EF6D3}"/>
              </a:ext>
            </a:extLst>
          </p:cNvPr>
          <p:cNvSpPr/>
          <p:nvPr/>
        </p:nvSpPr>
        <p:spPr>
          <a:xfrm>
            <a:off x="1133194" y="4514501"/>
            <a:ext cx="725836" cy="725836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704E9C53-C525-9880-430D-BDECE4DCF78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AC993F8-8E29-B554-97D8-2A6DFB20E1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4005" y="4609863"/>
            <a:ext cx="514733" cy="51473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104B387-6F1E-A60D-D39E-D680A72A8C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76329" y="4619911"/>
            <a:ext cx="517055" cy="51705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9746EBB-B439-05F2-F5B7-78E239E8CF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07500" y="4595142"/>
            <a:ext cx="562658" cy="56265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D3C57DE-53B1-42C9-D962-36FEA2A5091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855096" y="4620829"/>
            <a:ext cx="525075" cy="52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6022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7CE2BF-BD79-EBDE-8979-5287CDA6D9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B337B19-346B-67B3-4FB3-16D8F5D51887}"/>
              </a:ext>
            </a:extLst>
          </p:cNvPr>
          <p:cNvSpPr/>
          <p:nvPr/>
        </p:nvSpPr>
        <p:spPr>
          <a:xfrm>
            <a:off x="3622815" y="0"/>
            <a:ext cx="11028359" cy="82296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E51944E6-D1DA-980F-47F1-B5A378D2009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720" y="848674"/>
            <a:ext cx="5522976" cy="5848426"/>
          </a:xfrm>
          <a:prstGeom prst="snip1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54D5654-E548-9A10-4CA1-13722BBC05B1}"/>
              </a:ext>
            </a:extLst>
          </p:cNvPr>
          <p:cNvSpPr/>
          <p:nvPr/>
        </p:nvSpPr>
        <p:spPr>
          <a:xfrm>
            <a:off x="6033509" y="849192"/>
            <a:ext cx="8358629" cy="4148023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 sz="2592"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4291E5-B59F-F1D3-3A44-94F04BA4AD4C}"/>
              </a:ext>
            </a:extLst>
          </p:cNvPr>
          <p:cNvSpPr txBox="1"/>
          <p:nvPr/>
        </p:nvSpPr>
        <p:spPr>
          <a:xfrm>
            <a:off x="6584880" y="1050642"/>
            <a:ext cx="76814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n w="1905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venir Next Demi Bold" panose="020B0503020202020204" pitchFamily="34" charset="0"/>
              </a:rPr>
              <a:t>AUDIENCE TARGETED STV</a:t>
            </a:r>
            <a:endParaRPr lang="id-ID" sz="4000" b="1">
              <a:ln w="19050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88A3BB-84D4-17D6-F295-4C2D48D2EAD8}"/>
              </a:ext>
            </a:extLst>
          </p:cNvPr>
          <p:cNvSpPr txBox="1"/>
          <p:nvPr/>
        </p:nvSpPr>
        <p:spPr>
          <a:xfrm>
            <a:off x="6584880" y="1827285"/>
            <a:ext cx="729773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70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Reach consumers who watch their shows and news online by delivering :15 and :30 non-skippable video ads on streaming platforms like Sling, Pluto, and Tubi, through devices like Roku, Amazon Fire, and PlayStation. </a:t>
            </a:r>
          </a:p>
        </p:txBody>
      </p:sp>
      <p:sp>
        <p:nvSpPr>
          <p:cNvPr id="18" name="Google Shape;84;p13">
            <a:extLst>
              <a:ext uri="{FF2B5EF4-FFF2-40B4-BE49-F238E27FC236}">
                <a16:creationId xmlns:a16="http://schemas.microsoft.com/office/drawing/2014/main" id="{25B890A8-D09F-6157-C1C2-7C92CC62F8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4878" y="2916068"/>
            <a:ext cx="7472764" cy="184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198" tIns="34090" rIns="68198" bIns="34090" anchor="t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sz="1500" b="1">
                <a:solidFill>
                  <a:schemeClr val="tx1"/>
                </a:solidFill>
              </a:rPr>
              <a:t>Engaged Viewers: </a:t>
            </a:r>
            <a:r>
              <a:rPr lang="en-US" sz="1500">
                <a:solidFill>
                  <a:schemeClr val="tx1"/>
                </a:solidFill>
              </a:rPr>
              <a:t>Reach consumers watching their favorite shows on popular streaming platforms.</a:t>
            </a:r>
          </a:p>
          <a:p>
            <a:endParaRPr lang="en-US" sz="1500">
              <a:solidFill>
                <a:schemeClr val="tx1"/>
              </a:solidFill>
            </a:endParaRPr>
          </a:p>
          <a:p>
            <a:r>
              <a:rPr lang="en-US" sz="1500" b="1">
                <a:solidFill>
                  <a:schemeClr val="tx1"/>
                </a:solidFill>
              </a:rPr>
              <a:t>Precise Targeting: </a:t>
            </a:r>
            <a:r>
              <a:rPr lang="en-US" sz="1500">
                <a:solidFill>
                  <a:schemeClr val="tx1"/>
                </a:solidFill>
              </a:rPr>
              <a:t>Target your consumer through our content networks: </a:t>
            </a:r>
            <a:r>
              <a:rPr lang="en-US" sz="1500" b="1">
                <a:solidFill>
                  <a:schemeClr val="tx1"/>
                </a:solidFill>
              </a:rPr>
              <a:t>Sports, Entertainment, Lifestyle and News</a:t>
            </a:r>
          </a:p>
          <a:p>
            <a:endParaRPr lang="en-US" sz="1500">
              <a:solidFill>
                <a:schemeClr val="tx1"/>
              </a:solidFill>
            </a:endParaRPr>
          </a:p>
          <a:p>
            <a:r>
              <a:rPr lang="en-US" sz="1500" b="1">
                <a:solidFill>
                  <a:schemeClr val="tx1"/>
                </a:solidFill>
              </a:rPr>
              <a:t>Attribution: </a:t>
            </a:r>
            <a:r>
              <a:rPr lang="en-US" sz="1500">
                <a:solidFill>
                  <a:schemeClr val="tx1"/>
                </a:solidFill>
              </a:rPr>
              <a:t>Measure completions rate, reach and frequency.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FA4E81D-89D8-DACF-C0F0-81DADC1A6A53}"/>
              </a:ext>
            </a:extLst>
          </p:cNvPr>
          <p:cNvSpPr/>
          <p:nvPr/>
        </p:nvSpPr>
        <p:spPr>
          <a:xfrm>
            <a:off x="1121030" y="6114686"/>
            <a:ext cx="4553655" cy="582414"/>
          </a:xfrm>
          <a:prstGeom prst="rect">
            <a:avLst/>
          </a:prstGeom>
          <a:solidFill>
            <a:srgbClr val="6676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C104DF-835D-B104-564B-C56E6B9F0031}"/>
              </a:ext>
            </a:extLst>
          </p:cNvPr>
          <p:cNvSpPr txBox="1"/>
          <p:nvPr/>
        </p:nvSpPr>
        <p:spPr>
          <a:xfrm>
            <a:off x="1113019" y="6134989"/>
            <a:ext cx="4561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9050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Demi Bold" panose="020B0503020202020204" pitchFamily="34" charset="0"/>
                <a:ea typeface="+mn-ea"/>
                <a:cs typeface="+mn-cs"/>
              </a:rPr>
              <a:t>AWARENESS</a:t>
            </a:r>
            <a:endParaRPr kumimoji="0" lang="id-ID" sz="3200" b="1" i="0" u="none" strike="noStrike" kern="1200" cap="none" spc="0" normalizeH="0" baseline="0" noProof="0">
              <a:ln w="19050">
                <a:noFill/>
              </a:ln>
              <a:solidFill>
                <a:srgbClr val="FFFFFF"/>
              </a:solidFill>
              <a:effectLst/>
              <a:uLnTx/>
              <a:uFillTx/>
              <a:latin typeface="Avenir Next Demi Bold" panose="020B0503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183633-463D-F20C-43B6-932C3A1FF17F}"/>
              </a:ext>
            </a:extLst>
          </p:cNvPr>
          <p:cNvSpPr txBox="1"/>
          <p:nvPr/>
        </p:nvSpPr>
        <p:spPr>
          <a:xfrm>
            <a:off x="6584878" y="5096782"/>
            <a:ext cx="72977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PLACEMENT ON PREMIUM MEDIA BRANDS: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DEA2376-D6BE-000E-2931-0450E19A7584}"/>
              </a:ext>
            </a:extLst>
          </p:cNvPr>
          <p:cNvGrpSpPr/>
          <p:nvPr/>
        </p:nvGrpSpPr>
        <p:grpSpPr>
          <a:xfrm>
            <a:off x="6584878" y="7727099"/>
            <a:ext cx="4478471" cy="355215"/>
            <a:chOff x="7970124" y="6963969"/>
            <a:chExt cx="4478471" cy="35521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5F3FE51-5716-B7C9-74E4-3AAEA9D713E9}"/>
                </a:ext>
              </a:extLst>
            </p:cNvPr>
            <p:cNvGrpSpPr/>
            <p:nvPr/>
          </p:nvGrpSpPr>
          <p:grpSpPr>
            <a:xfrm>
              <a:off x="7970124" y="6963969"/>
              <a:ext cx="4478471" cy="344329"/>
              <a:chOff x="2470065" y="6142626"/>
              <a:chExt cx="3732060" cy="286941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DFC0EFC-707D-9DC1-DAA6-E9221DD9ED42}"/>
                  </a:ext>
                </a:extLst>
              </p:cNvPr>
              <p:cNvSpPr txBox="1"/>
              <p:nvPr/>
            </p:nvSpPr>
            <p:spPr>
              <a:xfrm>
                <a:off x="2470065" y="6142626"/>
                <a:ext cx="2277889" cy="2682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5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DELIVERY OPTIONS: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28017EB-4E2D-D0F7-6F1A-9BF10746FEC3}"/>
                  </a:ext>
                </a:extLst>
              </p:cNvPr>
              <p:cNvSpPr txBox="1"/>
              <p:nvPr/>
            </p:nvSpPr>
            <p:spPr>
              <a:xfrm>
                <a:off x="4596830" y="6173086"/>
                <a:ext cx="1605295" cy="2564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STV Video</a:t>
                </a:r>
              </a:p>
            </p:txBody>
          </p:sp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E327A00-DA4F-5837-DA56-9F3576A74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31621" y="6991503"/>
              <a:ext cx="327681" cy="327681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89C9084-A546-1236-E111-E64120672892}"/>
              </a:ext>
            </a:extLst>
          </p:cNvPr>
          <p:cNvGrpSpPr/>
          <p:nvPr/>
        </p:nvGrpSpPr>
        <p:grpSpPr>
          <a:xfrm>
            <a:off x="9877924" y="7731645"/>
            <a:ext cx="4460462" cy="332562"/>
            <a:chOff x="9877924" y="6980448"/>
            <a:chExt cx="4460462" cy="332562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68496F0-0267-87A3-5E9A-C3F3A265F627}"/>
                </a:ext>
              </a:extLst>
            </p:cNvPr>
            <p:cNvGrpSpPr/>
            <p:nvPr/>
          </p:nvGrpSpPr>
          <p:grpSpPr>
            <a:xfrm>
              <a:off x="9877924" y="6980448"/>
              <a:ext cx="4460462" cy="332562"/>
              <a:chOff x="2507138" y="6152432"/>
              <a:chExt cx="3717052" cy="277135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9978DA7-4A5C-E4B4-9748-145B48B9229C}"/>
                  </a:ext>
                </a:extLst>
              </p:cNvPr>
              <p:cNvSpPr txBox="1"/>
              <p:nvPr/>
            </p:nvSpPr>
            <p:spPr>
              <a:xfrm>
                <a:off x="2507138" y="6152432"/>
                <a:ext cx="1683759" cy="2682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15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PLATFORMS: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5E02EC2-B583-FC95-6FFC-C6F90CB1FDB4}"/>
                  </a:ext>
                </a:extLst>
              </p:cNvPr>
              <p:cNvSpPr txBox="1"/>
              <p:nvPr/>
            </p:nvSpPr>
            <p:spPr>
              <a:xfrm>
                <a:off x="4540431" y="6173086"/>
                <a:ext cx="1683759" cy="2564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Smart Televisions</a:t>
                </a:r>
              </a:p>
            </p:txBody>
          </p:sp>
        </p:grp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8316D02-3EC6-13E3-F7B8-DD90338EE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994304" y="7012454"/>
              <a:ext cx="287888" cy="287888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09FD136-2710-687F-D9B8-698ED87360F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2725" y="5683747"/>
            <a:ext cx="745754" cy="380513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920CCB74-61AB-A400-97D7-19871ECB3A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44205" y="5700323"/>
            <a:ext cx="1892420" cy="38051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C090BEC-DCB6-EAF3-FA53-557E7DD493B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1134" y="5609415"/>
            <a:ext cx="996609" cy="584677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01447932-9822-7407-644C-08D1233437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233744" y="5606545"/>
            <a:ext cx="1035912" cy="5306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DC1D077-21BE-6D4F-64D3-379BF2FC1C46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1744" y="6293937"/>
            <a:ext cx="854757" cy="492743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28B92B3C-247C-A13A-C388-CCE224E6C63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314983" y="6280654"/>
            <a:ext cx="801462" cy="518279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98535D00-07EA-DFF4-4D28-7BAC91DBA44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t="35108" b="35791"/>
          <a:stretch/>
        </p:blipFill>
        <p:spPr>
          <a:xfrm>
            <a:off x="8245021" y="6387530"/>
            <a:ext cx="1371606" cy="39915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C3290-1AB8-4C97-CA03-A4FE87FA63AA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1333" y="6343234"/>
            <a:ext cx="1008011" cy="4803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BCAEEAAA-650F-356D-B95A-BA74F8516802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6485" y="7008052"/>
            <a:ext cx="1195828" cy="3994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F64872FE-F733-5238-A65D-77EB2D2C2F60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1456" y="7152332"/>
            <a:ext cx="1846045" cy="209158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2663B9CD-4DD4-7F1E-CBB0-0EC20F493DAE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1451" y="6908507"/>
            <a:ext cx="1119508" cy="662376"/>
          </a:xfrm>
          <a:prstGeom prst="rect">
            <a:avLst/>
          </a:prstGeom>
        </p:spPr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F524F8DF-F311-1FA3-0540-2D5285762FC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2356552" y="5798738"/>
            <a:ext cx="757276" cy="326134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B659EB41-000D-2FC2-39A4-AB859BB99BAC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03331" y="5646290"/>
            <a:ext cx="646149" cy="638548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1C37D0D1-66BE-5824-11F7-EBA25EB8053A}"/>
              </a:ext>
            </a:extLst>
          </p:cNvPr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6926" y="5762675"/>
            <a:ext cx="812733" cy="3467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BCF856D6-8BBA-CD06-C59F-366720956CE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3113828" y="6918488"/>
            <a:ext cx="612990" cy="642414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7C91B8B0-FB14-8293-9950-94E9C6F03155}"/>
              </a:ext>
            </a:extLst>
          </p:cNvPr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6061" y="6948843"/>
            <a:ext cx="996609" cy="5395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9D47A27F-7B22-47D4-698F-06F2B655DB6D}"/>
              </a:ext>
            </a:extLst>
          </p:cNvPr>
          <p:cNvPicPr>
            <a:picLocks noChangeAspect="1"/>
          </p:cNvPicPr>
          <p:nvPr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39419" y="7027274"/>
            <a:ext cx="905544" cy="452772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id="{64B119E8-8291-E45B-23F4-4B5346506009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9751606" y="6341788"/>
            <a:ext cx="801462" cy="449469"/>
          </a:xfrm>
          <a:prstGeom prst="rect">
            <a:avLst/>
          </a:prstGeom>
        </p:spPr>
      </p:pic>
      <p:pic>
        <p:nvPicPr>
          <p:cNvPr id="74" name="Graphic 73">
            <a:extLst>
              <a:ext uri="{FF2B5EF4-FFF2-40B4-BE49-F238E27FC236}">
                <a16:creationId xmlns:a16="http://schemas.microsoft.com/office/drawing/2014/main" id="{4E18B75A-3523-C211-7DDB-F9947C9E723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12752816" y="6332423"/>
            <a:ext cx="1236125" cy="425227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0875F8A2-97A0-4EA4-84E5-E99E3A6F9FD8}"/>
              </a:ext>
            </a:extLst>
          </p:cNvPr>
          <p:cNvPicPr>
            <a:picLocks noChangeAspect="1"/>
          </p:cNvPicPr>
          <p:nvPr/>
        </p:nvPicPr>
        <p:blipFill>
          <a:blip r:embed="rId3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0695" y="6310281"/>
            <a:ext cx="690591" cy="529813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630C3858-F5F3-CCCC-359D-089F1E2AF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68" y="7250584"/>
            <a:ext cx="2115879" cy="810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41605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C7FE49-F004-9CF9-22AB-29CC7DE01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1D0DF21-D12A-6E23-D42C-17B13E863989}"/>
              </a:ext>
            </a:extLst>
          </p:cNvPr>
          <p:cNvSpPr/>
          <p:nvPr/>
        </p:nvSpPr>
        <p:spPr>
          <a:xfrm>
            <a:off x="3602041" y="0"/>
            <a:ext cx="11028359" cy="82296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92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FF8686C1-FAA4-9CB4-9B02-A72CF72AFB8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720" y="848674"/>
            <a:ext cx="5522976" cy="5848426"/>
          </a:xfrm>
          <a:prstGeom prst="snip1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17565BD-B5CD-AA3A-02BD-094D0D7174FD}"/>
              </a:ext>
            </a:extLst>
          </p:cNvPr>
          <p:cNvSpPr/>
          <p:nvPr/>
        </p:nvSpPr>
        <p:spPr>
          <a:xfrm>
            <a:off x="6033509" y="849193"/>
            <a:ext cx="8358629" cy="3946574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 sz="2592"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2A12FB-0E68-735D-662D-9EDAC86CE54E}"/>
              </a:ext>
            </a:extLst>
          </p:cNvPr>
          <p:cNvSpPr txBox="1"/>
          <p:nvPr/>
        </p:nvSpPr>
        <p:spPr>
          <a:xfrm>
            <a:off x="6586071" y="1048008"/>
            <a:ext cx="8304914" cy="72174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>
                <a:ln w="1905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venir Next Demi Bold"/>
              </a:rPr>
              <a:t>PREMIUM STV</a:t>
            </a:r>
            <a:endParaRPr lang="id-ID" sz="4000" b="1">
              <a:ln w="19050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Avenir Next Demi Bold" panose="020B0503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3D251A-8039-D19F-A922-4CCE4C0AEE1C}"/>
              </a:ext>
            </a:extLst>
          </p:cNvPr>
          <p:cNvSpPr txBox="1"/>
          <p:nvPr/>
        </p:nvSpPr>
        <p:spPr>
          <a:xfrm>
            <a:off x="6584880" y="2183137"/>
            <a:ext cx="7297731" cy="8771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700">
                <a:latin typeface="Arial"/>
                <a:ea typeface="Open Sans"/>
                <a:cs typeface="Arial"/>
              </a:rPr>
              <a:t>Reach consumers who watch their shows and news online by delivering 15 and :30 non-skippable video ads on the most popular streaming g platforms like Amazon, YouTube TV, Hulu &amp; Netflix. </a:t>
            </a:r>
          </a:p>
        </p:txBody>
      </p:sp>
      <p:sp>
        <p:nvSpPr>
          <p:cNvPr id="18" name="Google Shape;84;p13">
            <a:extLst>
              <a:ext uri="{FF2B5EF4-FFF2-40B4-BE49-F238E27FC236}">
                <a16:creationId xmlns:a16="http://schemas.microsoft.com/office/drawing/2014/main" id="{B65E5370-EC21-018D-CAB3-460B6D7C03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4878" y="3150224"/>
            <a:ext cx="7472764" cy="1492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198" tIns="34090" rIns="68198" bIns="34090" anchor="t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sz="1500" b="1">
                <a:solidFill>
                  <a:schemeClr val="tx1"/>
                </a:solidFill>
              </a:rPr>
              <a:t>Engaged Viewers: </a:t>
            </a:r>
            <a:r>
              <a:rPr lang="en-US" sz="1500">
                <a:solidFill>
                  <a:schemeClr val="tx1"/>
                </a:solidFill>
              </a:rPr>
              <a:t>Reach consumers watching their favorite shows on popular streaming platforms.</a:t>
            </a:r>
          </a:p>
          <a:p>
            <a:endParaRPr lang="en-US" sz="1500">
              <a:solidFill>
                <a:schemeClr val="tx1"/>
              </a:solidFill>
            </a:endParaRPr>
          </a:p>
          <a:p>
            <a:r>
              <a:rPr lang="en-US" sz="1500" b="1">
                <a:solidFill>
                  <a:schemeClr val="tx1"/>
                </a:solidFill>
              </a:rPr>
              <a:t>Precise Targeting: </a:t>
            </a:r>
            <a:r>
              <a:rPr lang="en-US" sz="1500">
                <a:solidFill>
                  <a:schemeClr val="tx1"/>
                </a:solidFill>
              </a:rPr>
              <a:t>Target your consumer through our sports content networks. </a:t>
            </a:r>
          </a:p>
          <a:p>
            <a:endParaRPr lang="en-US" sz="1500">
              <a:solidFill>
                <a:schemeClr val="tx1"/>
              </a:solidFill>
            </a:endParaRPr>
          </a:p>
          <a:p>
            <a:r>
              <a:rPr lang="en-US" sz="1500" b="1">
                <a:solidFill>
                  <a:schemeClr val="tx1"/>
                </a:solidFill>
              </a:rPr>
              <a:t>Attribution: </a:t>
            </a:r>
            <a:r>
              <a:rPr lang="en-US" sz="1500">
                <a:solidFill>
                  <a:schemeClr val="tx1"/>
                </a:solidFill>
              </a:rPr>
              <a:t>Measure completions rate, reach and frequency.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80335EF-2650-5E2C-70E3-728506779894}"/>
              </a:ext>
            </a:extLst>
          </p:cNvPr>
          <p:cNvSpPr/>
          <p:nvPr/>
        </p:nvSpPr>
        <p:spPr>
          <a:xfrm>
            <a:off x="1121030" y="6114686"/>
            <a:ext cx="4553655" cy="582414"/>
          </a:xfrm>
          <a:prstGeom prst="rect">
            <a:avLst/>
          </a:prstGeom>
          <a:solidFill>
            <a:srgbClr val="6676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BD943D-64CA-CD78-C559-0C86550F3262}"/>
              </a:ext>
            </a:extLst>
          </p:cNvPr>
          <p:cNvSpPr txBox="1"/>
          <p:nvPr/>
        </p:nvSpPr>
        <p:spPr>
          <a:xfrm>
            <a:off x="1113019" y="6134989"/>
            <a:ext cx="4561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9050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Demi Bold" panose="020B0503020202020204" pitchFamily="34" charset="0"/>
                <a:ea typeface="+mn-ea"/>
                <a:cs typeface="+mn-cs"/>
              </a:rPr>
              <a:t>AWARENESS</a:t>
            </a:r>
            <a:endParaRPr kumimoji="0" lang="id-ID" sz="3200" b="1" i="0" u="none" strike="noStrike" kern="1200" cap="none" spc="0" normalizeH="0" baseline="0" noProof="0">
              <a:ln w="19050">
                <a:noFill/>
              </a:ln>
              <a:solidFill>
                <a:srgbClr val="FFFFFF"/>
              </a:solidFill>
              <a:effectLst/>
              <a:uLnTx/>
              <a:uFillTx/>
              <a:latin typeface="Avenir Next Demi Bold" panose="020B0503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659374-D323-65A8-59B5-408957FE415A}"/>
              </a:ext>
            </a:extLst>
          </p:cNvPr>
          <p:cNvSpPr txBox="1"/>
          <p:nvPr/>
        </p:nvSpPr>
        <p:spPr>
          <a:xfrm>
            <a:off x="6584878" y="4877811"/>
            <a:ext cx="72977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PLACEMENT ON PREMIUM MEDIA BRANDS: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C65165F-8816-842B-124F-B80DA5256149}"/>
              </a:ext>
            </a:extLst>
          </p:cNvPr>
          <p:cNvGrpSpPr/>
          <p:nvPr/>
        </p:nvGrpSpPr>
        <p:grpSpPr>
          <a:xfrm>
            <a:off x="6584878" y="7727099"/>
            <a:ext cx="4478471" cy="355215"/>
            <a:chOff x="7970124" y="6963969"/>
            <a:chExt cx="4478471" cy="35521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BFC07FA-50D1-AEE1-AAD0-8BAB870D0242}"/>
                </a:ext>
              </a:extLst>
            </p:cNvPr>
            <p:cNvGrpSpPr/>
            <p:nvPr/>
          </p:nvGrpSpPr>
          <p:grpSpPr>
            <a:xfrm>
              <a:off x="7970124" y="6963969"/>
              <a:ext cx="4478471" cy="344329"/>
              <a:chOff x="2470065" y="6142626"/>
              <a:chExt cx="3732060" cy="286941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F71FAA4-D605-81CA-BDB4-309D14566FED}"/>
                  </a:ext>
                </a:extLst>
              </p:cNvPr>
              <p:cNvSpPr txBox="1"/>
              <p:nvPr/>
            </p:nvSpPr>
            <p:spPr>
              <a:xfrm>
                <a:off x="2470065" y="6142626"/>
                <a:ext cx="2277889" cy="2682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5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DELIVERY OPTIONS: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FEBD552-247B-91F1-0E4D-962BCA9316A8}"/>
                  </a:ext>
                </a:extLst>
              </p:cNvPr>
              <p:cNvSpPr txBox="1"/>
              <p:nvPr/>
            </p:nvSpPr>
            <p:spPr>
              <a:xfrm>
                <a:off x="4596830" y="6173086"/>
                <a:ext cx="1605295" cy="2564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STV Video</a:t>
                </a:r>
              </a:p>
            </p:txBody>
          </p:sp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5908AE7-7FA9-466D-0B47-BB8550EF0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31621" y="6991503"/>
              <a:ext cx="327681" cy="327681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43580F0-034C-B4E6-3C8C-AB063020808A}"/>
              </a:ext>
            </a:extLst>
          </p:cNvPr>
          <p:cNvGrpSpPr/>
          <p:nvPr/>
        </p:nvGrpSpPr>
        <p:grpSpPr>
          <a:xfrm>
            <a:off x="9877924" y="7731645"/>
            <a:ext cx="4460462" cy="332562"/>
            <a:chOff x="9877924" y="6980448"/>
            <a:chExt cx="4460462" cy="332562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4DCA9D2-6E46-27AA-01B4-D1A7EADB33FF}"/>
                </a:ext>
              </a:extLst>
            </p:cNvPr>
            <p:cNvGrpSpPr/>
            <p:nvPr/>
          </p:nvGrpSpPr>
          <p:grpSpPr>
            <a:xfrm>
              <a:off x="9877924" y="6980448"/>
              <a:ext cx="4460462" cy="332562"/>
              <a:chOff x="2507138" y="6152432"/>
              <a:chExt cx="3717052" cy="277135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7F61A3B-D421-8FA6-8071-B78DD29680C6}"/>
                  </a:ext>
                </a:extLst>
              </p:cNvPr>
              <p:cNvSpPr txBox="1"/>
              <p:nvPr/>
            </p:nvSpPr>
            <p:spPr>
              <a:xfrm>
                <a:off x="2507138" y="6152432"/>
                <a:ext cx="1683759" cy="2682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15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PLATFORMS: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5107B7B-0302-A64A-F61C-C7941DBA99FE}"/>
                  </a:ext>
                </a:extLst>
              </p:cNvPr>
              <p:cNvSpPr txBox="1"/>
              <p:nvPr/>
            </p:nvSpPr>
            <p:spPr>
              <a:xfrm>
                <a:off x="4540431" y="6173086"/>
                <a:ext cx="1683759" cy="2564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Smart Televisions</a:t>
                </a:r>
              </a:p>
            </p:txBody>
          </p:sp>
        </p:grp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161E7A84-EEAF-4EAE-7098-2A3FD2E6C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994304" y="7012454"/>
              <a:ext cx="287888" cy="287888"/>
            </a:xfrm>
            <a:prstGeom prst="rect">
              <a:avLst/>
            </a:prstGeom>
          </p:spPr>
        </p:pic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6AC160DD-BC7E-F3B7-EA6A-937818EC601A}"/>
              </a:ext>
            </a:extLst>
          </p:cNvPr>
          <p:cNvSpPr txBox="1"/>
          <p:nvPr/>
        </p:nvSpPr>
        <p:spPr>
          <a:xfrm>
            <a:off x="6584878" y="1763314"/>
            <a:ext cx="7267031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 b="1">
                <a:latin typeface="Avenir Next Demi Bold"/>
              </a:rPr>
              <a:t>TARGETING INCLUDES: </a:t>
            </a:r>
            <a:r>
              <a:rPr lang="en-US" sz="2000" b="1">
                <a:solidFill>
                  <a:srgbClr val="F04135"/>
                </a:solidFill>
                <a:latin typeface="Avenir Next Demi Bold"/>
              </a:rPr>
              <a:t>Hulu, YouTube, &amp; Netflix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1B1ED8-2FF8-993C-35FC-38A1160887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0229" y="5510847"/>
            <a:ext cx="3316212" cy="621789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13B41BE-B8D6-2340-EACD-01F072F6F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5211" y="6424519"/>
            <a:ext cx="3395086" cy="1034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50C0892-8FD1-80CF-A7BC-58101CEAC3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41387" y="6409050"/>
            <a:ext cx="2900444" cy="952314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6A55FCA4-65DD-F669-0A45-60526F7BF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68" y="7250584"/>
            <a:ext cx="2115879" cy="810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48852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D6A7E-3210-A74F-66BC-62FFACE5D5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CA7226D-D421-700A-7B6E-AD96A7F22CD2}"/>
              </a:ext>
            </a:extLst>
          </p:cNvPr>
          <p:cNvSpPr/>
          <p:nvPr/>
        </p:nvSpPr>
        <p:spPr>
          <a:xfrm>
            <a:off x="3663188" y="11723"/>
            <a:ext cx="11028359" cy="82296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592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13" name="Picture Placeholder 12" descr="A person watching a television&#10;&#10;AI-generated content may be incorrect.">
            <a:extLst>
              <a:ext uri="{FF2B5EF4-FFF2-40B4-BE49-F238E27FC236}">
                <a16:creationId xmlns:a16="http://schemas.microsoft.com/office/drawing/2014/main" id="{EA27E1DD-EC0A-0F05-CC39-38CD90A90E2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5262" r="15262"/>
          <a:stretch/>
        </p:blipFill>
        <p:spPr>
          <a:xfrm>
            <a:off x="0" y="0"/>
            <a:ext cx="8573602" cy="82296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138E1BA-E66E-DDD0-BE44-82FEA302999F}"/>
              </a:ext>
            </a:extLst>
          </p:cNvPr>
          <p:cNvSpPr/>
          <p:nvPr/>
        </p:nvSpPr>
        <p:spPr>
          <a:xfrm>
            <a:off x="11771815" y="9121756"/>
            <a:ext cx="1034257" cy="3139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4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Minutes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83E7F72-96AA-191A-F14B-D6D420DC3508}"/>
              </a:ext>
            </a:extLst>
          </p:cNvPr>
          <p:cNvSpPr/>
          <p:nvPr/>
        </p:nvSpPr>
        <p:spPr>
          <a:xfrm>
            <a:off x="7228223" y="899804"/>
            <a:ext cx="7297732" cy="618623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D" sz="2592">
              <a:latin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815CDFC-DF34-828D-1C23-74C5A793BC4C}"/>
              </a:ext>
            </a:extLst>
          </p:cNvPr>
          <p:cNvSpPr/>
          <p:nvPr/>
        </p:nvSpPr>
        <p:spPr>
          <a:xfrm>
            <a:off x="7719219" y="5124971"/>
            <a:ext cx="6471138" cy="179222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  <a:tint val="66000"/>
                  <a:satMod val="160000"/>
                </a:schemeClr>
              </a:gs>
              <a:gs pos="50000">
                <a:schemeClr val="bg1">
                  <a:lumMod val="50000"/>
                  <a:tint val="44500"/>
                  <a:satMod val="160000"/>
                </a:schemeClr>
              </a:gs>
              <a:gs pos="100000">
                <a:schemeClr val="bg1">
                  <a:lumMod val="5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592">
              <a:latin typeface="Arial" panose="020B0604020202020204" pitchFamily="34" charset="0"/>
            </a:endParaRPr>
          </a:p>
        </p:txBody>
      </p:sp>
      <p:sp>
        <p:nvSpPr>
          <p:cNvPr id="28" name="Google Shape;84;p13">
            <a:extLst>
              <a:ext uri="{FF2B5EF4-FFF2-40B4-BE49-F238E27FC236}">
                <a16:creationId xmlns:a16="http://schemas.microsoft.com/office/drawing/2014/main" id="{58611A3B-8EBF-4B75-07ED-5999E691F5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1161" y="3635709"/>
            <a:ext cx="6471138" cy="1477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198" tIns="34090" rIns="68198" bIns="34090" anchor="t"/>
          <a:lstStyle>
            <a:defPPr>
              <a:defRPr lang="en-US"/>
            </a:defPPr>
            <a:lvl1pPr marL="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latin typeface="Arial"/>
                <a:cs typeface="Arial"/>
              </a:rPr>
              <a:t>Demographic Targeting: </a:t>
            </a:r>
            <a:r>
              <a:rPr lang="en-US">
                <a:latin typeface="Arial"/>
                <a:cs typeface="Arial"/>
              </a:rPr>
              <a:t>Targets include age, HHI, and more</a:t>
            </a:r>
          </a:p>
          <a:p>
            <a:endParaRPr lang="en-US"/>
          </a:p>
          <a:p>
            <a:r>
              <a:rPr lang="en-US" b="1">
                <a:latin typeface="Arial"/>
                <a:cs typeface="Arial"/>
              </a:rPr>
              <a:t>Geo-Targeting: </a:t>
            </a:r>
            <a:r>
              <a:rPr lang="en-US">
                <a:latin typeface="Arial"/>
                <a:cs typeface="Arial"/>
              </a:rPr>
              <a:t>State, DMA, and Zip Code</a:t>
            </a:r>
          </a:p>
          <a:p>
            <a:endParaRPr lang="en-US"/>
          </a:p>
          <a:p>
            <a:r>
              <a:rPr lang="en-US" b="1">
                <a:latin typeface="Arial"/>
                <a:cs typeface="Arial"/>
              </a:rPr>
              <a:t>Inventory: </a:t>
            </a:r>
            <a:r>
              <a:rPr lang="en-US">
                <a:latin typeface="Arial"/>
                <a:cs typeface="Arial"/>
              </a:rPr>
              <a:t>Disney, YouTube TV, Peacock, Hulu, Netflix, Paramount+, Max</a:t>
            </a:r>
          </a:p>
        </p:txBody>
      </p:sp>
      <p:sp>
        <p:nvSpPr>
          <p:cNvPr id="29" name="Google Shape;84;p13">
            <a:extLst>
              <a:ext uri="{FF2B5EF4-FFF2-40B4-BE49-F238E27FC236}">
                <a16:creationId xmlns:a16="http://schemas.microsoft.com/office/drawing/2014/main" id="{8089C224-0C3A-68FE-6167-842CFB571E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9218" y="5225212"/>
            <a:ext cx="6435448" cy="1603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198" tIns="34090" rIns="68198" bIns="34090" anchor="t"/>
          <a:lstStyle>
            <a:defPPr>
              <a:defRPr lang="en-US"/>
            </a:defPPr>
            <a:lvl1pPr marL="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b="1">
                <a:latin typeface="Arial"/>
                <a:cs typeface="Arial"/>
              </a:rPr>
              <a:t>Product Insights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>
                <a:latin typeface="Arial"/>
                <a:cs typeface="Arial"/>
              </a:rPr>
              <a:t>Brand awareness and drives instant engagement by positioning your ads within the most-watched, high-impact streaming platforms.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>
                <a:latin typeface="Arial"/>
                <a:cs typeface="Arial"/>
              </a:rPr>
              <a:t>Elevate your brand presence and outshine the competition, getting your message in front of your audience on platforms that typically serve national ads.</a:t>
            </a:r>
            <a:endParaRPr lang="en-US"/>
          </a:p>
          <a:p>
            <a:pPr>
              <a:spcBef>
                <a:spcPts val="500"/>
              </a:spcBef>
              <a:spcAft>
                <a:spcPts val="500"/>
              </a:spcAft>
            </a:pP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E76EA0-2C32-98CC-3D0F-6BB9046814D8}"/>
              </a:ext>
            </a:extLst>
          </p:cNvPr>
          <p:cNvSpPr txBox="1"/>
          <p:nvPr/>
        </p:nvSpPr>
        <p:spPr>
          <a:xfrm>
            <a:off x="7473893" y="2627757"/>
            <a:ext cx="6638406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800" dirty="0">
                <a:latin typeface="Arial"/>
                <a:ea typeface="+mn-lt"/>
                <a:cs typeface="+mn-lt"/>
              </a:rPr>
              <a:t>Platinum+ STV provides first-class access to the most-watched streaming platforms, ensuring local advertisers can reach engaged audiences where they stream their favorite content.</a:t>
            </a:r>
            <a:endParaRPr lang="en-US" sz="1600" dirty="0">
              <a:latin typeface="Arial"/>
              <a:ea typeface="+mn-lt"/>
              <a:cs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439E84-0612-C6C9-66FC-16901699C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3853" y="790647"/>
            <a:ext cx="1759745" cy="578435"/>
          </a:xfrm>
          <a:prstGeom prst="rect">
            <a:avLst/>
          </a:prstGeom>
        </p:spPr>
      </p:pic>
      <p:pic>
        <p:nvPicPr>
          <p:cNvPr id="8" name="Picture 7" descr="A logo on a black background&#10;&#10;AI-generated content may be incorrect.">
            <a:extLst>
              <a:ext uri="{FF2B5EF4-FFF2-40B4-BE49-F238E27FC236}">
                <a16:creationId xmlns:a16="http://schemas.microsoft.com/office/drawing/2014/main" id="{E73B54F9-778C-5C20-1301-F777BD9FCA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2523536"/>
            <a:ext cx="2131675" cy="1116275"/>
          </a:xfrm>
          <a:prstGeom prst="rect">
            <a:avLst/>
          </a:prstGeom>
        </p:spPr>
      </p:pic>
      <p:pic>
        <p:nvPicPr>
          <p:cNvPr id="11" name="Picture 10" descr="File:HBO Max Logo.svg - Wikipedia">
            <a:extLst>
              <a:ext uri="{FF2B5EF4-FFF2-40B4-BE49-F238E27FC236}">
                <a16:creationId xmlns:a16="http://schemas.microsoft.com/office/drawing/2014/main" id="{1CF71407-058D-9A04-B893-2D60B54415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1837" y="1613854"/>
            <a:ext cx="2532180" cy="453870"/>
          </a:xfrm>
          <a:prstGeom prst="rect">
            <a:avLst/>
          </a:prstGeom>
        </p:spPr>
      </p:pic>
      <p:pic>
        <p:nvPicPr>
          <p:cNvPr id="12" name="Picture 11" descr="File:Paramount+ logo.svg - Wikimedia Commons">
            <a:extLst>
              <a:ext uri="{FF2B5EF4-FFF2-40B4-BE49-F238E27FC236}">
                <a16:creationId xmlns:a16="http://schemas.microsoft.com/office/drawing/2014/main" id="{EBC616C9-5A46-EE96-C990-29A3A86103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8399" y="2156958"/>
            <a:ext cx="2227386" cy="539438"/>
          </a:xfrm>
          <a:prstGeom prst="rect">
            <a:avLst/>
          </a:prstGeom>
        </p:spPr>
      </p:pic>
      <p:pic>
        <p:nvPicPr>
          <p:cNvPr id="14" name="Picture 13" descr="File:Disney+ logo.svg - Wikimedia Commons">
            <a:extLst>
              <a:ext uri="{FF2B5EF4-FFF2-40B4-BE49-F238E27FC236}">
                <a16:creationId xmlns:a16="http://schemas.microsoft.com/office/drawing/2014/main" id="{AA03E79B-88B6-D78D-2C66-68C6EE4724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7108" y="2055513"/>
            <a:ext cx="1348156" cy="869150"/>
          </a:xfrm>
          <a:prstGeom prst="rect">
            <a:avLst/>
          </a:prstGeom>
        </p:spPr>
      </p:pic>
      <p:pic>
        <p:nvPicPr>
          <p:cNvPr id="15" name="Picture 14" descr="File:NBCUniversal Peacock Logo.svg - Wikipedia">
            <a:extLst>
              <a:ext uri="{FF2B5EF4-FFF2-40B4-BE49-F238E27FC236}">
                <a16:creationId xmlns:a16="http://schemas.microsoft.com/office/drawing/2014/main" id="{6ED9EF99-8E72-2D8E-49E0-21251BE1F7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9081" y="2765304"/>
            <a:ext cx="1946032" cy="716866"/>
          </a:xfrm>
          <a:prstGeom prst="rect">
            <a:avLst/>
          </a:prstGeom>
        </p:spPr>
      </p:pic>
      <p:pic>
        <p:nvPicPr>
          <p:cNvPr id="16" name="Picture 15" descr="Netflix Logo, symbol, meaning, history, PNG, brand">
            <a:extLst>
              <a:ext uri="{FF2B5EF4-FFF2-40B4-BE49-F238E27FC236}">
                <a16:creationId xmlns:a16="http://schemas.microsoft.com/office/drawing/2014/main" id="{AD88081F-455C-5EA9-31DF-9524A66A45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85745" y="505940"/>
            <a:ext cx="1664678" cy="99206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A096F46-D967-9F6C-336D-FFFDCF3AB4C1}"/>
              </a:ext>
            </a:extLst>
          </p:cNvPr>
          <p:cNvSpPr txBox="1"/>
          <p:nvPr/>
        </p:nvSpPr>
        <p:spPr>
          <a:xfrm>
            <a:off x="7317775" y="1002532"/>
            <a:ext cx="7609622" cy="161582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380985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>
                <a:ln w="1905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Premium STV+</a:t>
            </a:r>
          </a:p>
          <a:p>
            <a:r>
              <a:rPr lang="en-US" sz="2400" b="1" dirty="0">
                <a:ln w="1905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venir Next Demi Bold"/>
                <a:cs typeface="Segoe UI"/>
              </a:rPr>
              <a:t>Home Subscriber Bundle</a:t>
            </a:r>
          </a:p>
          <a:p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050" name="Picture 2" descr="Download Amazon Prime Logo in SVG Vector or PNG File Format ...">
            <a:extLst>
              <a:ext uri="{FF2B5EF4-FFF2-40B4-BE49-F238E27FC236}">
                <a16:creationId xmlns:a16="http://schemas.microsoft.com/office/drawing/2014/main" id="{1EBE2B00-0C1B-B3D4-B76D-B23B9C0AD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453" y="1175175"/>
            <a:ext cx="1479289" cy="98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D0E67394-3585-5688-64EE-105CD414C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68" y="7250584"/>
            <a:ext cx="2115879" cy="810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30366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B01D7302-CA05-003C-6ED1-BAB1675111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3F3740E2-F5D4-9840-A225-C055D355AEA6}"/>
              </a:ext>
            </a:extLst>
          </p:cNvPr>
          <p:cNvSpPr/>
          <p:nvPr/>
        </p:nvSpPr>
        <p:spPr>
          <a:xfrm>
            <a:off x="195072" y="202344"/>
            <a:ext cx="4954397" cy="8046720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See the source image">
            <a:extLst>
              <a:ext uri="{FF2B5EF4-FFF2-40B4-BE49-F238E27FC236}">
                <a16:creationId xmlns:a16="http://schemas.microsoft.com/office/drawing/2014/main" id="{AE5D4404-1AEE-0568-9792-8059905FB5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4854" y="3029473"/>
            <a:ext cx="728982" cy="855945"/>
          </a:xfrm>
          <a:prstGeom prst="rect">
            <a:avLst/>
          </a:prstGeom>
        </p:spPr>
      </p:pic>
      <p:pic>
        <p:nvPicPr>
          <p:cNvPr id="7" name="Picture 6" descr="See the source image">
            <a:extLst>
              <a:ext uri="{FF2B5EF4-FFF2-40B4-BE49-F238E27FC236}">
                <a16:creationId xmlns:a16="http://schemas.microsoft.com/office/drawing/2014/main" id="{C11B34D5-54FB-AA43-027D-D7C0313506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8287" y="3935922"/>
            <a:ext cx="946384" cy="726944"/>
          </a:xfrm>
          <a:prstGeom prst="rect">
            <a:avLst/>
          </a:prstGeom>
        </p:spPr>
      </p:pic>
      <p:pic>
        <p:nvPicPr>
          <p:cNvPr id="8" name="Picture 7" descr="See the source image">
            <a:extLst>
              <a:ext uri="{FF2B5EF4-FFF2-40B4-BE49-F238E27FC236}">
                <a16:creationId xmlns:a16="http://schemas.microsoft.com/office/drawing/2014/main" id="{2A857AAF-1A13-2AAF-3B9A-FF05FF3DC5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945" b="29947"/>
          <a:stretch/>
        </p:blipFill>
        <p:spPr>
          <a:xfrm>
            <a:off x="9523693" y="4176866"/>
            <a:ext cx="1124800" cy="290638"/>
          </a:xfrm>
          <a:prstGeom prst="rect">
            <a:avLst/>
          </a:prstGeom>
        </p:spPr>
      </p:pic>
      <p:pic>
        <p:nvPicPr>
          <p:cNvPr id="9" name="Picture 8" descr="See the source image">
            <a:extLst>
              <a:ext uri="{FF2B5EF4-FFF2-40B4-BE49-F238E27FC236}">
                <a16:creationId xmlns:a16="http://schemas.microsoft.com/office/drawing/2014/main" id="{D726563E-AB95-35BB-E72D-734998557BE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3038" y="4011283"/>
            <a:ext cx="1366227" cy="537831"/>
          </a:xfrm>
          <a:prstGeom prst="rect">
            <a:avLst/>
          </a:prstGeom>
        </p:spPr>
      </p:pic>
      <p:pic>
        <p:nvPicPr>
          <p:cNvPr id="10" name="Picture 9" descr="See the source image">
            <a:extLst>
              <a:ext uri="{FF2B5EF4-FFF2-40B4-BE49-F238E27FC236}">
                <a16:creationId xmlns:a16="http://schemas.microsoft.com/office/drawing/2014/main" id="{D0D61ACB-F2B4-C430-C05F-65B2441132F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3973" y="3163116"/>
            <a:ext cx="1025915" cy="538980"/>
          </a:xfrm>
          <a:prstGeom prst="rect">
            <a:avLst/>
          </a:prstGeom>
        </p:spPr>
      </p:pic>
      <p:pic>
        <p:nvPicPr>
          <p:cNvPr id="11" name="Picture 10" descr="Nba Logo Transparent Png">
            <a:extLst>
              <a:ext uri="{FF2B5EF4-FFF2-40B4-BE49-F238E27FC236}">
                <a16:creationId xmlns:a16="http://schemas.microsoft.com/office/drawing/2014/main" id="{37479E2B-5D16-1BFD-FD2A-A5CAFD5BEA0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2203" y="3092958"/>
            <a:ext cx="716467" cy="679296"/>
          </a:xfrm>
          <a:prstGeom prst="rect">
            <a:avLst/>
          </a:prstGeom>
        </p:spPr>
      </p:pic>
      <p:pic>
        <p:nvPicPr>
          <p:cNvPr id="12" name="Picture 11" descr="Fox Sports Logo - PNG y Vector">
            <a:extLst>
              <a:ext uri="{FF2B5EF4-FFF2-40B4-BE49-F238E27FC236}">
                <a16:creationId xmlns:a16="http://schemas.microsoft.com/office/drawing/2014/main" id="{8B899853-B1DD-D351-C38B-51A27439CF5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191" y="3189002"/>
            <a:ext cx="954360" cy="536886"/>
          </a:xfrm>
          <a:prstGeom prst="rect">
            <a:avLst/>
          </a:prstGeom>
        </p:spPr>
      </p:pic>
      <p:pic>
        <p:nvPicPr>
          <p:cNvPr id="13" name="Picture 12" descr="DIRECTV STREAM - The Telecom Company">
            <a:extLst>
              <a:ext uri="{FF2B5EF4-FFF2-40B4-BE49-F238E27FC236}">
                <a16:creationId xmlns:a16="http://schemas.microsoft.com/office/drawing/2014/main" id="{D5913D83-A059-952B-3542-A7092C2424D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8287" y="4918482"/>
            <a:ext cx="1135671" cy="186531"/>
          </a:xfrm>
          <a:prstGeom prst="rect">
            <a:avLst/>
          </a:prstGeom>
        </p:spPr>
      </p:pic>
      <p:pic>
        <p:nvPicPr>
          <p:cNvPr id="14" name="Picture 13" descr="fuboTV Logo - PNG Logo Vector Brand Downloads (SVG, EPS)">
            <a:extLst>
              <a:ext uri="{FF2B5EF4-FFF2-40B4-BE49-F238E27FC236}">
                <a16:creationId xmlns:a16="http://schemas.microsoft.com/office/drawing/2014/main" id="{7D6CD84B-4C38-B839-6066-F8255065D4C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7557" y="4830641"/>
            <a:ext cx="946384" cy="27640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DEB56BB-EA8C-BED6-54E7-5B2F03B2956A}"/>
              </a:ext>
            </a:extLst>
          </p:cNvPr>
          <p:cNvSpPr txBox="1"/>
          <p:nvPr/>
        </p:nvSpPr>
        <p:spPr>
          <a:xfrm>
            <a:off x="411793" y="3432160"/>
            <a:ext cx="4423444" cy="3126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sz="1700" b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IMPACT YOU CAN MEASURE: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18% Lift in Purchase Intent</a:t>
            </a:r>
            <a:b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Sports ads drive stronger consumer buying decisions.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21% Lift in Watch/Subscribe Intent</a:t>
            </a:r>
            <a:b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Viewers are more likely to subscribe after seeing sports ad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58% Lift in Brand Recommendation</a:t>
            </a:r>
            <a:b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Sports ads boost brand advocacy and recommendations. </a:t>
            </a:r>
          </a:p>
        </p:txBody>
      </p:sp>
      <p:pic>
        <p:nvPicPr>
          <p:cNvPr id="15" name="Picture 14" descr="Sling TV - Logos">
            <a:extLst>
              <a:ext uri="{FF2B5EF4-FFF2-40B4-BE49-F238E27FC236}">
                <a16:creationId xmlns:a16="http://schemas.microsoft.com/office/drawing/2014/main" id="{B516A993-8A25-ACD0-43A8-6757715A689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2577" y="4089137"/>
            <a:ext cx="836344" cy="421988"/>
          </a:xfrm>
          <a:prstGeom prst="rect">
            <a:avLst/>
          </a:prstGeom>
        </p:spPr>
      </p:pic>
      <p:pic>
        <p:nvPicPr>
          <p:cNvPr id="16" name="Picture 15" descr="A blue and black logo&#10;&#10;Description automatically generated">
            <a:extLst>
              <a:ext uri="{FF2B5EF4-FFF2-40B4-BE49-F238E27FC236}">
                <a16:creationId xmlns:a16="http://schemas.microsoft.com/office/drawing/2014/main" id="{9AFF9563-E4ED-DA64-A0CD-29034D074F3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376" b="18442"/>
          <a:stretch/>
        </p:blipFill>
        <p:spPr>
          <a:xfrm>
            <a:off x="6943987" y="4788143"/>
            <a:ext cx="1329381" cy="421988"/>
          </a:xfrm>
          <a:prstGeom prst="rect">
            <a:avLst/>
          </a:prstGeom>
        </p:spPr>
      </p:pic>
      <p:pic>
        <p:nvPicPr>
          <p:cNvPr id="17" name="Picture 16" descr="A red and black logo&#10;&#10;Description automatically generated">
            <a:extLst>
              <a:ext uri="{FF2B5EF4-FFF2-40B4-BE49-F238E27FC236}">
                <a16:creationId xmlns:a16="http://schemas.microsoft.com/office/drawing/2014/main" id="{E19A5363-1C0C-D3D4-D934-6229FCAFD5F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0180" y="4857194"/>
            <a:ext cx="836636" cy="253804"/>
          </a:xfrm>
          <a:prstGeom prst="rect">
            <a:avLst/>
          </a:prstGeom>
        </p:spPr>
      </p:pic>
      <p:sp>
        <p:nvSpPr>
          <p:cNvPr id="18" name="TextBox 59">
            <a:extLst>
              <a:ext uri="{FF2B5EF4-FFF2-40B4-BE49-F238E27FC236}">
                <a16:creationId xmlns:a16="http://schemas.microsoft.com/office/drawing/2014/main" id="{A0A3C1D5-426D-E702-FBB3-EF3EE41E2979}"/>
              </a:ext>
            </a:extLst>
          </p:cNvPr>
          <p:cNvSpPr txBox="1"/>
          <p:nvPr/>
        </p:nvSpPr>
        <p:spPr>
          <a:xfrm>
            <a:off x="6805990" y="2321587"/>
            <a:ext cx="4986121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109712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561" algn="l" defTabSz="109712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120" algn="l" defTabSz="109712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680" algn="l" defTabSz="109712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240" algn="l" defTabSz="109712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2800" algn="l" defTabSz="109712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360" algn="l" defTabSz="109712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920" algn="l" defTabSz="109712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8480" algn="l" defTabSz="109712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000" b="1">
                <a:solidFill>
                  <a:srgbClr val="000000"/>
                </a:solidFill>
                <a:latin typeface="Avenir Next Demi Bold" panose="020B0503020202020204" pitchFamily="34" charset="0"/>
                <a:ea typeface="Calibri"/>
                <a:cs typeface="Calibri"/>
              </a:rPr>
              <a:t>OUR </a:t>
            </a:r>
            <a:r>
              <a:rPr lang="en-US" sz="2000" b="1">
                <a:latin typeface="Avenir Next Demi Bold" panose="020B0503020202020204" pitchFamily="34" charset="0"/>
                <a:ea typeface="Calibri"/>
                <a:cs typeface="Calibri"/>
              </a:rPr>
              <a:t>PREMIUM </a:t>
            </a:r>
            <a:br>
              <a:rPr lang="en-US" sz="2000" b="1">
                <a:latin typeface="Avenir Next Demi Bold" panose="020B0503020202020204" pitchFamily="34" charset="0"/>
                <a:ea typeface="Calibri"/>
                <a:cs typeface="Calibri"/>
              </a:rPr>
            </a:br>
            <a:r>
              <a:rPr lang="en-US" sz="2000" b="1">
                <a:latin typeface="Avenir Next Demi Bold" panose="020B0503020202020204" pitchFamily="34" charset="0"/>
                <a:ea typeface="Calibri"/>
                <a:cs typeface="Calibri"/>
              </a:rPr>
              <a:t>SPORTS MEDIA PARTNERS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E0F8B4-D76F-1DA5-2FE9-4DA922561EC1}"/>
              </a:ext>
            </a:extLst>
          </p:cNvPr>
          <p:cNvSpPr txBox="1"/>
          <p:nvPr/>
        </p:nvSpPr>
        <p:spPr>
          <a:xfrm>
            <a:off x="411792" y="1013825"/>
            <a:ext cx="4229481" cy="221599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>
                <a:latin typeface="Avenir Next Demi Bold"/>
                <a:ea typeface="Calibri"/>
                <a:cs typeface="Calibri"/>
              </a:rPr>
              <a:t> </a:t>
            </a:r>
            <a:br>
              <a:rPr lang="en-US" sz="4000" b="1">
                <a:latin typeface="Avenir Next Demi Bold" panose="020B0503020202020204" pitchFamily="34" charset="0"/>
                <a:ea typeface="Calibri"/>
                <a:cs typeface="Calibri"/>
              </a:rPr>
            </a:br>
            <a:r>
              <a:rPr lang="en-US" sz="4000" b="1">
                <a:latin typeface="Avenir Next Demi Bold"/>
                <a:ea typeface="Calibri"/>
                <a:cs typeface="Calibri"/>
              </a:rPr>
              <a:t>LIVE SPORTS </a:t>
            </a:r>
            <a:endParaRPr lang="en-US" sz="1000" b="1">
              <a:latin typeface="Avenir Next Demi Bold"/>
              <a:ea typeface="Calibri"/>
              <a:cs typeface="Calibri"/>
            </a:endParaRPr>
          </a:p>
          <a:p>
            <a:endParaRPr lang="en-US" sz="1000" b="1">
              <a:latin typeface="Avenir Next Demi Bold" panose="020B0503020202020204" pitchFamily="34" charset="0"/>
              <a:ea typeface="Calibri"/>
              <a:cs typeface="Calibri"/>
            </a:endParaRPr>
          </a:p>
          <a:p>
            <a:r>
              <a:rPr lang="en-US" sz="2400" b="1">
                <a:latin typeface="Avenir Next Demi Bold"/>
                <a:ea typeface="Calibri"/>
                <a:cs typeface="Calibri"/>
              </a:rPr>
              <a:t>High-Impact Advertising That Delivers Results</a:t>
            </a:r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7CEA4ED8-98C4-D772-5361-FAD2B4E23960}"/>
              </a:ext>
            </a:extLst>
          </p:cNvPr>
          <p:cNvSpPr/>
          <p:nvPr/>
        </p:nvSpPr>
        <p:spPr>
          <a:xfrm>
            <a:off x="13178936" y="2812656"/>
            <a:ext cx="1451466" cy="5416944"/>
          </a:xfrm>
          <a:custGeom>
            <a:avLst/>
            <a:gdLst>
              <a:gd name="connsiteX0" fmla="*/ 1209555 w 1209555"/>
              <a:gd name="connsiteY0" fmla="*/ 0 h 4514120"/>
              <a:gd name="connsiteX1" fmla="*/ 1209554 w 1209555"/>
              <a:gd name="connsiteY1" fmla="*/ 4514120 h 4514120"/>
              <a:gd name="connsiteX2" fmla="*/ 0 w 1209555"/>
              <a:gd name="connsiteY2" fmla="*/ 4514120 h 4514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9555" h="4514120">
                <a:moveTo>
                  <a:pt x="1209555" y="0"/>
                </a:moveTo>
                <a:lnTo>
                  <a:pt x="1209554" y="4514120"/>
                </a:lnTo>
                <a:lnTo>
                  <a:pt x="0" y="451412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sz="2600">
              <a:latin typeface="Arial" panose="020B0604020202020204" pitchFamily="34" charset="0"/>
            </a:endParaRPr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A18DC9F3-C71E-0B5D-32F5-DA9F941D779E}"/>
              </a:ext>
            </a:extLst>
          </p:cNvPr>
          <p:cNvSpPr/>
          <p:nvPr/>
        </p:nvSpPr>
        <p:spPr>
          <a:xfrm>
            <a:off x="13904666" y="5521126"/>
            <a:ext cx="725734" cy="2708474"/>
          </a:xfrm>
          <a:custGeom>
            <a:avLst/>
            <a:gdLst>
              <a:gd name="connsiteX0" fmla="*/ 604778 w 604778"/>
              <a:gd name="connsiteY0" fmla="*/ 0 h 2257062"/>
              <a:gd name="connsiteX1" fmla="*/ 604778 w 604778"/>
              <a:gd name="connsiteY1" fmla="*/ 2257062 h 2257062"/>
              <a:gd name="connsiteX2" fmla="*/ 0 w 604778"/>
              <a:gd name="connsiteY2" fmla="*/ 2257062 h 2257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4778" h="2257062">
                <a:moveTo>
                  <a:pt x="604778" y="0"/>
                </a:moveTo>
                <a:lnTo>
                  <a:pt x="604778" y="2257062"/>
                </a:lnTo>
                <a:lnTo>
                  <a:pt x="0" y="2257062"/>
                </a:lnTo>
                <a:close/>
              </a:path>
            </a:pathLst>
          </a:custGeom>
          <a:solidFill>
            <a:srgbClr val="EE41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sz="2600"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0C9A38-0CA6-26BB-B6A1-224226C6E9EA}"/>
              </a:ext>
            </a:extLst>
          </p:cNvPr>
          <p:cNvSpPr txBox="1"/>
          <p:nvPr/>
        </p:nvSpPr>
        <p:spPr>
          <a:xfrm>
            <a:off x="300250" y="6878472"/>
            <a:ext cx="5281683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>
                <a:ea typeface="+mn-lt"/>
                <a:cs typeface="+mn-lt"/>
              </a:rPr>
              <a:t>Interactive Advertising Bureau. (2023). </a:t>
            </a:r>
            <a:r>
              <a:rPr lang="en-US" sz="800" i="1">
                <a:ea typeface="+mn-lt"/>
                <a:cs typeface="+mn-lt"/>
              </a:rPr>
              <a:t>Impact of sports advertising on consumer behavior</a:t>
            </a:r>
            <a:r>
              <a:rPr lang="en-US" sz="800">
                <a:ea typeface="+mn-lt"/>
                <a:cs typeface="+mn-lt"/>
              </a:rPr>
              <a:t>. IAB. </a:t>
            </a:r>
            <a:r>
              <a:rPr lang="en-US" sz="800">
                <a:ea typeface="+mn-lt"/>
                <a:cs typeface="+mn-lt"/>
                <a:hlinkClick r:id="rId16"/>
              </a:rPr>
              <a:t>https://iab.com</a:t>
            </a:r>
            <a:endParaRPr lang="en-US" sz="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9D6894-3F50-0F1C-D7E2-E8EB87A4B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68" y="7250584"/>
            <a:ext cx="2115879" cy="810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2281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71BF03-A797-EFD8-0D8D-70461E3ECA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>
            <a:extLst>
              <a:ext uri="{FF2B5EF4-FFF2-40B4-BE49-F238E27FC236}">
                <a16:creationId xmlns:a16="http://schemas.microsoft.com/office/drawing/2014/main" id="{F5717C91-A5DA-871A-1837-F488674A36FA}"/>
              </a:ext>
            </a:extLst>
          </p:cNvPr>
          <p:cNvSpPr/>
          <p:nvPr/>
        </p:nvSpPr>
        <p:spPr>
          <a:xfrm rot="10800000">
            <a:off x="2586038" y="3240069"/>
            <a:ext cx="9886950" cy="931938"/>
          </a:xfrm>
          <a:custGeom>
            <a:avLst/>
            <a:gdLst>
              <a:gd name="connsiteX0" fmla="*/ 0 w 6984698"/>
              <a:gd name="connsiteY0" fmla="*/ 0 h 728973"/>
              <a:gd name="connsiteX1" fmla="*/ 6984698 w 6984698"/>
              <a:gd name="connsiteY1" fmla="*/ 0 h 728973"/>
              <a:gd name="connsiteX2" fmla="*/ 6984698 w 6984698"/>
              <a:gd name="connsiteY2" fmla="*/ 728973 h 728973"/>
              <a:gd name="connsiteX3" fmla="*/ 0 w 6984698"/>
              <a:gd name="connsiteY3" fmla="*/ 728973 h 728973"/>
              <a:gd name="connsiteX4" fmla="*/ 0 w 6984698"/>
              <a:gd name="connsiteY4" fmla="*/ 0 h 728973"/>
              <a:gd name="connsiteX0" fmla="*/ 0 w 6984698"/>
              <a:gd name="connsiteY0" fmla="*/ 0 h 728973"/>
              <a:gd name="connsiteX1" fmla="*/ 6984698 w 6984698"/>
              <a:gd name="connsiteY1" fmla="*/ 0 h 728973"/>
              <a:gd name="connsiteX2" fmla="*/ 6698095 w 6984698"/>
              <a:gd name="connsiteY2" fmla="*/ 728973 h 728973"/>
              <a:gd name="connsiteX3" fmla="*/ 0 w 6984698"/>
              <a:gd name="connsiteY3" fmla="*/ 728973 h 728973"/>
              <a:gd name="connsiteX4" fmla="*/ 0 w 6984698"/>
              <a:gd name="connsiteY4" fmla="*/ 0 h 728973"/>
              <a:gd name="connsiteX0" fmla="*/ 0 w 6984698"/>
              <a:gd name="connsiteY0" fmla="*/ 0 h 728973"/>
              <a:gd name="connsiteX1" fmla="*/ 6984698 w 6984698"/>
              <a:gd name="connsiteY1" fmla="*/ 0 h 728973"/>
              <a:gd name="connsiteX2" fmla="*/ 6807277 w 6984698"/>
              <a:gd name="connsiteY2" fmla="*/ 715326 h 728973"/>
              <a:gd name="connsiteX3" fmla="*/ 0 w 6984698"/>
              <a:gd name="connsiteY3" fmla="*/ 728973 h 728973"/>
              <a:gd name="connsiteX4" fmla="*/ 0 w 6984698"/>
              <a:gd name="connsiteY4" fmla="*/ 0 h 728973"/>
              <a:gd name="connsiteX0" fmla="*/ 300251 w 6984698"/>
              <a:gd name="connsiteY0" fmla="*/ 13648 h 728973"/>
              <a:gd name="connsiteX1" fmla="*/ 6984698 w 6984698"/>
              <a:gd name="connsiteY1" fmla="*/ 0 h 728973"/>
              <a:gd name="connsiteX2" fmla="*/ 6807277 w 6984698"/>
              <a:gd name="connsiteY2" fmla="*/ 715326 h 728973"/>
              <a:gd name="connsiteX3" fmla="*/ 0 w 6984698"/>
              <a:gd name="connsiteY3" fmla="*/ 728973 h 728973"/>
              <a:gd name="connsiteX4" fmla="*/ 300251 w 6984698"/>
              <a:gd name="connsiteY4" fmla="*/ 13648 h 728973"/>
              <a:gd name="connsiteX0" fmla="*/ 163774 w 6984698"/>
              <a:gd name="connsiteY0" fmla="*/ 0 h 742620"/>
              <a:gd name="connsiteX1" fmla="*/ 6984698 w 6984698"/>
              <a:gd name="connsiteY1" fmla="*/ 13647 h 742620"/>
              <a:gd name="connsiteX2" fmla="*/ 6807277 w 6984698"/>
              <a:gd name="connsiteY2" fmla="*/ 728973 h 742620"/>
              <a:gd name="connsiteX3" fmla="*/ 0 w 6984698"/>
              <a:gd name="connsiteY3" fmla="*/ 742620 h 742620"/>
              <a:gd name="connsiteX4" fmla="*/ 163774 w 6984698"/>
              <a:gd name="connsiteY4" fmla="*/ 0 h 742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84698" h="742620">
                <a:moveTo>
                  <a:pt x="163774" y="0"/>
                </a:moveTo>
                <a:lnTo>
                  <a:pt x="6984698" y="13647"/>
                </a:lnTo>
                <a:lnTo>
                  <a:pt x="6807277" y="728973"/>
                </a:lnTo>
                <a:lnTo>
                  <a:pt x="0" y="742620"/>
                </a:lnTo>
                <a:lnTo>
                  <a:pt x="163774" y="0"/>
                </a:lnTo>
                <a:close/>
              </a:path>
            </a:pathLst>
          </a:custGeom>
          <a:solidFill>
            <a:srgbClr val="1C3E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82">
              <a:latin typeface="Calibri Regula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1E92F9-2A3A-D411-6F38-3DFD5E36A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116" y="2910700"/>
            <a:ext cx="12618720" cy="1590676"/>
          </a:xfrm>
        </p:spPr>
        <p:txBody>
          <a:bodyPr>
            <a:normAutofit/>
          </a:bodyPr>
          <a:lstStyle/>
          <a:p>
            <a:pPr algn="ctr"/>
            <a:r>
              <a:rPr lang="en-US" sz="4000" b="1"/>
              <a:t>Full Service</a:t>
            </a:r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29181729-F11D-9A6B-3D1B-FD8C2FDBF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578" y="6602820"/>
            <a:ext cx="3557918" cy="1362116"/>
          </a:xfrm>
          <a:prstGeom prst="rect">
            <a:avLst/>
          </a:prstGeom>
          <a:solidFill>
            <a:schemeClr val="tx2">
              <a:lumMod val="10000"/>
            </a:schemeClr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1612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gnite">
      <a:dk1>
        <a:srgbClr val="000000"/>
      </a:dk1>
      <a:lt1>
        <a:srgbClr val="FFFFFF"/>
      </a:lt1>
      <a:dk2>
        <a:srgbClr val="989998"/>
      </a:dk2>
      <a:lt2>
        <a:srgbClr val="E7E6E6"/>
      </a:lt2>
      <a:accent1>
        <a:srgbClr val="EF4134"/>
      </a:accent1>
      <a:accent2>
        <a:srgbClr val="6675DB"/>
      </a:accent2>
      <a:accent3>
        <a:srgbClr val="989998"/>
      </a:accent3>
      <a:accent4>
        <a:srgbClr val="000000"/>
      </a:accent4>
      <a:accent5>
        <a:srgbClr val="D783FF"/>
      </a:accent5>
      <a:accent6>
        <a:srgbClr val="FF7D78"/>
      </a:accent6>
      <a:hlink>
        <a:srgbClr val="EF4134"/>
      </a:hlink>
      <a:folHlink>
        <a:srgbClr val="6675DB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</TotalTime>
  <Words>1292</Words>
  <Application>Microsoft Office PowerPoint</Application>
  <PresentationFormat>Custom</PresentationFormat>
  <Paragraphs>134</Paragraphs>
  <Slides>13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Avenir Next Demi Bold</vt:lpstr>
      <vt:lpstr>Calibri</vt:lpstr>
      <vt:lpstr>Calibri Regular</vt:lpstr>
      <vt:lpstr>Franklin Gothic Medium Regular</vt:lpstr>
      <vt:lpstr>Office Theme</vt:lpstr>
      <vt:lpstr>Where Your  Community Watches,  We Connect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Full Service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Connie Sommerville</dc:creator>
  <cp:lastModifiedBy>Ty Bufkin</cp:lastModifiedBy>
  <cp:revision>39</cp:revision>
  <cp:lastPrinted>2024-07-19T17:28:22Z</cp:lastPrinted>
  <dcterms:created xsi:type="dcterms:W3CDTF">2024-07-15T16:21:52Z</dcterms:created>
  <dcterms:modified xsi:type="dcterms:W3CDTF">2025-06-05T14:52:36Z</dcterms:modified>
</cp:coreProperties>
</file>