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611" r:id="rId2"/>
    <p:sldId id="3736" r:id="rId3"/>
    <p:sldId id="3737" r:id="rId4"/>
    <p:sldId id="405" r:id="rId5"/>
    <p:sldId id="408" r:id="rId6"/>
    <p:sldId id="619" r:id="rId7"/>
    <p:sldId id="1605" r:id="rId8"/>
    <p:sldId id="3727" r:id="rId9"/>
    <p:sldId id="632" r:id="rId10"/>
    <p:sldId id="1607" r:id="rId11"/>
    <p:sldId id="651" r:id="rId12"/>
    <p:sldId id="606" r:id="rId13"/>
    <p:sldId id="623" r:id="rId14"/>
    <p:sldId id="1598" r:id="rId15"/>
    <p:sldId id="629" r:id="rId16"/>
    <p:sldId id="1599" r:id="rId17"/>
    <p:sldId id="626" r:id="rId18"/>
    <p:sldId id="627" r:id="rId19"/>
    <p:sldId id="1603" r:id="rId20"/>
    <p:sldId id="628" r:id="rId21"/>
    <p:sldId id="1601" r:id="rId22"/>
    <p:sldId id="641" r:id="rId23"/>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2016" userDrawn="1">
          <p15:clr>
            <a:srgbClr val="A4A3A4"/>
          </p15:clr>
        </p15:guide>
        <p15:guide id="3" orient="horz" pos="3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A0358-1D03-D485-E674-EE1BF145DBD5}" name="Aleece Southern" initials="AS" userId="S::Aleece.Southern@townsquareignite.com::883397f1-4386-46e0-a1e9-a11d74f082f1" providerId="AD"/>
  <p188:author id="{CA043288-90E9-B57F-7577-EA914605F04B}" name="Shaun Collignon" initials="SC" userId="S::shaun.collignon@townsquaremedia.com::73cfb4e1-ff51-4db4-a608-34c6581cb19a" providerId="AD"/>
  <p188:author id="{97A1E1CB-032C-E56D-12FE-2D976B016EBA}" name="Connie Sommerville" initials="CS" userId="S::connie.sommerville@townsquaremedia.com::04fb8cb3-307f-414a-b817-340b5b06c5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76DC"/>
    <a:srgbClr val="030303"/>
    <a:srgbClr val="F04135"/>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6190"/>
  </p:normalViewPr>
  <p:slideViewPr>
    <p:cSldViewPr snapToGrid="0" showGuides="1">
      <p:cViewPr varScale="1">
        <p:scale>
          <a:sx n="91" d="100"/>
          <a:sy n="91" d="100"/>
        </p:scale>
        <p:origin x="720" y="66"/>
      </p:cViewPr>
      <p:guideLst>
        <p:guide orient="horz" pos="864"/>
        <p:guide pos="2016"/>
        <p:guide orient="horz" pos="352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 Bufkin" userId="ca347d07-a5d4-422e-bb44-256bc992e372" providerId="ADAL" clId="{FBCCAB92-724C-4F07-9C47-B667DB1B651F}"/>
    <pc:docChg chg="custSel addSld delSld modSld">
      <pc:chgData name="Ty Bufkin" userId="ca347d07-a5d4-422e-bb44-256bc992e372" providerId="ADAL" clId="{FBCCAB92-724C-4F07-9C47-B667DB1B651F}" dt="2025-06-05T14:53:03.472" v="5"/>
      <pc:docMkLst>
        <pc:docMk/>
      </pc:docMkLst>
      <pc:sldChg chg="del">
        <pc:chgData name="Ty Bufkin" userId="ca347d07-a5d4-422e-bb44-256bc992e372" providerId="ADAL" clId="{FBCCAB92-724C-4F07-9C47-B667DB1B651F}" dt="2025-05-30T20:53:38.892" v="3" actId="47"/>
        <pc:sldMkLst>
          <pc:docMk/>
          <pc:sldMk cId="2121373412" sldId="430"/>
        </pc:sldMkLst>
      </pc:sldChg>
      <pc:sldChg chg="addSp delSp modSp mod">
        <pc:chgData name="Ty Bufkin" userId="ca347d07-a5d4-422e-bb44-256bc992e372" providerId="ADAL" clId="{FBCCAB92-724C-4F07-9C47-B667DB1B651F}" dt="2025-05-30T20:53:27.089" v="0" actId="478"/>
        <pc:sldMkLst>
          <pc:docMk/>
          <pc:sldMk cId="538033670" sldId="611"/>
        </pc:sldMkLst>
        <pc:spChg chg="add mod">
          <ac:chgData name="Ty Bufkin" userId="ca347d07-a5d4-422e-bb44-256bc992e372" providerId="ADAL" clId="{FBCCAB92-724C-4F07-9C47-B667DB1B651F}" dt="2025-05-30T20:53:27.089" v="0" actId="478"/>
          <ac:spMkLst>
            <pc:docMk/>
            <pc:sldMk cId="538033670" sldId="611"/>
            <ac:spMk id="4" creationId="{5BBA1594-FB1F-795B-0324-DA38755167F8}"/>
          </ac:spMkLst>
        </pc:spChg>
      </pc:sldChg>
      <pc:sldChg chg="del">
        <pc:chgData name="Ty Bufkin" userId="ca347d07-a5d4-422e-bb44-256bc992e372" providerId="ADAL" clId="{FBCCAB92-724C-4F07-9C47-B667DB1B651F}" dt="2025-05-30T20:53:42.993" v="4" actId="47"/>
        <pc:sldMkLst>
          <pc:docMk/>
          <pc:sldMk cId="692729955" sldId="630"/>
        </pc:sldMkLst>
      </pc:sldChg>
      <pc:sldChg chg="add">
        <pc:chgData name="Ty Bufkin" userId="ca347d07-a5d4-422e-bb44-256bc992e372" providerId="ADAL" clId="{FBCCAB92-724C-4F07-9C47-B667DB1B651F}" dt="2025-06-05T14:53:03.472" v="5"/>
        <pc:sldMkLst>
          <pc:docMk/>
          <pc:sldMk cId="613036612" sldId="651"/>
        </pc:sldMkLst>
      </pc:sldChg>
      <pc:sldChg chg="del">
        <pc:chgData name="Ty Bufkin" userId="ca347d07-a5d4-422e-bb44-256bc992e372" providerId="ADAL" clId="{FBCCAB92-724C-4F07-9C47-B667DB1B651F}" dt="2025-05-30T20:53:32.988" v="1" actId="47"/>
        <pc:sldMkLst>
          <pc:docMk/>
          <pc:sldMk cId="2712167525" sldId="1606"/>
        </pc:sldMkLst>
      </pc:sldChg>
      <pc:sldChg chg="del">
        <pc:chgData name="Ty Bufkin" userId="ca347d07-a5d4-422e-bb44-256bc992e372" providerId="ADAL" clId="{FBCCAB92-724C-4F07-9C47-B667DB1B651F}" dt="2025-05-30T20:53:34.875" v="2" actId="47"/>
        <pc:sldMkLst>
          <pc:docMk/>
          <pc:sldMk cId="3083078605" sldId="3726"/>
        </pc:sldMkLst>
      </pc:sldChg>
      <pc:sldMasterChg chg="delSldLayout">
        <pc:chgData name="Ty Bufkin" userId="ca347d07-a5d4-422e-bb44-256bc992e372" providerId="ADAL" clId="{FBCCAB92-724C-4F07-9C47-B667DB1B651F}" dt="2025-05-30T20:53:42.993" v="4" actId="47"/>
        <pc:sldMasterMkLst>
          <pc:docMk/>
          <pc:sldMasterMk cId="1195508955" sldId="2147483660"/>
        </pc:sldMasterMkLst>
        <pc:sldLayoutChg chg="del">
          <pc:chgData name="Ty Bufkin" userId="ca347d07-a5d4-422e-bb44-256bc992e372" providerId="ADAL" clId="{FBCCAB92-724C-4F07-9C47-B667DB1B651F}" dt="2025-05-30T20:53:42.993" v="4" actId="47"/>
          <pc:sldLayoutMkLst>
            <pc:docMk/>
            <pc:sldMasterMk cId="1195508955" sldId="2147483660"/>
            <pc:sldLayoutMk cId="1373669188" sldId="2147483673"/>
          </pc:sldLayoutMkLst>
        </pc:sldLayoutChg>
      </pc:sldMasterChg>
    </pc:docChg>
  </pc:docChgLst>
  <pc:docChgLst>
    <pc:chgData name="Ty Bufkin" userId="ca347d07-a5d4-422e-bb44-256bc992e372" providerId="ADAL" clId="{6CDB6F21-74B8-4374-A697-F2B01794822E}"/>
    <pc:docChg chg="addSld delSld modSld">
      <pc:chgData name="Ty Bufkin" userId="ca347d07-a5d4-422e-bb44-256bc992e372" providerId="ADAL" clId="{6CDB6F21-74B8-4374-A697-F2B01794822E}" dt="2025-05-30T17:45:00.670" v="57" actId="47"/>
      <pc:docMkLst>
        <pc:docMk/>
      </pc:docMkLst>
      <pc:sldChg chg="del">
        <pc:chgData name="Ty Bufkin" userId="ca347d07-a5d4-422e-bb44-256bc992e372" providerId="ADAL" clId="{6CDB6F21-74B8-4374-A697-F2B01794822E}" dt="2025-05-30T17:45:00.670" v="57" actId="47"/>
        <pc:sldMkLst>
          <pc:docMk/>
          <pc:sldMk cId="435510379" sldId="412"/>
        </pc:sldMkLst>
      </pc:sldChg>
      <pc:sldChg chg="modSp mod">
        <pc:chgData name="Ty Bufkin" userId="ca347d07-a5d4-422e-bb44-256bc992e372" providerId="ADAL" clId="{6CDB6F21-74B8-4374-A697-F2B01794822E}" dt="2025-05-30T17:44:26.554" v="53" actId="207"/>
        <pc:sldMkLst>
          <pc:docMk/>
          <pc:sldMk cId="538033670" sldId="611"/>
        </pc:sldMkLst>
      </pc:sldChg>
      <pc:sldChg chg="del">
        <pc:chgData name="Ty Bufkin" userId="ca347d07-a5d4-422e-bb44-256bc992e372" providerId="ADAL" clId="{6CDB6F21-74B8-4374-A697-F2B01794822E}" dt="2025-05-30T17:44:40.759" v="55" actId="47"/>
        <pc:sldMkLst>
          <pc:docMk/>
          <pc:sldMk cId="2179411331" sldId="633"/>
        </pc:sldMkLst>
      </pc:sldChg>
      <pc:sldChg chg="add">
        <pc:chgData name="Ty Bufkin" userId="ca347d07-a5d4-422e-bb44-256bc992e372" providerId="ADAL" clId="{6CDB6F21-74B8-4374-A697-F2B01794822E}" dt="2025-05-30T17:44:39.590" v="54"/>
        <pc:sldMkLst>
          <pc:docMk/>
          <pc:sldMk cId="579002954" sldId="3736"/>
        </pc:sldMkLst>
      </pc:sldChg>
      <pc:sldChg chg="add">
        <pc:chgData name="Ty Bufkin" userId="ca347d07-a5d4-422e-bb44-256bc992e372" providerId="ADAL" clId="{6CDB6F21-74B8-4374-A697-F2B01794822E}" dt="2025-05-30T17:44:59.554" v="56"/>
        <pc:sldMkLst>
          <pc:docMk/>
          <pc:sldMk cId="1761544279" sldId="3737"/>
        </pc:sldMkLst>
      </pc:sldChg>
    </pc:docChg>
  </pc:docChgLst>
  <pc:docChgLst>
    <pc:chgData name="Ty Bufkin" userId="ca347d07-a5d4-422e-bb44-256bc992e372" providerId="ADAL" clId="{671D57EC-36EB-4463-BD4F-7F2A3C8088CD}"/>
    <pc:docChg chg="undo custSel modSld">
      <pc:chgData name="Ty Bufkin" userId="ca347d07-a5d4-422e-bb44-256bc992e372" providerId="ADAL" clId="{671D57EC-36EB-4463-BD4F-7F2A3C8088CD}" dt="2025-06-04T15:11:07.774" v="122" actId="14100"/>
      <pc:docMkLst>
        <pc:docMk/>
      </pc:docMkLst>
      <pc:sldChg chg="addSp delSp modSp mod">
        <pc:chgData name="Ty Bufkin" userId="ca347d07-a5d4-422e-bb44-256bc992e372" providerId="ADAL" clId="{671D57EC-36EB-4463-BD4F-7F2A3C8088CD}" dt="2025-06-04T15:09:26.754" v="45" actId="1076"/>
        <pc:sldMkLst>
          <pc:docMk/>
          <pc:sldMk cId="4200155864" sldId="606"/>
        </pc:sldMkLst>
        <pc:picChg chg="del">
          <ac:chgData name="Ty Bufkin" userId="ca347d07-a5d4-422e-bb44-256bc992e372" providerId="ADAL" clId="{671D57EC-36EB-4463-BD4F-7F2A3C8088CD}" dt="2025-06-04T15:09:06.043" v="34" actId="478"/>
          <ac:picMkLst>
            <pc:docMk/>
            <pc:sldMk cId="4200155864" sldId="606"/>
            <ac:picMk id="2" creationId="{E313B7FB-E77A-0100-9F9B-406B8C5A1E8D}"/>
          </ac:picMkLst>
        </pc:picChg>
        <pc:picChg chg="del">
          <ac:chgData name="Ty Bufkin" userId="ca347d07-a5d4-422e-bb44-256bc992e372" providerId="ADAL" clId="{671D57EC-36EB-4463-BD4F-7F2A3C8088CD}" dt="2025-06-04T15:09:08.115" v="36" actId="478"/>
          <ac:picMkLst>
            <pc:docMk/>
            <pc:sldMk cId="4200155864" sldId="606"/>
            <ac:picMk id="9" creationId="{73FCD6CB-4FE8-500C-462E-3C2182E8945D}"/>
          </ac:picMkLst>
        </pc:picChg>
        <pc:picChg chg="add mod">
          <ac:chgData name="Ty Bufkin" userId="ca347d07-a5d4-422e-bb44-256bc992e372" providerId="ADAL" clId="{671D57EC-36EB-4463-BD4F-7F2A3C8088CD}" dt="2025-06-04T15:09:26.754" v="45" actId="1076"/>
          <ac:picMkLst>
            <pc:docMk/>
            <pc:sldMk cId="4200155864" sldId="606"/>
            <ac:picMk id="14" creationId="{1E963286-325B-9D34-3F50-15AC14767648}"/>
          </ac:picMkLst>
        </pc:picChg>
      </pc:sldChg>
      <pc:sldChg chg="addSp delSp modSp mod">
        <pc:chgData name="Ty Bufkin" userId="ca347d07-a5d4-422e-bb44-256bc992e372" providerId="ADAL" clId="{671D57EC-36EB-4463-BD4F-7F2A3C8088CD}" dt="2025-06-04T15:07:09.850" v="3" actId="1076"/>
        <pc:sldMkLst>
          <pc:docMk/>
          <pc:sldMk cId="538033670" sldId="611"/>
        </pc:sldMkLst>
        <pc:picChg chg="del">
          <ac:chgData name="Ty Bufkin" userId="ca347d07-a5d4-422e-bb44-256bc992e372" providerId="ADAL" clId="{671D57EC-36EB-4463-BD4F-7F2A3C8088CD}" dt="2025-06-04T15:07:03.398" v="0" actId="478"/>
          <ac:picMkLst>
            <pc:docMk/>
            <pc:sldMk cId="538033670" sldId="611"/>
            <ac:picMk id="2" creationId="{ED316FB8-5AAE-F2DD-A9DD-850DFA4DCED4}"/>
          </ac:picMkLst>
        </pc:picChg>
        <pc:picChg chg="add mod">
          <ac:chgData name="Ty Bufkin" userId="ca347d07-a5d4-422e-bb44-256bc992e372" providerId="ADAL" clId="{671D57EC-36EB-4463-BD4F-7F2A3C8088CD}" dt="2025-06-04T15:07:09.850" v="3" actId="1076"/>
          <ac:picMkLst>
            <pc:docMk/>
            <pc:sldMk cId="538033670" sldId="611"/>
            <ac:picMk id="1026" creationId="{36BD33F4-56C5-9A26-A4DE-B36ABE6BC175}"/>
          </ac:picMkLst>
        </pc:picChg>
      </pc:sldChg>
      <pc:sldChg chg="addSp delSp modSp mod">
        <pc:chgData name="Ty Bufkin" userId="ca347d07-a5d4-422e-bb44-256bc992e372" providerId="ADAL" clId="{671D57EC-36EB-4463-BD4F-7F2A3C8088CD}" dt="2025-06-04T15:09:46.079" v="54" actId="1076"/>
        <pc:sldMkLst>
          <pc:docMk/>
          <pc:sldMk cId="402333436" sldId="623"/>
        </pc:sldMkLst>
        <pc:picChg chg="del">
          <ac:chgData name="Ty Bufkin" userId="ca347d07-a5d4-422e-bb44-256bc992e372" providerId="ADAL" clId="{671D57EC-36EB-4463-BD4F-7F2A3C8088CD}" dt="2025-06-04T15:09:13.293" v="38" actId="478"/>
          <ac:picMkLst>
            <pc:docMk/>
            <pc:sldMk cId="402333436" sldId="623"/>
            <ac:picMk id="2" creationId="{EF29B72A-4E75-1F97-3FC3-1A749E803BC5}"/>
          </ac:picMkLst>
        </pc:picChg>
        <pc:picChg chg="add del mod">
          <ac:chgData name="Ty Bufkin" userId="ca347d07-a5d4-422e-bb44-256bc992e372" providerId="ADAL" clId="{671D57EC-36EB-4463-BD4F-7F2A3C8088CD}" dt="2025-06-04T15:09:43.876" v="52" actId="478"/>
          <ac:picMkLst>
            <pc:docMk/>
            <pc:sldMk cId="402333436" sldId="623"/>
            <ac:picMk id="4" creationId="{B8263016-9AA2-85AE-ED76-2612E8A40B71}"/>
          </ac:picMkLst>
        </pc:picChg>
        <pc:picChg chg="add mod">
          <ac:chgData name="Ty Bufkin" userId="ca347d07-a5d4-422e-bb44-256bc992e372" providerId="ADAL" clId="{671D57EC-36EB-4463-BD4F-7F2A3C8088CD}" dt="2025-06-04T15:09:46.079" v="54" actId="1076"/>
          <ac:picMkLst>
            <pc:docMk/>
            <pc:sldMk cId="402333436" sldId="623"/>
            <ac:picMk id="7" creationId="{C86A16C2-38E7-291C-A431-B062425809E8}"/>
          </ac:picMkLst>
        </pc:picChg>
      </pc:sldChg>
      <pc:sldChg chg="addSp delSp modSp mod">
        <pc:chgData name="Ty Bufkin" userId="ca347d07-a5d4-422e-bb44-256bc992e372" providerId="ADAL" clId="{671D57EC-36EB-4463-BD4F-7F2A3C8088CD}" dt="2025-06-04T15:09:56.741" v="58"/>
        <pc:sldMkLst>
          <pc:docMk/>
          <pc:sldMk cId="75232138" sldId="626"/>
        </pc:sldMkLst>
        <pc:picChg chg="add mod">
          <ac:chgData name="Ty Bufkin" userId="ca347d07-a5d4-422e-bb44-256bc992e372" providerId="ADAL" clId="{671D57EC-36EB-4463-BD4F-7F2A3C8088CD}" dt="2025-06-04T15:09:56.741" v="58"/>
          <ac:picMkLst>
            <pc:docMk/>
            <pc:sldMk cId="75232138" sldId="626"/>
            <ac:picMk id="2" creationId="{C9352CF3-0F55-08F9-819E-EC6893D67F5B}"/>
          </ac:picMkLst>
        </pc:picChg>
        <pc:picChg chg="del">
          <ac:chgData name="Ty Bufkin" userId="ca347d07-a5d4-422e-bb44-256bc992e372" providerId="ADAL" clId="{671D57EC-36EB-4463-BD4F-7F2A3C8088CD}" dt="2025-06-04T15:09:56.503" v="57" actId="478"/>
          <ac:picMkLst>
            <pc:docMk/>
            <pc:sldMk cId="75232138" sldId="626"/>
            <ac:picMk id="12" creationId="{03AD60E2-F888-DB35-DA58-AC058D6DA141}"/>
          </ac:picMkLst>
        </pc:picChg>
      </pc:sldChg>
      <pc:sldChg chg="addSp delSp modSp mod">
        <pc:chgData name="Ty Bufkin" userId="ca347d07-a5d4-422e-bb44-256bc992e372" providerId="ADAL" clId="{671D57EC-36EB-4463-BD4F-7F2A3C8088CD}" dt="2025-06-04T15:10:08.586" v="65"/>
        <pc:sldMkLst>
          <pc:docMk/>
          <pc:sldMk cId="1484843233" sldId="627"/>
        </pc:sldMkLst>
        <pc:picChg chg="add mod">
          <ac:chgData name="Ty Bufkin" userId="ca347d07-a5d4-422e-bb44-256bc992e372" providerId="ADAL" clId="{671D57EC-36EB-4463-BD4F-7F2A3C8088CD}" dt="2025-06-04T15:10:08.586" v="65"/>
          <ac:picMkLst>
            <pc:docMk/>
            <pc:sldMk cId="1484843233" sldId="627"/>
            <ac:picMk id="7" creationId="{5643DA58-72D2-5659-C958-E52C83704B9C}"/>
          </ac:picMkLst>
        </pc:picChg>
        <pc:picChg chg="del">
          <ac:chgData name="Ty Bufkin" userId="ca347d07-a5d4-422e-bb44-256bc992e372" providerId="ADAL" clId="{671D57EC-36EB-4463-BD4F-7F2A3C8088CD}" dt="2025-06-04T15:10:07.987" v="64" actId="478"/>
          <ac:picMkLst>
            <pc:docMk/>
            <pc:sldMk cId="1484843233" sldId="627"/>
            <ac:picMk id="8" creationId="{22AC8D8C-7188-7E1E-7008-4721AA71A826}"/>
          </ac:picMkLst>
        </pc:picChg>
      </pc:sldChg>
      <pc:sldChg chg="addSp modSp">
        <pc:chgData name="Ty Bufkin" userId="ca347d07-a5d4-422e-bb44-256bc992e372" providerId="ADAL" clId="{671D57EC-36EB-4463-BD4F-7F2A3C8088CD}" dt="2025-06-04T15:10:32.206" v="71" actId="1076"/>
        <pc:sldMkLst>
          <pc:docMk/>
          <pc:sldMk cId="1176430406" sldId="628"/>
        </pc:sldMkLst>
        <pc:picChg chg="add mod">
          <ac:chgData name="Ty Bufkin" userId="ca347d07-a5d4-422e-bb44-256bc992e372" providerId="ADAL" clId="{671D57EC-36EB-4463-BD4F-7F2A3C8088CD}" dt="2025-06-04T15:10:32.206" v="71" actId="1076"/>
          <ac:picMkLst>
            <pc:docMk/>
            <pc:sldMk cId="1176430406" sldId="628"/>
            <ac:picMk id="2" creationId="{4D44465A-1599-1111-E907-638ABCAEE6BA}"/>
          </ac:picMkLst>
        </pc:picChg>
      </pc:sldChg>
      <pc:sldChg chg="addSp delSp modSp mod">
        <pc:chgData name="Ty Bufkin" userId="ca347d07-a5d4-422e-bb44-256bc992e372" providerId="ADAL" clId="{671D57EC-36EB-4463-BD4F-7F2A3C8088CD}" dt="2025-06-04T15:09:37.449" v="49" actId="1076"/>
        <pc:sldMkLst>
          <pc:docMk/>
          <pc:sldMk cId="755292996" sldId="629"/>
        </pc:sldMkLst>
        <pc:picChg chg="del">
          <ac:chgData name="Ty Bufkin" userId="ca347d07-a5d4-422e-bb44-256bc992e372" providerId="ADAL" clId="{671D57EC-36EB-4463-BD4F-7F2A3C8088CD}" dt="2025-06-04T15:09:32.940" v="47" actId="478"/>
          <ac:picMkLst>
            <pc:docMk/>
            <pc:sldMk cId="755292996" sldId="629"/>
            <ac:picMk id="2" creationId="{E0C50B5D-5E7F-A5D4-BFB3-2CA8165BAEA7}"/>
          </ac:picMkLst>
        </pc:picChg>
        <pc:picChg chg="add mod">
          <ac:chgData name="Ty Bufkin" userId="ca347d07-a5d4-422e-bb44-256bc992e372" providerId="ADAL" clId="{671D57EC-36EB-4463-BD4F-7F2A3C8088CD}" dt="2025-06-04T15:09:37.449" v="49" actId="1076"/>
          <ac:picMkLst>
            <pc:docMk/>
            <pc:sldMk cId="755292996" sldId="629"/>
            <ac:picMk id="7" creationId="{5F91116E-9C63-F6B9-C890-72DEDC28836C}"/>
          </ac:picMkLst>
        </pc:picChg>
      </pc:sldChg>
      <pc:sldChg chg="addSp modSp">
        <pc:chgData name="Ty Bufkin" userId="ca347d07-a5d4-422e-bb44-256bc992e372" providerId="ADAL" clId="{671D57EC-36EB-4463-BD4F-7F2A3C8088CD}" dt="2025-06-04T15:09:52.023" v="56" actId="1076"/>
        <pc:sldMkLst>
          <pc:docMk/>
          <pc:sldMk cId="3434160536" sldId="632"/>
        </pc:sldMkLst>
        <pc:picChg chg="add mod">
          <ac:chgData name="Ty Bufkin" userId="ca347d07-a5d4-422e-bb44-256bc992e372" providerId="ADAL" clId="{671D57EC-36EB-4463-BD4F-7F2A3C8088CD}" dt="2025-06-04T15:09:52.023" v="56" actId="1076"/>
          <ac:picMkLst>
            <pc:docMk/>
            <pc:sldMk cId="3434160536" sldId="632"/>
            <ac:picMk id="6" creationId="{2D00E46B-F01D-C64C-E34B-A18BFD971AE8}"/>
          </ac:picMkLst>
        </pc:picChg>
      </pc:sldChg>
      <pc:sldChg chg="addSp delSp modSp mod">
        <pc:chgData name="Ty Bufkin" userId="ca347d07-a5d4-422e-bb44-256bc992e372" providerId="ADAL" clId="{671D57EC-36EB-4463-BD4F-7F2A3C8088CD}" dt="2025-06-04T15:11:07.774" v="122" actId="14100"/>
        <pc:sldMkLst>
          <pc:docMk/>
          <pc:sldMk cId="2488478609" sldId="641"/>
        </pc:sldMkLst>
        <pc:spChg chg="mod">
          <ac:chgData name="Ty Bufkin" userId="ca347d07-a5d4-422e-bb44-256bc992e372" providerId="ADAL" clId="{671D57EC-36EB-4463-BD4F-7F2A3C8088CD}" dt="2025-06-04T15:11:07.774" v="122" actId="14100"/>
          <ac:spMkLst>
            <pc:docMk/>
            <pc:sldMk cId="2488478609" sldId="641"/>
            <ac:spMk id="2" creationId="{DD707320-A7A7-F9B9-EFA6-1E0988487F51}"/>
          </ac:spMkLst>
        </pc:spChg>
        <pc:spChg chg="mod">
          <ac:chgData name="Ty Bufkin" userId="ca347d07-a5d4-422e-bb44-256bc992e372" providerId="ADAL" clId="{671D57EC-36EB-4463-BD4F-7F2A3C8088CD}" dt="2025-06-04T15:11:04.202" v="121" actId="1035"/>
          <ac:spMkLst>
            <pc:docMk/>
            <pc:sldMk cId="2488478609" sldId="641"/>
            <ac:spMk id="38" creationId="{2910887B-08D4-AEF1-A203-2EF7DD02631E}"/>
          </ac:spMkLst>
        </pc:spChg>
        <pc:spChg chg="mod">
          <ac:chgData name="Ty Bufkin" userId="ca347d07-a5d4-422e-bb44-256bc992e372" providerId="ADAL" clId="{671D57EC-36EB-4463-BD4F-7F2A3C8088CD}" dt="2025-06-04T15:11:04.202" v="121" actId="1035"/>
          <ac:spMkLst>
            <pc:docMk/>
            <pc:sldMk cId="2488478609" sldId="641"/>
            <ac:spMk id="40" creationId="{79D053DC-7CEE-2B89-1B68-D35DA620EA90}"/>
          </ac:spMkLst>
        </pc:spChg>
        <pc:spChg chg="mod">
          <ac:chgData name="Ty Bufkin" userId="ca347d07-a5d4-422e-bb44-256bc992e372" providerId="ADAL" clId="{671D57EC-36EB-4463-BD4F-7F2A3C8088CD}" dt="2025-06-04T15:11:04.202" v="121" actId="1035"/>
          <ac:spMkLst>
            <pc:docMk/>
            <pc:sldMk cId="2488478609" sldId="641"/>
            <ac:spMk id="43" creationId="{F794BE7E-8DB9-42A2-D197-346016DAEA9F}"/>
          </ac:spMkLst>
        </pc:spChg>
        <pc:spChg chg="mod">
          <ac:chgData name="Ty Bufkin" userId="ca347d07-a5d4-422e-bb44-256bc992e372" providerId="ADAL" clId="{671D57EC-36EB-4463-BD4F-7F2A3C8088CD}" dt="2025-06-04T15:11:04.202" v="121" actId="1035"/>
          <ac:spMkLst>
            <pc:docMk/>
            <pc:sldMk cId="2488478609" sldId="641"/>
            <ac:spMk id="44" creationId="{2CC0332E-1814-889C-AC10-59AB6123B696}"/>
          </ac:spMkLst>
        </pc:spChg>
        <pc:picChg chg="add mod">
          <ac:chgData name="Ty Bufkin" userId="ca347d07-a5d4-422e-bb44-256bc992e372" providerId="ADAL" clId="{671D57EC-36EB-4463-BD4F-7F2A3C8088CD}" dt="2025-06-04T15:10:43.257" v="77" actId="1076"/>
          <ac:picMkLst>
            <pc:docMk/>
            <pc:sldMk cId="2488478609" sldId="641"/>
            <ac:picMk id="3" creationId="{11C903EB-31FB-E293-BDAE-2834699BDC4F}"/>
          </ac:picMkLst>
        </pc:picChg>
        <pc:picChg chg="del">
          <ac:chgData name="Ty Bufkin" userId="ca347d07-a5d4-422e-bb44-256bc992e372" providerId="ADAL" clId="{671D57EC-36EB-4463-BD4F-7F2A3C8088CD}" dt="2025-06-04T15:10:39.642" v="75" actId="478"/>
          <ac:picMkLst>
            <pc:docMk/>
            <pc:sldMk cId="2488478609" sldId="641"/>
            <ac:picMk id="4" creationId="{8AB23FB2-B4AA-7005-88F9-2CAF6FCC4C9F}"/>
          </ac:picMkLst>
        </pc:picChg>
        <pc:picChg chg="mod">
          <ac:chgData name="Ty Bufkin" userId="ca347d07-a5d4-422e-bb44-256bc992e372" providerId="ADAL" clId="{671D57EC-36EB-4463-BD4F-7F2A3C8088CD}" dt="2025-06-04T15:11:04.202" v="121" actId="1035"/>
          <ac:picMkLst>
            <pc:docMk/>
            <pc:sldMk cId="2488478609" sldId="641"/>
            <ac:picMk id="21" creationId="{BBC4F309-AA3A-40B5-8AD6-D24ADE64B273}"/>
          </ac:picMkLst>
        </pc:picChg>
        <pc:picChg chg="mod">
          <ac:chgData name="Ty Bufkin" userId="ca347d07-a5d4-422e-bb44-256bc992e372" providerId="ADAL" clId="{671D57EC-36EB-4463-BD4F-7F2A3C8088CD}" dt="2025-06-04T15:11:04.202" v="121" actId="1035"/>
          <ac:picMkLst>
            <pc:docMk/>
            <pc:sldMk cId="2488478609" sldId="641"/>
            <ac:picMk id="23" creationId="{85DBCD25-9EBC-BE3A-FF60-0A8A5B8FE85D}"/>
          </ac:picMkLst>
        </pc:picChg>
        <pc:picChg chg="mod">
          <ac:chgData name="Ty Bufkin" userId="ca347d07-a5d4-422e-bb44-256bc992e372" providerId="ADAL" clId="{671D57EC-36EB-4463-BD4F-7F2A3C8088CD}" dt="2025-06-04T15:11:04.202" v="121" actId="1035"/>
          <ac:picMkLst>
            <pc:docMk/>
            <pc:sldMk cId="2488478609" sldId="641"/>
            <ac:picMk id="37" creationId="{D26809B3-31F4-B455-15DC-129598C768D9}"/>
          </ac:picMkLst>
        </pc:picChg>
      </pc:sldChg>
      <pc:sldChg chg="addSp delSp modSp mod">
        <pc:chgData name="Ty Bufkin" userId="ca347d07-a5d4-422e-bb44-256bc992e372" providerId="ADAL" clId="{671D57EC-36EB-4463-BD4F-7F2A3C8088CD}" dt="2025-06-04T15:09:41.750" v="51"/>
        <pc:sldMkLst>
          <pc:docMk/>
          <pc:sldMk cId="652041735" sldId="1598"/>
        </pc:sldMkLst>
        <pc:picChg chg="del">
          <ac:chgData name="Ty Bufkin" userId="ca347d07-a5d4-422e-bb44-256bc992e372" providerId="ADAL" clId="{671D57EC-36EB-4463-BD4F-7F2A3C8088CD}" dt="2025-06-04T15:09:18.217" v="41" actId="478"/>
          <ac:picMkLst>
            <pc:docMk/>
            <pc:sldMk cId="652041735" sldId="1598"/>
            <ac:picMk id="2" creationId="{3978DE8A-2198-6535-4082-4620D9FE0EDA}"/>
          </ac:picMkLst>
        </pc:picChg>
        <pc:picChg chg="add del mod">
          <ac:chgData name="Ty Bufkin" userId="ca347d07-a5d4-422e-bb44-256bc992e372" providerId="ADAL" clId="{671D57EC-36EB-4463-BD4F-7F2A3C8088CD}" dt="2025-06-04T15:09:41.464" v="50" actId="478"/>
          <ac:picMkLst>
            <pc:docMk/>
            <pc:sldMk cId="652041735" sldId="1598"/>
            <ac:picMk id="9" creationId="{B876A003-498D-FFF5-F252-180E15394921}"/>
          </ac:picMkLst>
        </pc:picChg>
        <pc:picChg chg="add mod">
          <ac:chgData name="Ty Bufkin" userId="ca347d07-a5d4-422e-bb44-256bc992e372" providerId="ADAL" clId="{671D57EC-36EB-4463-BD4F-7F2A3C8088CD}" dt="2025-06-04T15:09:41.750" v="51"/>
          <ac:picMkLst>
            <pc:docMk/>
            <pc:sldMk cId="652041735" sldId="1598"/>
            <ac:picMk id="14" creationId="{B5B16E78-51E6-2D11-B4E1-BB5B73F4CC26}"/>
          </ac:picMkLst>
        </pc:picChg>
      </pc:sldChg>
      <pc:sldChg chg="addSp delSp modSp mod">
        <pc:chgData name="Ty Bufkin" userId="ca347d07-a5d4-422e-bb44-256bc992e372" providerId="ADAL" clId="{671D57EC-36EB-4463-BD4F-7F2A3C8088CD}" dt="2025-06-04T15:10:04.218" v="63" actId="1076"/>
        <pc:sldMkLst>
          <pc:docMk/>
          <pc:sldMk cId="2242122694" sldId="1599"/>
        </pc:sldMkLst>
        <pc:picChg chg="del">
          <ac:chgData name="Ty Bufkin" userId="ca347d07-a5d4-422e-bb44-256bc992e372" providerId="ADAL" clId="{671D57EC-36EB-4463-BD4F-7F2A3C8088CD}" dt="2025-06-04T15:10:00.938" v="59" actId="478"/>
          <ac:picMkLst>
            <pc:docMk/>
            <pc:sldMk cId="2242122694" sldId="1599"/>
            <ac:picMk id="2" creationId="{AADB472E-44ED-3602-25C9-3FC903C95271}"/>
          </ac:picMkLst>
        </pc:picChg>
        <pc:picChg chg="add del mod">
          <ac:chgData name="Ty Bufkin" userId="ca347d07-a5d4-422e-bb44-256bc992e372" providerId="ADAL" clId="{671D57EC-36EB-4463-BD4F-7F2A3C8088CD}" dt="2025-06-04T15:10:02.398" v="61" actId="478"/>
          <ac:picMkLst>
            <pc:docMk/>
            <pc:sldMk cId="2242122694" sldId="1599"/>
            <ac:picMk id="7" creationId="{D4E834AB-CEF5-3B14-26A5-E187EBD40DC5}"/>
          </ac:picMkLst>
        </pc:picChg>
        <pc:picChg chg="add mod">
          <ac:chgData name="Ty Bufkin" userId="ca347d07-a5d4-422e-bb44-256bc992e372" providerId="ADAL" clId="{671D57EC-36EB-4463-BD4F-7F2A3C8088CD}" dt="2025-06-04T15:10:04.218" v="63" actId="1076"/>
          <ac:picMkLst>
            <pc:docMk/>
            <pc:sldMk cId="2242122694" sldId="1599"/>
            <ac:picMk id="14" creationId="{E2142F35-1648-DE74-7D8D-3684E6C05CD8}"/>
          </ac:picMkLst>
        </pc:picChg>
      </pc:sldChg>
      <pc:sldChg chg="addSp delSp modSp mod">
        <pc:chgData name="Ty Bufkin" userId="ca347d07-a5d4-422e-bb44-256bc992e372" providerId="ADAL" clId="{671D57EC-36EB-4463-BD4F-7F2A3C8088CD}" dt="2025-06-04T15:10:36.834" v="74" actId="1076"/>
        <pc:sldMkLst>
          <pc:docMk/>
          <pc:sldMk cId="4173334212" sldId="1601"/>
        </pc:sldMkLst>
        <pc:picChg chg="add mod">
          <ac:chgData name="Ty Bufkin" userId="ca347d07-a5d4-422e-bb44-256bc992e372" providerId="ADAL" clId="{671D57EC-36EB-4463-BD4F-7F2A3C8088CD}" dt="2025-06-04T15:10:36.834" v="74" actId="1076"/>
          <ac:picMkLst>
            <pc:docMk/>
            <pc:sldMk cId="4173334212" sldId="1601"/>
            <ac:picMk id="2" creationId="{5345F308-1136-41DE-1E03-43F9B2DB9EF8}"/>
          </ac:picMkLst>
        </pc:picChg>
        <pc:picChg chg="del">
          <ac:chgData name="Ty Bufkin" userId="ca347d07-a5d4-422e-bb44-256bc992e372" providerId="ADAL" clId="{671D57EC-36EB-4463-BD4F-7F2A3C8088CD}" dt="2025-06-04T15:10:34.295" v="72" actId="478"/>
          <ac:picMkLst>
            <pc:docMk/>
            <pc:sldMk cId="4173334212" sldId="1601"/>
            <ac:picMk id="4" creationId="{BAAD80D8-CAE0-980A-194D-2C185BCD19F9}"/>
          </ac:picMkLst>
        </pc:picChg>
      </pc:sldChg>
      <pc:sldChg chg="addSp delSp modSp mod">
        <pc:chgData name="Ty Bufkin" userId="ca347d07-a5d4-422e-bb44-256bc992e372" providerId="ADAL" clId="{671D57EC-36EB-4463-BD4F-7F2A3C8088CD}" dt="2025-06-04T15:10:19.452" v="69"/>
        <pc:sldMkLst>
          <pc:docMk/>
          <pc:sldMk cId="4128318472" sldId="1603"/>
        </pc:sldMkLst>
        <pc:picChg chg="add mod">
          <ac:chgData name="Ty Bufkin" userId="ca347d07-a5d4-422e-bb44-256bc992e372" providerId="ADAL" clId="{671D57EC-36EB-4463-BD4F-7F2A3C8088CD}" dt="2025-06-04T15:10:19.452" v="69"/>
          <ac:picMkLst>
            <pc:docMk/>
            <pc:sldMk cId="4128318472" sldId="1603"/>
            <ac:picMk id="3" creationId="{825B16B8-5A45-CA52-43D1-5FEBF64C6BEB}"/>
          </ac:picMkLst>
        </pc:picChg>
        <pc:picChg chg="del">
          <ac:chgData name="Ty Bufkin" userId="ca347d07-a5d4-422e-bb44-256bc992e372" providerId="ADAL" clId="{671D57EC-36EB-4463-BD4F-7F2A3C8088CD}" dt="2025-06-04T15:10:19.005" v="68" actId="478"/>
          <ac:picMkLst>
            <pc:docMk/>
            <pc:sldMk cId="4128318472" sldId="1603"/>
            <ac:picMk id="4" creationId="{BB157D01-251E-D6A5-76E5-AC2B72FA54FC}"/>
          </ac:picMkLst>
        </pc:picChg>
      </pc:sldChg>
      <pc:sldChg chg="addSp modSp">
        <pc:chgData name="Ty Bufkin" userId="ca347d07-a5d4-422e-bb44-256bc992e372" providerId="ADAL" clId="{671D57EC-36EB-4463-BD4F-7F2A3C8088CD}" dt="2025-06-04T15:09:29.916" v="46" actId="1076"/>
        <pc:sldMkLst>
          <pc:docMk/>
          <pc:sldMk cId="1180432051" sldId="1607"/>
        </pc:sldMkLst>
        <pc:picChg chg="add mod">
          <ac:chgData name="Ty Bufkin" userId="ca347d07-a5d4-422e-bb44-256bc992e372" providerId="ADAL" clId="{671D57EC-36EB-4463-BD4F-7F2A3C8088CD}" dt="2025-06-04T15:08:55.818" v="30"/>
          <ac:picMkLst>
            <pc:docMk/>
            <pc:sldMk cId="1180432051" sldId="1607"/>
            <ac:picMk id="6" creationId="{413F6D7F-A145-2582-CF56-9663A7E896FA}"/>
          </ac:picMkLst>
        </pc:picChg>
        <pc:picChg chg="add mod">
          <ac:chgData name="Ty Bufkin" userId="ca347d07-a5d4-422e-bb44-256bc992e372" providerId="ADAL" clId="{671D57EC-36EB-4463-BD4F-7F2A3C8088CD}" dt="2025-06-04T15:09:29.916" v="46" actId="1076"/>
          <ac:picMkLst>
            <pc:docMk/>
            <pc:sldMk cId="1180432051" sldId="1607"/>
            <ac:picMk id="11" creationId="{590B51E8-151E-1165-2696-AF2E805C568B}"/>
          </ac:picMkLst>
        </pc:picChg>
      </pc:sldChg>
      <pc:sldChg chg="addSp delSp modSp mod">
        <pc:chgData name="Ty Bufkin" userId="ca347d07-a5d4-422e-bb44-256bc992e372" providerId="ADAL" clId="{671D57EC-36EB-4463-BD4F-7F2A3C8088CD}" dt="2025-06-04T15:10:16.164" v="67"/>
        <pc:sldMkLst>
          <pc:docMk/>
          <pc:sldMk cId="687238425" sldId="3727"/>
        </pc:sldMkLst>
        <pc:picChg chg="add del">
          <ac:chgData name="Ty Bufkin" userId="ca347d07-a5d4-422e-bb44-256bc992e372" providerId="ADAL" clId="{671D57EC-36EB-4463-BD4F-7F2A3C8088CD}" dt="2025-06-04T15:07:42.259" v="19" actId="478"/>
          <ac:picMkLst>
            <pc:docMk/>
            <pc:sldMk cId="687238425" sldId="3727"/>
            <ac:picMk id="3" creationId="{F1795D12-BF5D-6482-DA2A-36051133455F}"/>
          </ac:picMkLst>
        </pc:picChg>
        <pc:picChg chg="add del mod">
          <ac:chgData name="Ty Bufkin" userId="ca347d07-a5d4-422e-bb44-256bc992e372" providerId="ADAL" clId="{671D57EC-36EB-4463-BD4F-7F2A3C8088CD}" dt="2025-06-04T15:08:13.172" v="25" actId="478"/>
          <ac:picMkLst>
            <pc:docMk/>
            <pc:sldMk cId="687238425" sldId="3727"/>
            <ac:picMk id="4" creationId="{DD4BC410-6539-B8EF-C22B-50A0D366DF88}"/>
          </ac:picMkLst>
        </pc:picChg>
        <pc:picChg chg="add mod">
          <ac:chgData name="Ty Bufkin" userId="ca347d07-a5d4-422e-bb44-256bc992e372" providerId="ADAL" clId="{671D57EC-36EB-4463-BD4F-7F2A3C8088CD}" dt="2025-06-04T15:07:37.220" v="15" actId="1076"/>
          <ac:picMkLst>
            <pc:docMk/>
            <pc:sldMk cId="687238425" sldId="3727"/>
            <ac:picMk id="6" creationId="{A45C0A8F-E2ED-12F7-493E-0AE51C1E44D9}"/>
          </ac:picMkLst>
        </pc:picChg>
        <pc:picChg chg="add del mod">
          <ac:chgData name="Ty Bufkin" userId="ca347d07-a5d4-422e-bb44-256bc992e372" providerId="ADAL" clId="{671D57EC-36EB-4463-BD4F-7F2A3C8088CD}" dt="2025-06-04T15:10:15.075" v="66" actId="478"/>
          <ac:picMkLst>
            <pc:docMk/>
            <pc:sldMk cId="687238425" sldId="3727"/>
            <ac:picMk id="7" creationId="{6C6C204A-2C93-7A2E-4672-4D837BDFD906}"/>
          </ac:picMkLst>
        </pc:picChg>
        <pc:picChg chg="add mod">
          <ac:chgData name="Ty Bufkin" userId="ca347d07-a5d4-422e-bb44-256bc992e372" providerId="ADAL" clId="{671D57EC-36EB-4463-BD4F-7F2A3C8088CD}" dt="2025-06-04T15:10:16.164" v="67"/>
          <ac:picMkLst>
            <pc:docMk/>
            <pc:sldMk cId="687238425" sldId="3727"/>
            <ac:picMk id="8" creationId="{1CB6BA7C-FFB8-5185-82F7-05FBF775C2BF}"/>
          </ac:picMkLst>
        </pc:picChg>
      </pc:sldChg>
      <pc:sldChg chg="addSp delSp modSp mod">
        <pc:chgData name="Ty Bufkin" userId="ca347d07-a5d4-422e-bb44-256bc992e372" providerId="ADAL" clId="{671D57EC-36EB-4463-BD4F-7F2A3C8088CD}" dt="2025-06-04T15:07:26.356" v="10" actId="478"/>
        <pc:sldMkLst>
          <pc:docMk/>
          <pc:sldMk cId="579002954" sldId="3736"/>
        </pc:sldMkLst>
        <pc:picChg chg="del">
          <ac:chgData name="Ty Bufkin" userId="ca347d07-a5d4-422e-bb44-256bc992e372" providerId="ADAL" clId="{671D57EC-36EB-4463-BD4F-7F2A3C8088CD}" dt="2025-06-04T15:07:26.356" v="10" actId="478"/>
          <ac:picMkLst>
            <pc:docMk/>
            <pc:sldMk cId="579002954" sldId="3736"/>
            <ac:picMk id="2" creationId="{C7691F9C-9BF1-E070-4B35-395995BC0F03}"/>
          </ac:picMkLst>
        </pc:picChg>
        <pc:picChg chg="add mod">
          <ac:chgData name="Ty Bufkin" userId="ca347d07-a5d4-422e-bb44-256bc992e372" providerId="ADAL" clId="{671D57EC-36EB-4463-BD4F-7F2A3C8088CD}" dt="2025-06-04T15:07:22.988" v="9" actId="1076"/>
          <ac:picMkLst>
            <pc:docMk/>
            <pc:sldMk cId="579002954" sldId="3736"/>
            <ac:picMk id="3" creationId="{F066AB5A-574D-E232-C007-353688E0897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74D87C-402F-4C4E-A62A-D6527B2AFB5C}" type="doc">
      <dgm:prSet loTypeId="urn:microsoft.com/office/officeart/2005/8/layout/hierarchy1" loCatId="hierarchy" qsTypeId="urn:microsoft.com/office/officeart/2005/8/quickstyle/3d1" qsCatId="3D" csTypeId="urn:microsoft.com/office/officeart/2005/8/colors/colorful5" csCatId="colorful" phldr="1"/>
      <dgm:spPr/>
      <dgm:t>
        <a:bodyPr/>
        <a:lstStyle/>
        <a:p>
          <a:endParaRPr lang="en-US"/>
        </a:p>
      </dgm:t>
    </dgm:pt>
    <dgm:pt modelId="{9B5F012D-49C0-46D5-A2C6-3D8A597AE2D7}">
      <dgm:prSet phldrT="[Text]" phldr="0"/>
      <dgm:spPr/>
      <dgm:t>
        <a:bodyPr/>
        <a:lstStyle/>
        <a:p>
          <a:r>
            <a:rPr lang="en-US">
              <a:latin typeface="Calibri Light" panose="020F0302020204030204"/>
            </a:rPr>
            <a:t>CLIENT</a:t>
          </a:r>
          <a:endParaRPr lang="en-US"/>
        </a:p>
      </dgm:t>
    </dgm:pt>
    <dgm:pt modelId="{67A17724-2629-4386-9037-96945B5BDBC5}" type="parTrans" cxnId="{E24ED2D4-EB0D-40F0-B43C-D0A5ED7928B0}">
      <dgm:prSet/>
      <dgm:spPr/>
      <dgm:t>
        <a:bodyPr/>
        <a:lstStyle/>
        <a:p>
          <a:endParaRPr lang="en-US"/>
        </a:p>
      </dgm:t>
    </dgm:pt>
    <dgm:pt modelId="{74A8AA96-C466-42CE-9A44-A1A066ACA2D1}" type="sibTrans" cxnId="{E24ED2D4-EB0D-40F0-B43C-D0A5ED7928B0}">
      <dgm:prSet/>
      <dgm:spPr/>
      <dgm:t>
        <a:bodyPr/>
        <a:lstStyle/>
        <a:p>
          <a:endParaRPr lang="en-US"/>
        </a:p>
      </dgm:t>
    </dgm:pt>
    <dgm:pt modelId="{DF78CC32-BC7D-42B7-95B3-A97B88882163}">
      <dgm:prSet phldrT="[Text]" phldr="0"/>
      <dgm:spPr/>
      <dgm:t>
        <a:bodyPr/>
        <a:lstStyle/>
        <a:p>
          <a:pPr rtl="0"/>
          <a:r>
            <a:rPr lang="en-US">
              <a:latin typeface="Calibri Light" panose="020F0302020204030204"/>
            </a:rPr>
            <a:t>ACCOUNT EXECUTIVE</a:t>
          </a:r>
          <a:endParaRPr lang="en-US"/>
        </a:p>
      </dgm:t>
    </dgm:pt>
    <dgm:pt modelId="{BFC76078-3284-47AA-B822-FECB39BE402B}" type="parTrans" cxnId="{5E68488E-E3C8-4F1D-AF0C-953D1CDD951E}">
      <dgm:prSet/>
      <dgm:spPr/>
      <dgm:t>
        <a:bodyPr/>
        <a:lstStyle/>
        <a:p>
          <a:endParaRPr lang="en-US"/>
        </a:p>
      </dgm:t>
    </dgm:pt>
    <dgm:pt modelId="{B5CA6065-76D5-40CB-A511-1E215BDCBAD0}" type="sibTrans" cxnId="{5E68488E-E3C8-4F1D-AF0C-953D1CDD951E}">
      <dgm:prSet/>
      <dgm:spPr/>
      <dgm:t>
        <a:bodyPr/>
        <a:lstStyle/>
        <a:p>
          <a:endParaRPr lang="en-US"/>
        </a:p>
      </dgm:t>
    </dgm:pt>
    <dgm:pt modelId="{0597080A-29FD-45C5-AB56-946B3861AFA6}">
      <dgm:prSet phldrT="[Text]" phldr="0"/>
      <dgm:spPr/>
      <dgm:t>
        <a:bodyPr/>
        <a:lstStyle/>
        <a:p>
          <a:pPr rtl="0"/>
          <a:r>
            <a:rPr lang="en-US">
              <a:latin typeface="Calibri Light" panose="020F0302020204030204"/>
            </a:rPr>
            <a:t>DIGITAL STRATEGIST</a:t>
          </a:r>
          <a:endParaRPr lang="en-US"/>
        </a:p>
      </dgm:t>
    </dgm:pt>
    <dgm:pt modelId="{2A60BCAD-194C-4C7B-88A0-9422B94DCE46}" type="parTrans" cxnId="{FD648D3E-2874-4B9C-BDB8-72077FF81C3C}">
      <dgm:prSet/>
      <dgm:spPr/>
      <dgm:t>
        <a:bodyPr/>
        <a:lstStyle/>
        <a:p>
          <a:endParaRPr lang="en-US"/>
        </a:p>
      </dgm:t>
    </dgm:pt>
    <dgm:pt modelId="{877079DE-D0D6-4527-8FF7-02579F62668B}" type="sibTrans" cxnId="{FD648D3E-2874-4B9C-BDB8-72077FF81C3C}">
      <dgm:prSet/>
      <dgm:spPr/>
      <dgm:t>
        <a:bodyPr/>
        <a:lstStyle/>
        <a:p>
          <a:endParaRPr lang="en-US"/>
        </a:p>
      </dgm:t>
    </dgm:pt>
    <dgm:pt modelId="{584BC1C7-0753-489F-A79B-AA250D646D3B}">
      <dgm:prSet phldr="0"/>
      <dgm:spPr/>
      <dgm:t>
        <a:bodyPr/>
        <a:lstStyle/>
        <a:p>
          <a:pPr rtl="0"/>
          <a:r>
            <a:rPr lang="en-US" dirty="0">
              <a:latin typeface="Calibri Light" panose="020F0302020204030204"/>
            </a:rPr>
            <a:t>DIGITAL CAMPAIGN MANAGER</a:t>
          </a:r>
        </a:p>
      </dgm:t>
    </dgm:pt>
    <dgm:pt modelId="{FB6F4DDF-0CED-4811-80C5-659F287C4455}" type="parTrans" cxnId="{46A0A784-1E41-4BE8-B044-818AAFC64300}">
      <dgm:prSet/>
      <dgm:spPr/>
      <dgm:t>
        <a:bodyPr/>
        <a:lstStyle/>
        <a:p>
          <a:endParaRPr lang="en-US"/>
        </a:p>
      </dgm:t>
    </dgm:pt>
    <dgm:pt modelId="{9AB8EC89-B039-46AB-9AEA-ECF8FCB55952}" type="sibTrans" cxnId="{46A0A784-1E41-4BE8-B044-818AAFC64300}">
      <dgm:prSet/>
      <dgm:spPr/>
      <dgm:t>
        <a:bodyPr/>
        <a:lstStyle/>
        <a:p>
          <a:endParaRPr lang="en-US"/>
        </a:p>
      </dgm:t>
    </dgm:pt>
    <dgm:pt modelId="{BED92646-D8AD-4FE8-BE0E-7FADEE5C41FF}">
      <dgm:prSet phldr="0"/>
      <dgm:spPr/>
      <dgm:t>
        <a:bodyPr/>
        <a:lstStyle/>
        <a:p>
          <a:pPr rtl="0"/>
          <a:r>
            <a:rPr lang="en-US">
              <a:latin typeface="Calibri Light" panose="020F0302020204030204"/>
            </a:rPr>
            <a:t>PROGRAMMATIC BUYER</a:t>
          </a:r>
        </a:p>
      </dgm:t>
    </dgm:pt>
    <dgm:pt modelId="{E42F7F6F-F44B-48CF-A1C1-998F8BC366F3}" type="parTrans" cxnId="{94687BA3-9F0B-4697-A3DB-412D9123A71F}">
      <dgm:prSet/>
      <dgm:spPr/>
      <dgm:t>
        <a:bodyPr/>
        <a:lstStyle/>
        <a:p>
          <a:endParaRPr lang="en-US"/>
        </a:p>
      </dgm:t>
    </dgm:pt>
    <dgm:pt modelId="{857F1DA7-3A82-4101-9EF3-FF395FAA6047}" type="sibTrans" cxnId="{94687BA3-9F0B-4697-A3DB-412D9123A71F}">
      <dgm:prSet/>
      <dgm:spPr/>
      <dgm:t>
        <a:bodyPr/>
        <a:lstStyle/>
        <a:p>
          <a:endParaRPr lang="en-US"/>
        </a:p>
      </dgm:t>
    </dgm:pt>
    <dgm:pt modelId="{8C5AEE87-EA5B-493C-B72E-A5ADFEDAF7BE}">
      <dgm:prSet phldr="0"/>
      <dgm:spPr/>
      <dgm:t>
        <a:bodyPr/>
        <a:lstStyle/>
        <a:p>
          <a:pPr rtl="0"/>
          <a:r>
            <a:rPr lang="en-US">
              <a:latin typeface="Calibri Light" panose="020F0302020204030204"/>
            </a:rPr>
            <a:t>SOCIAL BUYER</a:t>
          </a:r>
        </a:p>
      </dgm:t>
    </dgm:pt>
    <dgm:pt modelId="{45F1DE05-C21E-435B-B27F-D155548A94E4}" type="parTrans" cxnId="{1E6BE71F-EBBB-4E9F-B11E-5307D828AE95}">
      <dgm:prSet/>
      <dgm:spPr/>
      <dgm:t>
        <a:bodyPr/>
        <a:lstStyle/>
        <a:p>
          <a:endParaRPr lang="en-US"/>
        </a:p>
      </dgm:t>
    </dgm:pt>
    <dgm:pt modelId="{0A4DA62F-841E-43F7-9CE5-9330C7DF8F78}" type="sibTrans" cxnId="{1E6BE71F-EBBB-4E9F-B11E-5307D828AE95}">
      <dgm:prSet/>
      <dgm:spPr/>
      <dgm:t>
        <a:bodyPr/>
        <a:lstStyle/>
        <a:p>
          <a:endParaRPr lang="en-US"/>
        </a:p>
      </dgm:t>
    </dgm:pt>
    <dgm:pt modelId="{CC4F631C-90C8-4F33-A845-6FCA2CB8ADA9}">
      <dgm:prSet phldr="0"/>
      <dgm:spPr/>
      <dgm:t>
        <a:bodyPr/>
        <a:lstStyle/>
        <a:p>
          <a:pPr rtl="0"/>
          <a:r>
            <a:rPr lang="en-US">
              <a:latin typeface="Calibri Light" panose="020F0302020204030204"/>
            </a:rPr>
            <a:t>SEM BUYER</a:t>
          </a:r>
        </a:p>
      </dgm:t>
    </dgm:pt>
    <dgm:pt modelId="{5ADA93ED-0287-4F96-A340-1BB3EB5E56AD}" type="parTrans" cxnId="{BA5BA10A-811B-40AE-866F-DCA58E2270CF}">
      <dgm:prSet/>
      <dgm:spPr/>
      <dgm:t>
        <a:bodyPr/>
        <a:lstStyle/>
        <a:p>
          <a:endParaRPr lang="en-US"/>
        </a:p>
      </dgm:t>
    </dgm:pt>
    <dgm:pt modelId="{4421DCB7-9202-4378-9EDF-B1644F4570A2}" type="sibTrans" cxnId="{BA5BA10A-811B-40AE-866F-DCA58E2270CF}">
      <dgm:prSet/>
      <dgm:spPr/>
      <dgm:t>
        <a:bodyPr/>
        <a:lstStyle/>
        <a:p>
          <a:endParaRPr lang="en-US"/>
        </a:p>
      </dgm:t>
    </dgm:pt>
    <dgm:pt modelId="{8A898EC4-7D7D-473E-A0E2-0801F562E928}">
      <dgm:prSet phldr="0"/>
      <dgm:spPr/>
      <dgm:t>
        <a:bodyPr/>
        <a:lstStyle/>
        <a:p>
          <a:pPr rtl="0"/>
          <a:r>
            <a:rPr lang="en-US">
              <a:latin typeface="Calibri Light" panose="020F0302020204030204"/>
            </a:rPr>
            <a:t>GRAPHIC DESIGNER</a:t>
          </a:r>
        </a:p>
      </dgm:t>
    </dgm:pt>
    <dgm:pt modelId="{FEFFEA7A-1C5A-4C5C-9924-CF31318B51BD}" type="parTrans" cxnId="{166DDA05-DD27-48E9-AE9E-F0DC889E6765}">
      <dgm:prSet/>
      <dgm:spPr/>
      <dgm:t>
        <a:bodyPr/>
        <a:lstStyle/>
        <a:p>
          <a:endParaRPr lang="en-US"/>
        </a:p>
      </dgm:t>
    </dgm:pt>
    <dgm:pt modelId="{821E433A-EBE6-4044-B12E-03F6A78CE4B7}" type="sibTrans" cxnId="{166DDA05-DD27-48E9-AE9E-F0DC889E6765}">
      <dgm:prSet/>
      <dgm:spPr/>
      <dgm:t>
        <a:bodyPr/>
        <a:lstStyle/>
        <a:p>
          <a:endParaRPr lang="en-US"/>
        </a:p>
      </dgm:t>
    </dgm:pt>
    <dgm:pt modelId="{17AB63FA-B838-49E9-8654-72721AE90FB9}">
      <dgm:prSet phldr="0"/>
      <dgm:spPr/>
      <dgm:t>
        <a:bodyPr/>
        <a:lstStyle/>
        <a:p>
          <a:r>
            <a:rPr lang="en-US">
              <a:latin typeface="Calibri Light" panose="020F0302020204030204"/>
            </a:rPr>
            <a:t>VIDEOGRAPHER</a:t>
          </a:r>
        </a:p>
      </dgm:t>
    </dgm:pt>
    <dgm:pt modelId="{CBBF3B08-C65E-4B41-9FD7-AF950A076F80}" type="parTrans" cxnId="{50EEC1AC-1690-468A-8DA2-0136F7E467F1}">
      <dgm:prSet/>
      <dgm:spPr/>
      <dgm:t>
        <a:bodyPr/>
        <a:lstStyle/>
        <a:p>
          <a:endParaRPr lang="en-US"/>
        </a:p>
      </dgm:t>
    </dgm:pt>
    <dgm:pt modelId="{9E466D31-AC6C-47BD-A408-011D5AE66067}" type="sibTrans" cxnId="{50EEC1AC-1690-468A-8DA2-0136F7E467F1}">
      <dgm:prSet/>
      <dgm:spPr/>
      <dgm:t>
        <a:bodyPr/>
        <a:lstStyle/>
        <a:p>
          <a:endParaRPr lang="en-US"/>
        </a:p>
      </dgm:t>
    </dgm:pt>
    <dgm:pt modelId="{9E2651C8-EC3B-499A-AE57-1D22974E2994}">
      <dgm:prSet phldr="0"/>
      <dgm:spPr/>
      <dgm:t>
        <a:bodyPr/>
        <a:lstStyle/>
        <a:p>
          <a:pPr rtl="0"/>
          <a:r>
            <a:rPr lang="en-US">
              <a:latin typeface="Calibri Light" panose="020F0302020204030204"/>
            </a:rPr>
            <a:t>DATA AND ANALYTICS</a:t>
          </a:r>
        </a:p>
      </dgm:t>
    </dgm:pt>
    <dgm:pt modelId="{05FEBC6D-4B9E-436F-A6DD-963D894E3456}" type="parTrans" cxnId="{34720BF6-D231-481A-8F7E-646127B3514F}">
      <dgm:prSet/>
      <dgm:spPr/>
      <dgm:t>
        <a:bodyPr/>
        <a:lstStyle/>
        <a:p>
          <a:endParaRPr lang="en-US"/>
        </a:p>
      </dgm:t>
    </dgm:pt>
    <dgm:pt modelId="{371B2187-2722-4777-9BAC-7BCC30B210E7}" type="sibTrans" cxnId="{34720BF6-D231-481A-8F7E-646127B3514F}">
      <dgm:prSet/>
      <dgm:spPr/>
      <dgm:t>
        <a:bodyPr/>
        <a:lstStyle/>
        <a:p>
          <a:endParaRPr lang="en-US"/>
        </a:p>
      </dgm:t>
    </dgm:pt>
    <dgm:pt modelId="{B577B6CE-3824-4FEE-8EDC-652FCBA6A22D}" type="pres">
      <dgm:prSet presAssocID="{9774D87C-402F-4C4E-A62A-D6527B2AFB5C}" presName="hierChild1" presStyleCnt="0">
        <dgm:presLayoutVars>
          <dgm:chPref val="1"/>
          <dgm:dir/>
          <dgm:animOne val="branch"/>
          <dgm:animLvl val="lvl"/>
          <dgm:resizeHandles/>
        </dgm:presLayoutVars>
      </dgm:prSet>
      <dgm:spPr/>
    </dgm:pt>
    <dgm:pt modelId="{48B416B8-A833-4B6E-8C73-461E54902E07}" type="pres">
      <dgm:prSet presAssocID="{9B5F012D-49C0-46D5-A2C6-3D8A597AE2D7}" presName="hierRoot1" presStyleCnt="0"/>
      <dgm:spPr/>
    </dgm:pt>
    <dgm:pt modelId="{63750F45-047A-4920-AAD7-1886FE909590}" type="pres">
      <dgm:prSet presAssocID="{9B5F012D-49C0-46D5-A2C6-3D8A597AE2D7}" presName="composite" presStyleCnt="0"/>
      <dgm:spPr/>
    </dgm:pt>
    <dgm:pt modelId="{D78A55AF-6611-411B-B746-5C948403337B}" type="pres">
      <dgm:prSet presAssocID="{9B5F012D-49C0-46D5-A2C6-3D8A597AE2D7}" presName="background" presStyleLbl="node0" presStyleIdx="0" presStyleCnt="1"/>
      <dgm:spPr/>
    </dgm:pt>
    <dgm:pt modelId="{F21F7F99-5B31-47C8-8068-D167966213AD}" type="pres">
      <dgm:prSet presAssocID="{9B5F012D-49C0-46D5-A2C6-3D8A597AE2D7}" presName="text" presStyleLbl="fgAcc0" presStyleIdx="0" presStyleCnt="1">
        <dgm:presLayoutVars>
          <dgm:chPref val="3"/>
        </dgm:presLayoutVars>
      </dgm:prSet>
      <dgm:spPr/>
    </dgm:pt>
    <dgm:pt modelId="{55102B8F-9261-449A-BF7F-631DA4746E38}" type="pres">
      <dgm:prSet presAssocID="{9B5F012D-49C0-46D5-A2C6-3D8A597AE2D7}" presName="hierChild2" presStyleCnt="0"/>
      <dgm:spPr/>
    </dgm:pt>
    <dgm:pt modelId="{628467DD-1C76-418D-AF8F-BD63A54241C3}" type="pres">
      <dgm:prSet presAssocID="{BFC76078-3284-47AA-B822-FECB39BE402B}" presName="Name10" presStyleLbl="parChTrans1D2" presStyleIdx="0" presStyleCnt="1"/>
      <dgm:spPr/>
    </dgm:pt>
    <dgm:pt modelId="{EFD20199-C18A-4F88-8534-D38E47E0C105}" type="pres">
      <dgm:prSet presAssocID="{DF78CC32-BC7D-42B7-95B3-A97B88882163}" presName="hierRoot2" presStyleCnt="0"/>
      <dgm:spPr/>
    </dgm:pt>
    <dgm:pt modelId="{BD68117D-8C25-48C8-B1D0-B7945C24F04D}" type="pres">
      <dgm:prSet presAssocID="{DF78CC32-BC7D-42B7-95B3-A97B88882163}" presName="composite2" presStyleCnt="0"/>
      <dgm:spPr/>
    </dgm:pt>
    <dgm:pt modelId="{3755A4D2-A3BD-43D4-9BCC-1CBF615D7DCD}" type="pres">
      <dgm:prSet presAssocID="{DF78CC32-BC7D-42B7-95B3-A97B88882163}" presName="background2" presStyleLbl="node2" presStyleIdx="0" presStyleCnt="1"/>
      <dgm:spPr/>
    </dgm:pt>
    <dgm:pt modelId="{C188A53A-0947-4DC5-9820-BF6C59C0F6DD}" type="pres">
      <dgm:prSet presAssocID="{DF78CC32-BC7D-42B7-95B3-A97B88882163}" presName="text2" presStyleLbl="fgAcc2" presStyleIdx="0" presStyleCnt="1">
        <dgm:presLayoutVars>
          <dgm:chPref val="3"/>
        </dgm:presLayoutVars>
      </dgm:prSet>
      <dgm:spPr/>
    </dgm:pt>
    <dgm:pt modelId="{5B0E5852-44C9-4C8E-AE86-A9B8D28C0504}" type="pres">
      <dgm:prSet presAssocID="{DF78CC32-BC7D-42B7-95B3-A97B88882163}" presName="hierChild3" presStyleCnt="0"/>
      <dgm:spPr/>
    </dgm:pt>
    <dgm:pt modelId="{F9533839-95E0-49A2-A9A7-B7D643B4EFC6}" type="pres">
      <dgm:prSet presAssocID="{2A60BCAD-194C-4C7B-88A0-9422B94DCE46}" presName="Name17" presStyleLbl="parChTrans1D3" presStyleIdx="0" presStyleCnt="2"/>
      <dgm:spPr/>
    </dgm:pt>
    <dgm:pt modelId="{A912DD4B-5240-47E0-B377-9471AEAE9A61}" type="pres">
      <dgm:prSet presAssocID="{0597080A-29FD-45C5-AB56-946B3861AFA6}" presName="hierRoot3" presStyleCnt="0"/>
      <dgm:spPr/>
    </dgm:pt>
    <dgm:pt modelId="{C612D47D-C7DB-4B0A-8236-545E27A40614}" type="pres">
      <dgm:prSet presAssocID="{0597080A-29FD-45C5-AB56-946B3861AFA6}" presName="composite3" presStyleCnt="0"/>
      <dgm:spPr/>
    </dgm:pt>
    <dgm:pt modelId="{74584E76-4834-4558-81BD-C0E58B679E7E}" type="pres">
      <dgm:prSet presAssocID="{0597080A-29FD-45C5-AB56-946B3861AFA6}" presName="background3" presStyleLbl="node3" presStyleIdx="0" presStyleCnt="2"/>
      <dgm:spPr/>
    </dgm:pt>
    <dgm:pt modelId="{B1539F79-87F8-40B7-A512-20AF68C5B00B}" type="pres">
      <dgm:prSet presAssocID="{0597080A-29FD-45C5-AB56-946B3861AFA6}" presName="text3" presStyleLbl="fgAcc3" presStyleIdx="0" presStyleCnt="2">
        <dgm:presLayoutVars>
          <dgm:chPref val="3"/>
        </dgm:presLayoutVars>
      </dgm:prSet>
      <dgm:spPr/>
    </dgm:pt>
    <dgm:pt modelId="{CD26E2CD-31C4-47D7-A78F-AE957A7507A7}" type="pres">
      <dgm:prSet presAssocID="{0597080A-29FD-45C5-AB56-946B3861AFA6}" presName="hierChild4" presStyleCnt="0"/>
      <dgm:spPr/>
    </dgm:pt>
    <dgm:pt modelId="{68099FAA-3B4C-4420-8B82-C3B3796A3CCA}" type="pres">
      <dgm:prSet presAssocID="{FEFFEA7A-1C5A-4C5C-9924-CF31318B51BD}" presName="Name23" presStyleLbl="parChTrans1D4" presStyleIdx="0" presStyleCnt="6"/>
      <dgm:spPr/>
    </dgm:pt>
    <dgm:pt modelId="{F87FA3D0-1C7C-45E6-84B7-836A7BD8C8B8}" type="pres">
      <dgm:prSet presAssocID="{8A898EC4-7D7D-473E-A0E2-0801F562E928}" presName="hierRoot4" presStyleCnt="0"/>
      <dgm:spPr/>
    </dgm:pt>
    <dgm:pt modelId="{987A8646-9451-4BD3-890B-293EFE245283}" type="pres">
      <dgm:prSet presAssocID="{8A898EC4-7D7D-473E-A0E2-0801F562E928}" presName="composite4" presStyleCnt="0"/>
      <dgm:spPr/>
    </dgm:pt>
    <dgm:pt modelId="{C35F23A7-643C-40D0-9DD3-DD3377A156A6}" type="pres">
      <dgm:prSet presAssocID="{8A898EC4-7D7D-473E-A0E2-0801F562E928}" presName="background4" presStyleLbl="node4" presStyleIdx="0" presStyleCnt="6"/>
      <dgm:spPr/>
    </dgm:pt>
    <dgm:pt modelId="{D022BB73-E219-40E8-B6A8-0FDA3964626D}" type="pres">
      <dgm:prSet presAssocID="{8A898EC4-7D7D-473E-A0E2-0801F562E928}" presName="text4" presStyleLbl="fgAcc4" presStyleIdx="0" presStyleCnt="6">
        <dgm:presLayoutVars>
          <dgm:chPref val="3"/>
        </dgm:presLayoutVars>
      </dgm:prSet>
      <dgm:spPr/>
    </dgm:pt>
    <dgm:pt modelId="{618A0FBE-995F-4EA0-8BB1-34AF0EB827D8}" type="pres">
      <dgm:prSet presAssocID="{8A898EC4-7D7D-473E-A0E2-0801F562E928}" presName="hierChild5" presStyleCnt="0"/>
      <dgm:spPr/>
    </dgm:pt>
    <dgm:pt modelId="{9949A124-1DAC-4FB7-A1FA-1DCC32D1EEF9}" type="pres">
      <dgm:prSet presAssocID="{CBBF3B08-C65E-4B41-9FD7-AF950A076F80}" presName="Name23" presStyleLbl="parChTrans1D4" presStyleIdx="1" presStyleCnt="6"/>
      <dgm:spPr/>
    </dgm:pt>
    <dgm:pt modelId="{2536FDC2-D766-48EE-B0C8-DA0D866E7772}" type="pres">
      <dgm:prSet presAssocID="{17AB63FA-B838-49E9-8654-72721AE90FB9}" presName="hierRoot4" presStyleCnt="0"/>
      <dgm:spPr/>
    </dgm:pt>
    <dgm:pt modelId="{C3EE090B-A4CB-4FB3-AFF9-CF9A9E01E972}" type="pres">
      <dgm:prSet presAssocID="{17AB63FA-B838-49E9-8654-72721AE90FB9}" presName="composite4" presStyleCnt="0"/>
      <dgm:spPr/>
    </dgm:pt>
    <dgm:pt modelId="{46028D95-A36E-40A9-A950-E651C73BB7FB}" type="pres">
      <dgm:prSet presAssocID="{17AB63FA-B838-49E9-8654-72721AE90FB9}" presName="background4" presStyleLbl="node4" presStyleIdx="1" presStyleCnt="6"/>
      <dgm:spPr/>
    </dgm:pt>
    <dgm:pt modelId="{7760BD06-1A50-4203-929F-A9BD6AE0E6D7}" type="pres">
      <dgm:prSet presAssocID="{17AB63FA-B838-49E9-8654-72721AE90FB9}" presName="text4" presStyleLbl="fgAcc4" presStyleIdx="1" presStyleCnt="6">
        <dgm:presLayoutVars>
          <dgm:chPref val="3"/>
        </dgm:presLayoutVars>
      </dgm:prSet>
      <dgm:spPr/>
    </dgm:pt>
    <dgm:pt modelId="{33729903-E8EE-44E2-8E15-7B819F9517BF}" type="pres">
      <dgm:prSet presAssocID="{17AB63FA-B838-49E9-8654-72721AE90FB9}" presName="hierChild5" presStyleCnt="0"/>
      <dgm:spPr/>
    </dgm:pt>
    <dgm:pt modelId="{6C3023FC-C3F1-4848-A05A-60DB83EE96A2}" type="pres">
      <dgm:prSet presAssocID="{05FEBC6D-4B9E-436F-A6DD-963D894E3456}" presName="Name23" presStyleLbl="parChTrans1D4" presStyleIdx="2" presStyleCnt="6"/>
      <dgm:spPr/>
    </dgm:pt>
    <dgm:pt modelId="{9982FA3F-D77D-4868-87F0-3CE9D16C76C5}" type="pres">
      <dgm:prSet presAssocID="{9E2651C8-EC3B-499A-AE57-1D22974E2994}" presName="hierRoot4" presStyleCnt="0"/>
      <dgm:spPr/>
    </dgm:pt>
    <dgm:pt modelId="{78632F59-E89D-42C2-AC6B-656C9A9110D6}" type="pres">
      <dgm:prSet presAssocID="{9E2651C8-EC3B-499A-AE57-1D22974E2994}" presName="composite4" presStyleCnt="0"/>
      <dgm:spPr/>
    </dgm:pt>
    <dgm:pt modelId="{CC8F0FA4-4303-4FDE-99B1-CF9FE3BB3548}" type="pres">
      <dgm:prSet presAssocID="{9E2651C8-EC3B-499A-AE57-1D22974E2994}" presName="background4" presStyleLbl="node4" presStyleIdx="2" presStyleCnt="6"/>
      <dgm:spPr/>
    </dgm:pt>
    <dgm:pt modelId="{788EFC07-44FF-4941-BADF-8CF8E28EC24F}" type="pres">
      <dgm:prSet presAssocID="{9E2651C8-EC3B-499A-AE57-1D22974E2994}" presName="text4" presStyleLbl="fgAcc4" presStyleIdx="2" presStyleCnt="6">
        <dgm:presLayoutVars>
          <dgm:chPref val="3"/>
        </dgm:presLayoutVars>
      </dgm:prSet>
      <dgm:spPr/>
    </dgm:pt>
    <dgm:pt modelId="{4BCC8B13-298A-4EA9-9F3A-F31136135067}" type="pres">
      <dgm:prSet presAssocID="{9E2651C8-EC3B-499A-AE57-1D22974E2994}" presName="hierChild5" presStyleCnt="0"/>
      <dgm:spPr/>
    </dgm:pt>
    <dgm:pt modelId="{E8EABF24-4C4D-43F4-8286-6B0BE8D307D3}" type="pres">
      <dgm:prSet presAssocID="{FB6F4DDF-0CED-4811-80C5-659F287C4455}" presName="Name17" presStyleLbl="parChTrans1D3" presStyleIdx="1" presStyleCnt="2"/>
      <dgm:spPr/>
    </dgm:pt>
    <dgm:pt modelId="{724A596F-18A5-4FEA-8333-46973BD2FFCF}" type="pres">
      <dgm:prSet presAssocID="{584BC1C7-0753-489F-A79B-AA250D646D3B}" presName="hierRoot3" presStyleCnt="0"/>
      <dgm:spPr/>
    </dgm:pt>
    <dgm:pt modelId="{370C12C4-AA79-41EE-A2A5-BD44E54A9BC0}" type="pres">
      <dgm:prSet presAssocID="{584BC1C7-0753-489F-A79B-AA250D646D3B}" presName="composite3" presStyleCnt="0"/>
      <dgm:spPr/>
    </dgm:pt>
    <dgm:pt modelId="{5336B24B-85A0-4600-A8C6-CF7279F577C3}" type="pres">
      <dgm:prSet presAssocID="{584BC1C7-0753-489F-A79B-AA250D646D3B}" presName="background3" presStyleLbl="node3" presStyleIdx="1" presStyleCnt="2"/>
      <dgm:spPr/>
    </dgm:pt>
    <dgm:pt modelId="{824E4729-67AD-4322-85DF-4449B33676EE}" type="pres">
      <dgm:prSet presAssocID="{584BC1C7-0753-489F-A79B-AA250D646D3B}" presName="text3" presStyleLbl="fgAcc3" presStyleIdx="1" presStyleCnt="2">
        <dgm:presLayoutVars>
          <dgm:chPref val="3"/>
        </dgm:presLayoutVars>
      </dgm:prSet>
      <dgm:spPr/>
    </dgm:pt>
    <dgm:pt modelId="{86D82567-68B3-4179-B826-C8CD2F076AD9}" type="pres">
      <dgm:prSet presAssocID="{584BC1C7-0753-489F-A79B-AA250D646D3B}" presName="hierChild4" presStyleCnt="0"/>
      <dgm:spPr/>
    </dgm:pt>
    <dgm:pt modelId="{572E48AF-079A-4409-A54A-F95EDB2DC17D}" type="pres">
      <dgm:prSet presAssocID="{E42F7F6F-F44B-48CF-A1C1-998F8BC366F3}" presName="Name23" presStyleLbl="parChTrans1D4" presStyleIdx="3" presStyleCnt="6"/>
      <dgm:spPr/>
    </dgm:pt>
    <dgm:pt modelId="{428E6768-7E3B-47D3-9966-A310937BD6FE}" type="pres">
      <dgm:prSet presAssocID="{BED92646-D8AD-4FE8-BE0E-7FADEE5C41FF}" presName="hierRoot4" presStyleCnt="0"/>
      <dgm:spPr/>
    </dgm:pt>
    <dgm:pt modelId="{0FB073A6-5498-4EA6-8B41-9E7049E60A2C}" type="pres">
      <dgm:prSet presAssocID="{BED92646-D8AD-4FE8-BE0E-7FADEE5C41FF}" presName="composite4" presStyleCnt="0"/>
      <dgm:spPr/>
    </dgm:pt>
    <dgm:pt modelId="{BE6DE4B9-8A6B-478C-BC34-EA8C2456222F}" type="pres">
      <dgm:prSet presAssocID="{BED92646-D8AD-4FE8-BE0E-7FADEE5C41FF}" presName="background4" presStyleLbl="node4" presStyleIdx="3" presStyleCnt="6"/>
      <dgm:spPr/>
    </dgm:pt>
    <dgm:pt modelId="{EF2A76C5-E415-4AC5-BE2D-10957AFE1458}" type="pres">
      <dgm:prSet presAssocID="{BED92646-D8AD-4FE8-BE0E-7FADEE5C41FF}" presName="text4" presStyleLbl="fgAcc4" presStyleIdx="3" presStyleCnt="6">
        <dgm:presLayoutVars>
          <dgm:chPref val="3"/>
        </dgm:presLayoutVars>
      </dgm:prSet>
      <dgm:spPr/>
    </dgm:pt>
    <dgm:pt modelId="{FC7E7881-6C49-4150-8EAA-47052FAD9516}" type="pres">
      <dgm:prSet presAssocID="{BED92646-D8AD-4FE8-BE0E-7FADEE5C41FF}" presName="hierChild5" presStyleCnt="0"/>
      <dgm:spPr/>
    </dgm:pt>
    <dgm:pt modelId="{95C04404-A6E8-4065-B0C6-F118538688FB}" type="pres">
      <dgm:prSet presAssocID="{45F1DE05-C21E-435B-B27F-D155548A94E4}" presName="Name23" presStyleLbl="parChTrans1D4" presStyleIdx="4" presStyleCnt="6"/>
      <dgm:spPr/>
    </dgm:pt>
    <dgm:pt modelId="{7693E880-B9A2-49C8-9AF8-8EDD7C6BE6EB}" type="pres">
      <dgm:prSet presAssocID="{8C5AEE87-EA5B-493C-B72E-A5ADFEDAF7BE}" presName="hierRoot4" presStyleCnt="0"/>
      <dgm:spPr/>
    </dgm:pt>
    <dgm:pt modelId="{54FF0CE4-6A14-49FA-AFE5-2E217BF1063F}" type="pres">
      <dgm:prSet presAssocID="{8C5AEE87-EA5B-493C-B72E-A5ADFEDAF7BE}" presName="composite4" presStyleCnt="0"/>
      <dgm:spPr/>
    </dgm:pt>
    <dgm:pt modelId="{2C362E17-06EF-493B-8C63-204C2B3E6A16}" type="pres">
      <dgm:prSet presAssocID="{8C5AEE87-EA5B-493C-B72E-A5ADFEDAF7BE}" presName="background4" presStyleLbl="node4" presStyleIdx="4" presStyleCnt="6"/>
      <dgm:spPr/>
    </dgm:pt>
    <dgm:pt modelId="{51143B11-4F4F-4AA5-BB01-146DEA6E44B7}" type="pres">
      <dgm:prSet presAssocID="{8C5AEE87-EA5B-493C-B72E-A5ADFEDAF7BE}" presName="text4" presStyleLbl="fgAcc4" presStyleIdx="4" presStyleCnt="6">
        <dgm:presLayoutVars>
          <dgm:chPref val="3"/>
        </dgm:presLayoutVars>
      </dgm:prSet>
      <dgm:spPr/>
    </dgm:pt>
    <dgm:pt modelId="{1862CA50-DAD5-4E13-87D1-E078A8FDB102}" type="pres">
      <dgm:prSet presAssocID="{8C5AEE87-EA5B-493C-B72E-A5ADFEDAF7BE}" presName="hierChild5" presStyleCnt="0"/>
      <dgm:spPr/>
    </dgm:pt>
    <dgm:pt modelId="{A363EB6C-DD6B-4493-B8E7-90B161A3B604}" type="pres">
      <dgm:prSet presAssocID="{5ADA93ED-0287-4F96-A340-1BB3EB5E56AD}" presName="Name23" presStyleLbl="parChTrans1D4" presStyleIdx="5" presStyleCnt="6"/>
      <dgm:spPr/>
    </dgm:pt>
    <dgm:pt modelId="{8E09148C-180D-400D-8136-DDF7BD39A5C2}" type="pres">
      <dgm:prSet presAssocID="{CC4F631C-90C8-4F33-A845-6FCA2CB8ADA9}" presName="hierRoot4" presStyleCnt="0"/>
      <dgm:spPr/>
    </dgm:pt>
    <dgm:pt modelId="{568339C7-7E0B-422B-BB7A-F0F7B7E5BB30}" type="pres">
      <dgm:prSet presAssocID="{CC4F631C-90C8-4F33-A845-6FCA2CB8ADA9}" presName="composite4" presStyleCnt="0"/>
      <dgm:spPr/>
    </dgm:pt>
    <dgm:pt modelId="{CCE0443F-C6AE-438F-B061-02163A188CE1}" type="pres">
      <dgm:prSet presAssocID="{CC4F631C-90C8-4F33-A845-6FCA2CB8ADA9}" presName="background4" presStyleLbl="node4" presStyleIdx="5" presStyleCnt="6"/>
      <dgm:spPr/>
    </dgm:pt>
    <dgm:pt modelId="{BEF02AB9-4FF0-4A1B-95FB-05BC80F2F1C8}" type="pres">
      <dgm:prSet presAssocID="{CC4F631C-90C8-4F33-A845-6FCA2CB8ADA9}" presName="text4" presStyleLbl="fgAcc4" presStyleIdx="5" presStyleCnt="6">
        <dgm:presLayoutVars>
          <dgm:chPref val="3"/>
        </dgm:presLayoutVars>
      </dgm:prSet>
      <dgm:spPr/>
    </dgm:pt>
    <dgm:pt modelId="{13EC1249-3EEB-4A19-9CEB-2DA0B6BAF51B}" type="pres">
      <dgm:prSet presAssocID="{CC4F631C-90C8-4F33-A845-6FCA2CB8ADA9}" presName="hierChild5" presStyleCnt="0"/>
      <dgm:spPr/>
    </dgm:pt>
  </dgm:ptLst>
  <dgm:cxnLst>
    <dgm:cxn modelId="{40BCF403-1928-43C8-8FB6-DC8053DCCAF2}" type="presOf" srcId="{E42F7F6F-F44B-48CF-A1C1-998F8BC366F3}" destId="{572E48AF-079A-4409-A54A-F95EDB2DC17D}" srcOrd="0" destOrd="0" presId="urn:microsoft.com/office/officeart/2005/8/layout/hierarchy1"/>
    <dgm:cxn modelId="{166DDA05-DD27-48E9-AE9E-F0DC889E6765}" srcId="{0597080A-29FD-45C5-AB56-946B3861AFA6}" destId="{8A898EC4-7D7D-473E-A0E2-0801F562E928}" srcOrd="0" destOrd="0" parTransId="{FEFFEA7A-1C5A-4C5C-9924-CF31318B51BD}" sibTransId="{821E433A-EBE6-4044-B12E-03F6A78CE4B7}"/>
    <dgm:cxn modelId="{BA5BA10A-811B-40AE-866F-DCA58E2270CF}" srcId="{584BC1C7-0753-489F-A79B-AA250D646D3B}" destId="{CC4F631C-90C8-4F33-A845-6FCA2CB8ADA9}" srcOrd="2" destOrd="0" parTransId="{5ADA93ED-0287-4F96-A340-1BB3EB5E56AD}" sibTransId="{4421DCB7-9202-4378-9EDF-B1644F4570A2}"/>
    <dgm:cxn modelId="{727B6A10-47E6-42F4-B7E6-6D0C6FD3F14D}" type="presOf" srcId="{9E2651C8-EC3B-499A-AE57-1D22974E2994}" destId="{788EFC07-44FF-4941-BADF-8CF8E28EC24F}" srcOrd="0" destOrd="0" presId="urn:microsoft.com/office/officeart/2005/8/layout/hierarchy1"/>
    <dgm:cxn modelId="{4E81E019-77CB-414E-AA36-9AFD0C180DD0}" type="presOf" srcId="{0597080A-29FD-45C5-AB56-946B3861AFA6}" destId="{B1539F79-87F8-40B7-A512-20AF68C5B00B}" srcOrd="0" destOrd="0" presId="urn:microsoft.com/office/officeart/2005/8/layout/hierarchy1"/>
    <dgm:cxn modelId="{1E6BE71F-EBBB-4E9F-B11E-5307D828AE95}" srcId="{584BC1C7-0753-489F-A79B-AA250D646D3B}" destId="{8C5AEE87-EA5B-493C-B72E-A5ADFEDAF7BE}" srcOrd="1" destOrd="0" parTransId="{45F1DE05-C21E-435B-B27F-D155548A94E4}" sibTransId="{0A4DA62F-841E-43F7-9CE5-9330C7DF8F78}"/>
    <dgm:cxn modelId="{5B3B3F24-D026-4DDD-9E95-29EFF77963D0}" type="presOf" srcId="{584BC1C7-0753-489F-A79B-AA250D646D3B}" destId="{824E4729-67AD-4322-85DF-4449B33676EE}" srcOrd="0" destOrd="0" presId="urn:microsoft.com/office/officeart/2005/8/layout/hierarchy1"/>
    <dgm:cxn modelId="{A53B0239-A167-4AA0-A4AE-D7FDD44DD133}" type="presOf" srcId="{BED92646-D8AD-4FE8-BE0E-7FADEE5C41FF}" destId="{EF2A76C5-E415-4AC5-BE2D-10957AFE1458}" srcOrd="0" destOrd="0" presId="urn:microsoft.com/office/officeart/2005/8/layout/hierarchy1"/>
    <dgm:cxn modelId="{FD648D3E-2874-4B9C-BDB8-72077FF81C3C}" srcId="{DF78CC32-BC7D-42B7-95B3-A97B88882163}" destId="{0597080A-29FD-45C5-AB56-946B3861AFA6}" srcOrd="0" destOrd="0" parTransId="{2A60BCAD-194C-4C7B-88A0-9422B94DCE46}" sibTransId="{877079DE-D0D6-4527-8FF7-02579F62668B}"/>
    <dgm:cxn modelId="{85973A5C-2EC2-4AFE-B5E3-1F8BA2A32C3D}" type="presOf" srcId="{45F1DE05-C21E-435B-B27F-D155548A94E4}" destId="{95C04404-A6E8-4065-B0C6-F118538688FB}" srcOrd="0" destOrd="0" presId="urn:microsoft.com/office/officeart/2005/8/layout/hierarchy1"/>
    <dgm:cxn modelId="{6BAB8542-E299-4D34-B81E-A2048385EED8}" type="presOf" srcId="{CC4F631C-90C8-4F33-A845-6FCA2CB8ADA9}" destId="{BEF02AB9-4FF0-4A1B-95FB-05BC80F2F1C8}" srcOrd="0" destOrd="0" presId="urn:microsoft.com/office/officeart/2005/8/layout/hierarchy1"/>
    <dgm:cxn modelId="{8C99B44B-1038-47BE-B4DC-9AF94B779155}" type="presOf" srcId="{FB6F4DDF-0CED-4811-80C5-659F287C4455}" destId="{E8EABF24-4C4D-43F4-8286-6B0BE8D307D3}" srcOrd="0" destOrd="0" presId="urn:microsoft.com/office/officeart/2005/8/layout/hierarchy1"/>
    <dgm:cxn modelId="{781C684D-088A-4806-BAD0-146EC7D8402A}" type="presOf" srcId="{CBBF3B08-C65E-4B41-9FD7-AF950A076F80}" destId="{9949A124-1DAC-4FB7-A1FA-1DCC32D1EEF9}" srcOrd="0" destOrd="0" presId="urn:microsoft.com/office/officeart/2005/8/layout/hierarchy1"/>
    <dgm:cxn modelId="{A790367D-6BAD-4A19-AEC3-0C372F3FEC7D}" type="presOf" srcId="{FEFFEA7A-1C5A-4C5C-9924-CF31318B51BD}" destId="{68099FAA-3B4C-4420-8B82-C3B3796A3CCA}" srcOrd="0" destOrd="0" presId="urn:microsoft.com/office/officeart/2005/8/layout/hierarchy1"/>
    <dgm:cxn modelId="{46A0A784-1E41-4BE8-B044-818AAFC64300}" srcId="{DF78CC32-BC7D-42B7-95B3-A97B88882163}" destId="{584BC1C7-0753-489F-A79B-AA250D646D3B}" srcOrd="1" destOrd="0" parTransId="{FB6F4DDF-0CED-4811-80C5-659F287C4455}" sibTransId="{9AB8EC89-B039-46AB-9AEA-ECF8FCB55952}"/>
    <dgm:cxn modelId="{5E68488E-E3C8-4F1D-AF0C-953D1CDD951E}" srcId="{9B5F012D-49C0-46D5-A2C6-3D8A597AE2D7}" destId="{DF78CC32-BC7D-42B7-95B3-A97B88882163}" srcOrd="0" destOrd="0" parTransId="{BFC76078-3284-47AA-B822-FECB39BE402B}" sibTransId="{B5CA6065-76D5-40CB-A511-1E215BDCBAD0}"/>
    <dgm:cxn modelId="{CD5A0E9D-042A-4966-B06A-FF7DB724897C}" type="presOf" srcId="{05FEBC6D-4B9E-436F-A6DD-963D894E3456}" destId="{6C3023FC-C3F1-4848-A05A-60DB83EE96A2}" srcOrd="0" destOrd="0" presId="urn:microsoft.com/office/officeart/2005/8/layout/hierarchy1"/>
    <dgm:cxn modelId="{94687BA3-9F0B-4697-A3DB-412D9123A71F}" srcId="{584BC1C7-0753-489F-A79B-AA250D646D3B}" destId="{BED92646-D8AD-4FE8-BE0E-7FADEE5C41FF}" srcOrd="0" destOrd="0" parTransId="{E42F7F6F-F44B-48CF-A1C1-998F8BC366F3}" sibTransId="{857F1DA7-3A82-4101-9EF3-FF395FAA6047}"/>
    <dgm:cxn modelId="{0E5FA2AA-030B-428F-91E6-0E179B7A9100}" type="presOf" srcId="{8C5AEE87-EA5B-493C-B72E-A5ADFEDAF7BE}" destId="{51143B11-4F4F-4AA5-BB01-146DEA6E44B7}" srcOrd="0" destOrd="0" presId="urn:microsoft.com/office/officeart/2005/8/layout/hierarchy1"/>
    <dgm:cxn modelId="{50EEC1AC-1690-468A-8DA2-0136F7E467F1}" srcId="{0597080A-29FD-45C5-AB56-946B3861AFA6}" destId="{17AB63FA-B838-49E9-8654-72721AE90FB9}" srcOrd="1" destOrd="0" parTransId="{CBBF3B08-C65E-4B41-9FD7-AF950A076F80}" sibTransId="{9E466D31-AC6C-47BD-A408-011D5AE66067}"/>
    <dgm:cxn modelId="{193FF6BC-A75E-4834-B39C-0186DC4334E4}" type="presOf" srcId="{9B5F012D-49C0-46D5-A2C6-3D8A597AE2D7}" destId="{F21F7F99-5B31-47C8-8068-D167966213AD}" srcOrd="0" destOrd="0" presId="urn:microsoft.com/office/officeart/2005/8/layout/hierarchy1"/>
    <dgm:cxn modelId="{FBA412BF-0FA3-429A-90C7-1CC2C9CBC76F}" type="presOf" srcId="{DF78CC32-BC7D-42B7-95B3-A97B88882163}" destId="{C188A53A-0947-4DC5-9820-BF6C59C0F6DD}" srcOrd="0" destOrd="0" presId="urn:microsoft.com/office/officeart/2005/8/layout/hierarchy1"/>
    <dgm:cxn modelId="{FFA93DC9-1EB1-4F52-885C-46991B957B6D}" type="presOf" srcId="{8A898EC4-7D7D-473E-A0E2-0801F562E928}" destId="{D022BB73-E219-40E8-B6A8-0FDA3964626D}" srcOrd="0" destOrd="0" presId="urn:microsoft.com/office/officeart/2005/8/layout/hierarchy1"/>
    <dgm:cxn modelId="{E24ED2D4-EB0D-40F0-B43C-D0A5ED7928B0}" srcId="{9774D87C-402F-4C4E-A62A-D6527B2AFB5C}" destId="{9B5F012D-49C0-46D5-A2C6-3D8A597AE2D7}" srcOrd="0" destOrd="0" parTransId="{67A17724-2629-4386-9037-96945B5BDBC5}" sibTransId="{74A8AA96-C466-42CE-9A44-A1A066ACA2D1}"/>
    <dgm:cxn modelId="{CD9C4DDC-732F-458E-867C-1D8B9B3E46BE}" type="presOf" srcId="{17AB63FA-B838-49E9-8654-72721AE90FB9}" destId="{7760BD06-1A50-4203-929F-A9BD6AE0E6D7}" srcOrd="0" destOrd="0" presId="urn:microsoft.com/office/officeart/2005/8/layout/hierarchy1"/>
    <dgm:cxn modelId="{9C3DFFDC-F8AC-4605-9377-4D8C0B674E09}" type="presOf" srcId="{2A60BCAD-194C-4C7B-88A0-9422B94DCE46}" destId="{F9533839-95E0-49A2-A9A7-B7D643B4EFC6}" srcOrd="0" destOrd="0" presId="urn:microsoft.com/office/officeart/2005/8/layout/hierarchy1"/>
    <dgm:cxn modelId="{451BF6EA-63F8-41A9-919B-3BBC5963CFCA}" type="presOf" srcId="{BFC76078-3284-47AA-B822-FECB39BE402B}" destId="{628467DD-1C76-418D-AF8F-BD63A54241C3}" srcOrd="0" destOrd="0" presId="urn:microsoft.com/office/officeart/2005/8/layout/hierarchy1"/>
    <dgm:cxn modelId="{1EC308F0-89D9-46B2-9183-26DD851A44BC}" type="presOf" srcId="{9774D87C-402F-4C4E-A62A-D6527B2AFB5C}" destId="{B577B6CE-3824-4FEE-8EDC-652FCBA6A22D}" srcOrd="0" destOrd="0" presId="urn:microsoft.com/office/officeart/2005/8/layout/hierarchy1"/>
    <dgm:cxn modelId="{34720BF6-D231-481A-8F7E-646127B3514F}" srcId="{0597080A-29FD-45C5-AB56-946B3861AFA6}" destId="{9E2651C8-EC3B-499A-AE57-1D22974E2994}" srcOrd="2" destOrd="0" parTransId="{05FEBC6D-4B9E-436F-A6DD-963D894E3456}" sibTransId="{371B2187-2722-4777-9BAC-7BCC30B210E7}"/>
    <dgm:cxn modelId="{20ECDAFD-2A74-4434-813D-4616B94CD057}" type="presOf" srcId="{5ADA93ED-0287-4F96-A340-1BB3EB5E56AD}" destId="{A363EB6C-DD6B-4493-B8E7-90B161A3B604}" srcOrd="0" destOrd="0" presId="urn:microsoft.com/office/officeart/2005/8/layout/hierarchy1"/>
    <dgm:cxn modelId="{ACFE9323-5185-453F-BE16-3441ACB9BEF9}" type="presParOf" srcId="{B577B6CE-3824-4FEE-8EDC-652FCBA6A22D}" destId="{48B416B8-A833-4B6E-8C73-461E54902E07}" srcOrd="0" destOrd="0" presId="urn:microsoft.com/office/officeart/2005/8/layout/hierarchy1"/>
    <dgm:cxn modelId="{EB91B517-48F0-4F51-8426-EBF87A4515F1}" type="presParOf" srcId="{48B416B8-A833-4B6E-8C73-461E54902E07}" destId="{63750F45-047A-4920-AAD7-1886FE909590}" srcOrd="0" destOrd="0" presId="urn:microsoft.com/office/officeart/2005/8/layout/hierarchy1"/>
    <dgm:cxn modelId="{4DCEFB16-4BDF-4F0B-9885-8FB75DA8065C}" type="presParOf" srcId="{63750F45-047A-4920-AAD7-1886FE909590}" destId="{D78A55AF-6611-411B-B746-5C948403337B}" srcOrd="0" destOrd="0" presId="urn:microsoft.com/office/officeart/2005/8/layout/hierarchy1"/>
    <dgm:cxn modelId="{D7A9352E-F715-4C33-85D9-D7FA744E9861}" type="presParOf" srcId="{63750F45-047A-4920-AAD7-1886FE909590}" destId="{F21F7F99-5B31-47C8-8068-D167966213AD}" srcOrd="1" destOrd="0" presId="urn:microsoft.com/office/officeart/2005/8/layout/hierarchy1"/>
    <dgm:cxn modelId="{62FDDF43-F747-4494-B1B7-00A293A3B1B4}" type="presParOf" srcId="{48B416B8-A833-4B6E-8C73-461E54902E07}" destId="{55102B8F-9261-449A-BF7F-631DA4746E38}" srcOrd="1" destOrd="0" presId="urn:microsoft.com/office/officeart/2005/8/layout/hierarchy1"/>
    <dgm:cxn modelId="{D26830F5-411E-45E4-85D8-549B464F2E49}" type="presParOf" srcId="{55102B8F-9261-449A-BF7F-631DA4746E38}" destId="{628467DD-1C76-418D-AF8F-BD63A54241C3}" srcOrd="0" destOrd="0" presId="urn:microsoft.com/office/officeart/2005/8/layout/hierarchy1"/>
    <dgm:cxn modelId="{52D8B4FB-A23D-4165-89A0-2A92BFE9814D}" type="presParOf" srcId="{55102B8F-9261-449A-BF7F-631DA4746E38}" destId="{EFD20199-C18A-4F88-8534-D38E47E0C105}" srcOrd="1" destOrd="0" presId="urn:microsoft.com/office/officeart/2005/8/layout/hierarchy1"/>
    <dgm:cxn modelId="{AFB8EF91-F18F-4720-B739-CF88BBD933E9}" type="presParOf" srcId="{EFD20199-C18A-4F88-8534-D38E47E0C105}" destId="{BD68117D-8C25-48C8-B1D0-B7945C24F04D}" srcOrd="0" destOrd="0" presId="urn:microsoft.com/office/officeart/2005/8/layout/hierarchy1"/>
    <dgm:cxn modelId="{AF33FE54-AFAD-4FA2-90CF-BDD76ED19F76}" type="presParOf" srcId="{BD68117D-8C25-48C8-B1D0-B7945C24F04D}" destId="{3755A4D2-A3BD-43D4-9BCC-1CBF615D7DCD}" srcOrd="0" destOrd="0" presId="urn:microsoft.com/office/officeart/2005/8/layout/hierarchy1"/>
    <dgm:cxn modelId="{9B73B0E1-B8C6-4C9F-BFB9-DA7BFDB97BE8}" type="presParOf" srcId="{BD68117D-8C25-48C8-B1D0-B7945C24F04D}" destId="{C188A53A-0947-4DC5-9820-BF6C59C0F6DD}" srcOrd="1" destOrd="0" presId="urn:microsoft.com/office/officeart/2005/8/layout/hierarchy1"/>
    <dgm:cxn modelId="{90DA6572-B844-4318-AF7A-4FDA6C1BBEFE}" type="presParOf" srcId="{EFD20199-C18A-4F88-8534-D38E47E0C105}" destId="{5B0E5852-44C9-4C8E-AE86-A9B8D28C0504}" srcOrd="1" destOrd="0" presId="urn:microsoft.com/office/officeart/2005/8/layout/hierarchy1"/>
    <dgm:cxn modelId="{BBF8A617-84ED-44CD-B94C-D23A5207C985}" type="presParOf" srcId="{5B0E5852-44C9-4C8E-AE86-A9B8D28C0504}" destId="{F9533839-95E0-49A2-A9A7-B7D643B4EFC6}" srcOrd="0" destOrd="0" presId="urn:microsoft.com/office/officeart/2005/8/layout/hierarchy1"/>
    <dgm:cxn modelId="{8C656AA2-7FC9-43D5-93D0-09D5AA200CC4}" type="presParOf" srcId="{5B0E5852-44C9-4C8E-AE86-A9B8D28C0504}" destId="{A912DD4B-5240-47E0-B377-9471AEAE9A61}" srcOrd="1" destOrd="0" presId="urn:microsoft.com/office/officeart/2005/8/layout/hierarchy1"/>
    <dgm:cxn modelId="{F36CE895-7557-4692-8A88-910ABE208FF4}" type="presParOf" srcId="{A912DD4B-5240-47E0-B377-9471AEAE9A61}" destId="{C612D47D-C7DB-4B0A-8236-545E27A40614}" srcOrd="0" destOrd="0" presId="urn:microsoft.com/office/officeart/2005/8/layout/hierarchy1"/>
    <dgm:cxn modelId="{256452E9-D714-4279-BADD-E36F4D0015FC}" type="presParOf" srcId="{C612D47D-C7DB-4B0A-8236-545E27A40614}" destId="{74584E76-4834-4558-81BD-C0E58B679E7E}" srcOrd="0" destOrd="0" presId="urn:microsoft.com/office/officeart/2005/8/layout/hierarchy1"/>
    <dgm:cxn modelId="{AF7FC68E-56CD-452D-A545-407D9B64B764}" type="presParOf" srcId="{C612D47D-C7DB-4B0A-8236-545E27A40614}" destId="{B1539F79-87F8-40B7-A512-20AF68C5B00B}" srcOrd="1" destOrd="0" presId="urn:microsoft.com/office/officeart/2005/8/layout/hierarchy1"/>
    <dgm:cxn modelId="{6413584D-A9E9-41B3-8E6B-3900A520864E}" type="presParOf" srcId="{A912DD4B-5240-47E0-B377-9471AEAE9A61}" destId="{CD26E2CD-31C4-47D7-A78F-AE957A7507A7}" srcOrd="1" destOrd="0" presId="urn:microsoft.com/office/officeart/2005/8/layout/hierarchy1"/>
    <dgm:cxn modelId="{A94BDD5F-736F-4494-9B6F-5D82F75CEEA0}" type="presParOf" srcId="{CD26E2CD-31C4-47D7-A78F-AE957A7507A7}" destId="{68099FAA-3B4C-4420-8B82-C3B3796A3CCA}" srcOrd="0" destOrd="0" presId="urn:microsoft.com/office/officeart/2005/8/layout/hierarchy1"/>
    <dgm:cxn modelId="{75E7EFDB-1D8C-4905-9882-8CB56CA6D195}" type="presParOf" srcId="{CD26E2CD-31C4-47D7-A78F-AE957A7507A7}" destId="{F87FA3D0-1C7C-45E6-84B7-836A7BD8C8B8}" srcOrd="1" destOrd="0" presId="urn:microsoft.com/office/officeart/2005/8/layout/hierarchy1"/>
    <dgm:cxn modelId="{9F978ED2-B2D3-4A1B-9F78-42075A75E2D7}" type="presParOf" srcId="{F87FA3D0-1C7C-45E6-84B7-836A7BD8C8B8}" destId="{987A8646-9451-4BD3-890B-293EFE245283}" srcOrd="0" destOrd="0" presId="urn:microsoft.com/office/officeart/2005/8/layout/hierarchy1"/>
    <dgm:cxn modelId="{AA04E3CE-0074-4619-B66A-B57DB139732C}" type="presParOf" srcId="{987A8646-9451-4BD3-890B-293EFE245283}" destId="{C35F23A7-643C-40D0-9DD3-DD3377A156A6}" srcOrd="0" destOrd="0" presId="urn:microsoft.com/office/officeart/2005/8/layout/hierarchy1"/>
    <dgm:cxn modelId="{AA6FE049-D832-4608-9678-D7439E7169F0}" type="presParOf" srcId="{987A8646-9451-4BD3-890B-293EFE245283}" destId="{D022BB73-E219-40E8-B6A8-0FDA3964626D}" srcOrd="1" destOrd="0" presId="urn:microsoft.com/office/officeart/2005/8/layout/hierarchy1"/>
    <dgm:cxn modelId="{46E13A23-9D6D-49E5-8BF5-935C3C88A05F}" type="presParOf" srcId="{F87FA3D0-1C7C-45E6-84B7-836A7BD8C8B8}" destId="{618A0FBE-995F-4EA0-8BB1-34AF0EB827D8}" srcOrd="1" destOrd="0" presId="urn:microsoft.com/office/officeart/2005/8/layout/hierarchy1"/>
    <dgm:cxn modelId="{2686FC98-C359-4717-8B81-BE7F2DF0E330}" type="presParOf" srcId="{CD26E2CD-31C4-47D7-A78F-AE957A7507A7}" destId="{9949A124-1DAC-4FB7-A1FA-1DCC32D1EEF9}" srcOrd="2" destOrd="0" presId="urn:microsoft.com/office/officeart/2005/8/layout/hierarchy1"/>
    <dgm:cxn modelId="{F04BDFC5-3061-4709-A2B2-2BE31E681A43}" type="presParOf" srcId="{CD26E2CD-31C4-47D7-A78F-AE957A7507A7}" destId="{2536FDC2-D766-48EE-B0C8-DA0D866E7772}" srcOrd="3" destOrd="0" presId="urn:microsoft.com/office/officeart/2005/8/layout/hierarchy1"/>
    <dgm:cxn modelId="{90740D47-C33D-4177-8866-56827AB498D7}" type="presParOf" srcId="{2536FDC2-D766-48EE-B0C8-DA0D866E7772}" destId="{C3EE090B-A4CB-4FB3-AFF9-CF9A9E01E972}" srcOrd="0" destOrd="0" presId="urn:microsoft.com/office/officeart/2005/8/layout/hierarchy1"/>
    <dgm:cxn modelId="{5382C817-B7FC-4A5B-8D8A-50935323512E}" type="presParOf" srcId="{C3EE090B-A4CB-4FB3-AFF9-CF9A9E01E972}" destId="{46028D95-A36E-40A9-A950-E651C73BB7FB}" srcOrd="0" destOrd="0" presId="urn:microsoft.com/office/officeart/2005/8/layout/hierarchy1"/>
    <dgm:cxn modelId="{C9D2813A-8599-46C3-8E0D-AB6595CE7768}" type="presParOf" srcId="{C3EE090B-A4CB-4FB3-AFF9-CF9A9E01E972}" destId="{7760BD06-1A50-4203-929F-A9BD6AE0E6D7}" srcOrd="1" destOrd="0" presId="urn:microsoft.com/office/officeart/2005/8/layout/hierarchy1"/>
    <dgm:cxn modelId="{3F45A043-73A6-49D8-BF00-DE03C94CD700}" type="presParOf" srcId="{2536FDC2-D766-48EE-B0C8-DA0D866E7772}" destId="{33729903-E8EE-44E2-8E15-7B819F9517BF}" srcOrd="1" destOrd="0" presId="urn:microsoft.com/office/officeart/2005/8/layout/hierarchy1"/>
    <dgm:cxn modelId="{4657161E-5311-4BA3-8AD7-EFD6443D767C}" type="presParOf" srcId="{CD26E2CD-31C4-47D7-A78F-AE957A7507A7}" destId="{6C3023FC-C3F1-4848-A05A-60DB83EE96A2}" srcOrd="4" destOrd="0" presId="urn:microsoft.com/office/officeart/2005/8/layout/hierarchy1"/>
    <dgm:cxn modelId="{01D1C73C-354B-4E9F-8FFE-D2DFEE800D58}" type="presParOf" srcId="{CD26E2CD-31C4-47D7-A78F-AE957A7507A7}" destId="{9982FA3F-D77D-4868-87F0-3CE9D16C76C5}" srcOrd="5" destOrd="0" presId="urn:microsoft.com/office/officeart/2005/8/layout/hierarchy1"/>
    <dgm:cxn modelId="{C19DB8DA-DDEB-4BC5-983C-E46EBA465A11}" type="presParOf" srcId="{9982FA3F-D77D-4868-87F0-3CE9D16C76C5}" destId="{78632F59-E89D-42C2-AC6B-656C9A9110D6}" srcOrd="0" destOrd="0" presId="urn:microsoft.com/office/officeart/2005/8/layout/hierarchy1"/>
    <dgm:cxn modelId="{8B05FA9B-140E-4E8E-A4AB-32B8A617B8A8}" type="presParOf" srcId="{78632F59-E89D-42C2-AC6B-656C9A9110D6}" destId="{CC8F0FA4-4303-4FDE-99B1-CF9FE3BB3548}" srcOrd="0" destOrd="0" presId="urn:microsoft.com/office/officeart/2005/8/layout/hierarchy1"/>
    <dgm:cxn modelId="{98FC3B7A-B268-4429-B340-D5F092AF9EFE}" type="presParOf" srcId="{78632F59-E89D-42C2-AC6B-656C9A9110D6}" destId="{788EFC07-44FF-4941-BADF-8CF8E28EC24F}" srcOrd="1" destOrd="0" presId="urn:microsoft.com/office/officeart/2005/8/layout/hierarchy1"/>
    <dgm:cxn modelId="{8BBF2490-8268-4C9D-AB79-F38C212F72DD}" type="presParOf" srcId="{9982FA3F-D77D-4868-87F0-3CE9D16C76C5}" destId="{4BCC8B13-298A-4EA9-9F3A-F31136135067}" srcOrd="1" destOrd="0" presId="urn:microsoft.com/office/officeart/2005/8/layout/hierarchy1"/>
    <dgm:cxn modelId="{41F433C3-D5C5-4361-89EE-33D526A1B9DD}" type="presParOf" srcId="{5B0E5852-44C9-4C8E-AE86-A9B8D28C0504}" destId="{E8EABF24-4C4D-43F4-8286-6B0BE8D307D3}" srcOrd="2" destOrd="0" presId="urn:microsoft.com/office/officeart/2005/8/layout/hierarchy1"/>
    <dgm:cxn modelId="{9194AEE3-2D45-44A2-B89F-BD6CC4135ED1}" type="presParOf" srcId="{5B0E5852-44C9-4C8E-AE86-A9B8D28C0504}" destId="{724A596F-18A5-4FEA-8333-46973BD2FFCF}" srcOrd="3" destOrd="0" presId="urn:microsoft.com/office/officeart/2005/8/layout/hierarchy1"/>
    <dgm:cxn modelId="{BADC0267-9F98-4DC0-93BA-75B1AB741472}" type="presParOf" srcId="{724A596F-18A5-4FEA-8333-46973BD2FFCF}" destId="{370C12C4-AA79-41EE-A2A5-BD44E54A9BC0}" srcOrd="0" destOrd="0" presId="urn:microsoft.com/office/officeart/2005/8/layout/hierarchy1"/>
    <dgm:cxn modelId="{F166E220-B7FB-4AB4-A634-E5C92DA6BF4E}" type="presParOf" srcId="{370C12C4-AA79-41EE-A2A5-BD44E54A9BC0}" destId="{5336B24B-85A0-4600-A8C6-CF7279F577C3}" srcOrd="0" destOrd="0" presId="urn:microsoft.com/office/officeart/2005/8/layout/hierarchy1"/>
    <dgm:cxn modelId="{FB0CA254-EDED-45C5-B804-DF906E38256F}" type="presParOf" srcId="{370C12C4-AA79-41EE-A2A5-BD44E54A9BC0}" destId="{824E4729-67AD-4322-85DF-4449B33676EE}" srcOrd="1" destOrd="0" presId="urn:microsoft.com/office/officeart/2005/8/layout/hierarchy1"/>
    <dgm:cxn modelId="{FAF595AA-ED80-4676-B31A-2FC45E2D8124}" type="presParOf" srcId="{724A596F-18A5-4FEA-8333-46973BD2FFCF}" destId="{86D82567-68B3-4179-B826-C8CD2F076AD9}" srcOrd="1" destOrd="0" presId="urn:microsoft.com/office/officeart/2005/8/layout/hierarchy1"/>
    <dgm:cxn modelId="{8E10BF3A-AD5D-4223-A7F1-725A2AFB6EF0}" type="presParOf" srcId="{86D82567-68B3-4179-B826-C8CD2F076AD9}" destId="{572E48AF-079A-4409-A54A-F95EDB2DC17D}" srcOrd="0" destOrd="0" presId="urn:microsoft.com/office/officeart/2005/8/layout/hierarchy1"/>
    <dgm:cxn modelId="{D0DEC915-821E-4B46-A36D-704FD5DF51C8}" type="presParOf" srcId="{86D82567-68B3-4179-B826-C8CD2F076AD9}" destId="{428E6768-7E3B-47D3-9966-A310937BD6FE}" srcOrd="1" destOrd="0" presId="urn:microsoft.com/office/officeart/2005/8/layout/hierarchy1"/>
    <dgm:cxn modelId="{02D5228D-F4FD-45C6-B6A1-C931B0D5BEAB}" type="presParOf" srcId="{428E6768-7E3B-47D3-9966-A310937BD6FE}" destId="{0FB073A6-5498-4EA6-8B41-9E7049E60A2C}" srcOrd="0" destOrd="0" presId="urn:microsoft.com/office/officeart/2005/8/layout/hierarchy1"/>
    <dgm:cxn modelId="{75AFE49C-D857-4FD2-81D2-338ED28D9122}" type="presParOf" srcId="{0FB073A6-5498-4EA6-8B41-9E7049E60A2C}" destId="{BE6DE4B9-8A6B-478C-BC34-EA8C2456222F}" srcOrd="0" destOrd="0" presId="urn:microsoft.com/office/officeart/2005/8/layout/hierarchy1"/>
    <dgm:cxn modelId="{A6DEA2BE-E903-44BD-AFA5-525DF70AF5DA}" type="presParOf" srcId="{0FB073A6-5498-4EA6-8B41-9E7049E60A2C}" destId="{EF2A76C5-E415-4AC5-BE2D-10957AFE1458}" srcOrd="1" destOrd="0" presId="urn:microsoft.com/office/officeart/2005/8/layout/hierarchy1"/>
    <dgm:cxn modelId="{66B8DA35-984C-4127-A734-505AAF183C9A}" type="presParOf" srcId="{428E6768-7E3B-47D3-9966-A310937BD6FE}" destId="{FC7E7881-6C49-4150-8EAA-47052FAD9516}" srcOrd="1" destOrd="0" presId="urn:microsoft.com/office/officeart/2005/8/layout/hierarchy1"/>
    <dgm:cxn modelId="{E2412840-EEE5-490B-8607-0A1FF8100066}" type="presParOf" srcId="{86D82567-68B3-4179-B826-C8CD2F076AD9}" destId="{95C04404-A6E8-4065-B0C6-F118538688FB}" srcOrd="2" destOrd="0" presId="urn:microsoft.com/office/officeart/2005/8/layout/hierarchy1"/>
    <dgm:cxn modelId="{327DE392-7A96-4099-907E-0FD82CF845B5}" type="presParOf" srcId="{86D82567-68B3-4179-B826-C8CD2F076AD9}" destId="{7693E880-B9A2-49C8-9AF8-8EDD7C6BE6EB}" srcOrd="3" destOrd="0" presId="urn:microsoft.com/office/officeart/2005/8/layout/hierarchy1"/>
    <dgm:cxn modelId="{F8DCBA7D-0235-45B4-A42C-FF875CB31A73}" type="presParOf" srcId="{7693E880-B9A2-49C8-9AF8-8EDD7C6BE6EB}" destId="{54FF0CE4-6A14-49FA-AFE5-2E217BF1063F}" srcOrd="0" destOrd="0" presId="urn:microsoft.com/office/officeart/2005/8/layout/hierarchy1"/>
    <dgm:cxn modelId="{581028B3-10FA-415F-B725-A666074171B7}" type="presParOf" srcId="{54FF0CE4-6A14-49FA-AFE5-2E217BF1063F}" destId="{2C362E17-06EF-493B-8C63-204C2B3E6A16}" srcOrd="0" destOrd="0" presId="urn:microsoft.com/office/officeart/2005/8/layout/hierarchy1"/>
    <dgm:cxn modelId="{0D17543B-94CE-4CEE-ADFE-A612E2F53EE5}" type="presParOf" srcId="{54FF0CE4-6A14-49FA-AFE5-2E217BF1063F}" destId="{51143B11-4F4F-4AA5-BB01-146DEA6E44B7}" srcOrd="1" destOrd="0" presId="urn:microsoft.com/office/officeart/2005/8/layout/hierarchy1"/>
    <dgm:cxn modelId="{B65D9681-245E-4716-9B75-6AF8B0592E46}" type="presParOf" srcId="{7693E880-B9A2-49C8-9AF8-8EDD7C6BE6EB}" destId="{1862CA50-DAD5-4E13-87D1-E078A8FDB102}" srcOrd="1" destOrd="0" presId="urn:microsoft.com/office/officeart/2005/8/layout/hierarchy1"/>
    <dgm:cxn modelId="{B9944BF7-F794-43B5-A5AA-9DA70CEA8F71}" type="presParOf" srcId="{86D82567-68B3-4179-B826-C8CD2F076AD9}" destId="{A363EB6C-DD6B-4493-B8E7-90B161A3B604}" srcOrd="4" destOrd="0" presId="urn:microsoft.com/office/officeart/2005/8/layout/hierarchy1"/>
    <dgm:cxn modelId="{76850951-E0D1-4988-83B8-85CE17B92729}" type="presParOf" srcId="{86D82567-68B3-4179-B826-C8CD2F076AD9}" destId="{8E09148C-180D-400D-8136-DDF7BD39A5C2}" srcOrd="5" destOrd="0" presId="urn:microsoft.com/office/officeart/2005/8/layout/hierarchy1"/>
    <dgm:cxn modelId="{16FD67AB-AE7B-47EB-80E8-998E94AD7A61}" type="presParOf" srcId="{8E09148C-180D-400D-8136-DDF7BD39A5C2}" destId="{568339C7-7E0B-422B-BB7A-F0F7B7E5BB30}" srcOrd="0" destOrd="0" presId="urn:microsoft.com/office/officeart/2005/8/layout/hierarchy1"/>
    <dgm:cxn modelId="{CA51E686-87E3-4567-BDE3-D93D2DA7B37A}" type="presParOf" srcId="{568339C7-7E0B-422B-BB7A-F0F7B7E5BB30}" destId="{CCE0443F-C6AE-438F-B061-02163A188CE1}" srcOrd="0" destOrd="0" presId="urn:microsoft.com/office/officeart/2005/8/layout/hierarchy1"/>
    <dgm:cxn modelId="{911B52C9-654D-4F4B-8CF5-847B36AB61D8}" type="presParOf" srcId="{568339C7-7E0B-422B-BB7A-F0F7B7E5BB30}" destId="{BEF02AB9-4FF0-4A1B-95FB-05BC80F2F1C8}" srcOrd="1" destOrd="0" presId="urn:microsoft.com/office/officeart/2005/8/layout/hierarchy1"/>
    <dgm:cxn modelId="{FE1C9019-012B-478C-9284-04D8BFF3F59C}" type="presParOf" srcId="{8E09148C-180D-400D-8136-DDF7BD39A5C2}" destId="{13EC1249-3EEB-4A19-9CEB-2DA0B6BAF51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A9985-87B5-46BB-A59C-E68FA49FC886}"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6C6CC513-FCBF-456A-AC93-DF0B943A516B}">
      <dgm:prSet phldrT="[Text]" phldr="0"/>
      <dgm:spPr/>
      <dgm:t>
        <a:bodyPr/>
        <a:lstStyle/>
        <a:p>
          <a:r>
            <a:rPr lang="en-US" dirty="0">
              <a:latin typeface="Calibri Light" panose="020F0302020204030204"/>
            </a:rPr>
            <a:t>117 campaign managers</a:t>
          </a:r>
          <a:endParaRPr lang="en-US" dirty="0"/>
        </a:p>
      </dgm:t>
    </dgm:pt>
    <dgm:pt modelId="{13935C78-B9A9-4D5E-92AB-60687B4E4E71}" type="parTrans" cxnId="{8AB8F5AC-963E-4D57-A0B1-F50004107CB5}">
      <dgm:prSet/>
      <dgm:spPr/>
      <dgm:t>
        <a:bodyPr/>
        <a:lstStyle/>
        <a:p>
          <a:endParaRPr lang="en-US"/>
        </a:p>
      </dgm:t>
    </dgm:pt>
    <dgm:pt modelId="{6B10DFE6-9C89-463A-8DF2-CB44F2EC996F}" type="sibTrans" cxnId="{8AB8F5AC-963E-4D57-A0B1-F50004107CB5}">
      <dgm:prSet/>
      <dgm:spPr/>
      <dgm:t>
        <a:bodyPr/>
        <a:lstStyle/>
        <a:p>
          <a:endParaRPr lang="en-US"/>
        </a:p>
      </dgm:t>
    </dgm:pt>
    <dgm:pt modelId="{0FEAD870-49EA-46EE-B9F4-E70CF9D438B1}">
      <dgm:prSet phldrT="[Text]" phldr="0"/>
      <dgm:spPr/>
      <dgm:t>
        <a:bodyPr/>
        <a:lstStyle/>
        <a:p>
          <a:pPr rtl="0"/>
          <a:r>
            <a:rPr lang="en-US" dirty="0">
              <a:latin typeface="Calibri Light" panose="020F0302020204030204"/>
            </a:rPr>
            <a:t>65 platform specific buyers</a:t>
          </a:r>
          <a:endParaRPr lang="en-US" dirty="0"/>
        </a:p>
      </dgm:t>
    </dgm:pt>
    <dgm:pt modelId="{D7F9A4A5-102C-459F-B39F-F95905A584DB}" type="parTrans" cxnId="{3C0D66BC-60B6-4B0C-ADB4-434AD977EAE6}">
      <dgm:prSet/>
      <dgm:spPr/>
      <dgm:t>
        <a:bodyPr/>
        <a:lstStyle/>
        <a:p>
          <a:endParaRPr lang="en-US"/>
        </a:p>
      </dgm:t>
    </dgm:pt>
    <dgm:pt modelId="{75703009-7A85-4E2B-A02E-01E5C855B1B8}" type="sibTrans" cxnId="{3C0D66BC-60B6-4B0C-ADB4-434AD977EAE6}">
      <dgm:prSet/>
      <dgm:spPr/>
      <dgm:t>
        <a:bodyPr/>
        <a:lstStyle/>
        <a:p>
          <a:endParaRPr lang="en-US"/>
        </a:p>
      </dgm:t>
    </dgm:pt>
    <dgm:pt modelId="{80514079-2D5D-486F-ABF7-7EC166B6089C}">
      <dgm:prSet phldrT="[Text]" phldr="0"/>
      <dgm:spPr/>
      <dgm:t>
        <a:bodyPr/>
        <a:lstStyle/>
        <a:p>
          <a:pPr rtl="0"/>
          <a:r>
            <a:rPr lang="en-US" dirty="0">
              <a:latin typeface="Calibri Light" panose="020F0302020204030204"/>
            </a:rPr>
            <a:t>26 creative experts</a:t>
          </a:r>
          <a:endParaRPr lang="en-US" dirty="0"/>
        </a:p>
      </dgm:t>
    </dgm:pt>
    <dgm:pt modelId="{5E3660A4-B53F-424F-B1DD-F46C58D17097}" type="parTrans" cxnId="{3FC127B5-A80E-41CD-AA14-78422A5FC2B7}">
      <dgm:prSet/>
      <dgm:spPr/>
      <dgm:t>
        <a:bodyPr/>
        <a:lstStyle/>
        <a:p>
          <a:endParaRPr lang="en-US"/>
        </a:p>
      </dgm:t>
    </dgm:pt>
    <dgm:pt modelId="{483876E0-B89B-4F57-A603-76E18B20448A}" type="sibTrans" cxnId="{3FC127B5-A80E-41CD-AA14-78422A5FC2B7}">
      <dgm:prSet/>
      <dgm:spPr/>
      <dgm:t>
        <a:bodyPr/>
        <a:lstStyle/>
        <a:p>
          <a:endParaRPr lang="en-US"/>
        </a:p>
      </dgm:t>
    </dgm:pt>
    <dgm:pt modelId="{B467A7D7-FE23-4592-971E-FA18D5ACB092}">
      <dgm:prSet phldrT="[Text]" phldr="0"/>
      <dgm:spPr/>
      <dgm:t>
        <a:bodyPr/>
        <a:lstStyle/>
        <a:p>
          <a:pPr rtl="0"/>
          <a:r>
            <a:rPr lang="en-US" dirty="0">
              <a:latin typeface="Calibri Light" panose="020F0302020204030204"/>
            </a:rPr>
            <a:t>10 Market Research Data Analysts</a:t>
          </a:r>
          <a:endParaRPr lang="en-US" dirty="0"/>
        </a:p>
      </dgm:t>
    </dgm:pt>
    <dgm:pt modelId="{00D04A3B-A69C-4D23-89E4-C04772A8ABF4}" type="parTrans" cxnId="{6CD23B36-ACD9-4661-876C-DEFDD481F39B}">
      <dgm:prSet/>
      <dgm:spPr/>
      <dgm:t>
        <a:bodyPr/>
        <a:lstStyle/>
        <a:p>
          <a:endParaRPr lang="en-US"/>
        </a:p>
      </dgm:t>
    </dgm:pt>
    <dgm:pt modelId="{9C98398B-AA49-41CF-B853-4556265EE839}" type="sibTrans" cxnId="{6CD23B36-ACD9-4661-876C-DEFDD481F39B}">
      <dgm:prSet/>
      <dgm:spPr/>
      <dgm:t>
        <a:bodyPr/>
        <a:lstStyle/>
        <a:p>
          <a:endParaRPr lang="en-US"/>
        </a:p>
      </dgm:t>
    </dgm:pt>
    <dgm:pt modelId="{8831C343-BF24-4AFF-B084-9DB387456CAB}">
      <dgm:prSet phldr="0"/>
      <dgm:spPr/>
      <dgm:t>
        <a:bodyPr/>
        <a:lstStyle/>
        <a:p>
          <a:pPr rtl="0"/>
          <a:r>
            <a:rPr lang="en-US" dirty="0">
              <a:latin typeface="Calibri Light" panose="020F0302020204030204"/>
            </a:rPr>
            <a:t>200 Digital strategist</a:t>
          </a:r>
        </a:p>
      </dgm:t>
    </dgm:pt>
    <dgm:pt modelId="{29E721A8-99FF-4A4C-936A-F57BD16FF7FA}" type="parTrans" cxnId="{2AD894EE-B22B-492B-A252-CC1FDDC4CB48}">
      <dgm:prSet/>
      <dgm:spPr/>
    </dgm:pt>
    <dgm:pt modelId="{DB471B6C-0B0B-4D80-9E02-55EBC741EDA7}" type="sibTrans" cxnId="{2AD894EE-B22B-492B-A252-CC1FDDC4CB48}">
      <dgm:prSet/>
      <dgm:spPr/>
    </dgm:pt>
    <dgm:pt modelId="{63B19CE8-0E13-4370-8088-5006066F6727}" type="pres">
      <dgm:prSet presAssocID="{CA0A9985-87B5-46BB-A59C-E68FA49FC886}" presName="diagram" presStyleCnt="0">
        <dgm:presLayoutVars>
          <dgm:dir/>
          <dgm:resizeHandles val="exact"/>
        </dgm:presLayoutVars>
      </dgm:prSet>
      <dgm:spPr/>
    </dgm:pt>
    <dgm:pt modelId="{92BC1006-566E-48DD-9AC7-895F64C804DB}" type="pres">
      <dgm:prSet presAssocID="{8831C343-BF24-4AFF-B084-9DB387456CAB}" presName="node" presStyleLbl="node1" presStyleIdx="0" presStyleCnt="5">
        <dgm:presLayoutVars>
          <dgm:bulletEnabled val="1"/>
        </dgm:presLayoutVars>
      </dgm:prSet>
      <dgm:spPr/>
    </dgm:pt>
    <dgm:pt modelId="{D12E59DE-C390-4AF1-B295-1BBBA36193A0}" type="pres">
      <dgm:prSet presAssocID="{DB471B6C-0B0B-4D80-9E02-55EBC741EDA7}" presName="sibTrans" presStyleCnt="0"/>
      <dgm:spPr/>
    </dgm:pt>
    <dgm:pt modelId="{31409D57-57D8-4265-9AD8-CEF47B2DC19C}" type="pres">
      <dgm:prSet presAssocID="{6C6CC513-FCBF-456A-AC93-DF0B943A516B}" presName="node" presStyleLbl="node1" presStyleIdx="1" presStyleCnt="5">
        <dgm:presLayoutVars>
          <dgm:bulletEnabled val="1"/>
        </dgm:presLayoutVars>
      </dgm:prSet>
      <dgm:spPr/>
    </dgm:pt>
    <dgm:pt modelId="{1EED28AA-6E51-407D-AE35-6CE4523894B3}" type="pres">
      <dgm:prSet presAssocID="{6B10DFE6-9C89-463A-8DF2-CB44F2EC996F}" presName="sibTrans" presStyleCnt="0"/>
      <dgm:spPr/>
    </dgm:pt>
    <dgm:pt modelId="{8EE4B931-B132-41D6-B603-3D56F4FCD91A}" type="pres">
      <dgm:prSet presAssocID="{0FEAD870-49EA-46EE-B9F4-E70CF9D438B1}" presName="node" presStyleLbl="node1" presStyleIdx="2" presStyleCnt="5">
        <dgm:presLayoutVars>
          <dgm:bulletEnabled val="1"/>
        </dgm:presLayoutVars>
      </dgm:prSet>
      <dgm:spPr/>
    </dgm:pt>
    <dgm:pt modelId="{8935D615-5C8E-43C7-BAFE-8CAB8D4CF949}" type="pres">
      <dgm:prSet presAssocID="{75703009-7A85-4E2B-A02E-01E5C855B1B8}" presName="sibTrans" presStyleCnt="0"/>
      <dgm:spPr/>
    </dgm:pt>
    <dgm:pt modelId="{8069CC2A-01F2-4C99-A3E3-32705964BBA6}" type="pres">
      <dgm:prSet presAssocID="{80514079-2D5D-486F-ABF7-7EC166B6089C}" presName="node" presStyleLbl="node1" presStyleIdx="3" presStyleCnt="5">
        <dgm:presLayoutVars>
          <dgm:bulletEnabled val="1"/>
        </dgm:presLayoutVars>
      </dgm:prSet>
      <dgm:spPr/>
    </dgm:pt>
    <dgm:pt modelId="{7020818D-EF33-4881-9529-14D9B21AA485}" type="pres">
      <dgm:prSet presAssocID="{483876E0-B89B-4F57-A603-76E18B20448A}" presName="sibTrans" presStyleCnt="0"/>
      <dgm:spPr/>
    </dgm:pt>
    <dgm:pt modelId="{6A12C209-B2BF-4E4E-9B57-C5B52C2660AA}" type="pres">
      <dgm:prSet presAssocID="{B467A7D7-FE23-4592-971E-FA18D5ACB092}" presName="node" presStyleLbl="node1" presStyleIdx="4" presStyleCnt="5">
        <dgm:presLayoutVars>
          <dgm:bulletEnabled val="1"/>
        </dgm:presLayoutVars>
      </dgm:prSet>
      <dgm:spPr/>
    </dgm:pt>
  </dgm:ptLst>
  <dgm:cxnLst>
    <dgm:cxn modelId="{2FF99D17-C2BB-4CD9-A83A-D8F3604AEB85}" type="presOf" srcId="{CA0A9985-87B5-46BB-A59C-E68FA49FC886}" destId="{63B19CE8-0E13-4370-8088-5006066F6727}" srcOrd="0" destOrd="0" presId="urn:microsoft.com/office/officeart/2005/8/layout/default"/>
    <dgm:cxn modelId="{6CD23B36-ACD9-4661-876C-DEFDD481F39B}" srcId="{CA0A9985-87B5-46BB-A59C-E68FA49FC886}" destId="{B467A7D7-FE23-4592-971E-FA18D5ACB092}" srcOrd="4" destOrd="0" parTransId="{00D04A3B-A69C-4D23-89E4-C04772A8ABF4}" sibTransId="{9C98398B-AA49-41CF-B853-4556265EE839}"/>
    <dgm:cxn modelId="{32C88938-D37B-4781-BA90-509CBAAD37BF}" type="presOf" srcId="{8831C343-BF24-4AFF-B084-9DB387456CAB}" destId="{92BC1006-566E-48DD-9AC7-895F64C804DB}" srcOrd="0" destOrd="0" presId="urn:microsoft.com/office/officeart/2005/8/layout/default"/>
    <dgm:cxn modelId="{FD33F540-E3B9-4589-B137-0B1E4BCC61F8}" type="presOf" srcId="{6C6CC513-FCBF-456A-AC93-DF0B943A516B}" destId="{31409D57-57D8-4265-9AD8-CEF47B2DC19C}" srcOrd="0" destOrd="0" presId="urn:microsoft.com/office/officeart/2005/8/layout/default"/>
    <dgm:cxn modelId="{0D880969-6C9C-41B0-9523-5ED349D79387}" type="presOf" srcId="{80514079-2D5D-486F-ABF7-7EC166B6089C}" destId="{8069CC2A-01F2-4C99-A3E3-32705964BBA6}" srcOrd="0" destOrd="0" presId="urn:microsoft.com/office/officeart/2005/8/layout/default"/>
    <dgm:cxn modelId="{8AB8F5AC-963E-4D57-A0B1-F50004107CB5}" srcId="{CA0A9985-87B5-46BB-A59C-E68FA49FC886}" destId="{6C6CC513-FCBF-456A-AC93-DF0B943A516B}" srcOrd="1" destOrd="0" parTransId="{13935C78-B9A9-4D5E-92AB-60687B4E4E71}" sibTransId="{6B10DFE6-9C89-463A-8DF2-CB44F2EC996F}"/>
    <dgm:cxn modelId="{3FC127B5-A80E-41CD-AA14-78422A5FC2B7}" srcId="{CA0A9985-87B5-46BB-A59C-E68FA49FC886}" destId="{80514079-2D5D-486F-ABF7-7EC166B6089C}" srcOrd="3" destOrd="0" parTransId="{5E3660A4-B53F-424F-B1DD-F46C58D17097}" sibTransId="{483876E0-B89B-4F57-A603-76E18B20448A}"/>
    <dgm:cxn modelId="{3C0D66BC-60B6-4B0C-ADB4-434AD977EAE6}" srcId="{CA0A9985-87B5-46BB-A59C-E68FA49FC886}" destId="{0FEAD870-49EA-46EE-B9F4-E70CF9D438B1}" srcOrd="2" destOrd="0" parTransId="{D7F9A4A5-102C-459F-B39F-F95905A584DB}" sibTransId="{75703009-7A85-4E2B-A02E-01E5C855B1B8}"/>
    <dgm:cxn modelId="{30D74CDB-0F1E-4F56-8ED6-A3369A37847A}" type="presOf" srcId="{B467A7D7-FE23-4592-971E-FA18D5ACB092}" destId="{6A12C209-B2BF-4E4E-9B57-C5B52C2660AA}" srcOrd="0" destOrd="0" presId="urn:microsoft.com/office/officeart/2005/8/layout/default"/>
    <dgm:cxn modelId="{2AD894EE-B22B-492B-A252-CC1FDDC4CB48}" srcId="{CA0A9985-87B5-46BB-A59C-E68FA49FC886}" destId="{8831C343-BF24-4AFF-B084-9DB387456CAB}" srcOrd="0" destOrd="0" parTransId="{29E721A8-99FF-4A4C-936A-F57BD16FF7FA}" sibTransId="{DB471B6C-0B0B-4D80-9E02-55EBC741EDA7}"/>
    <dgm:cxn modelId="{09A8F0F1-6E61-4B28-8403-D9203C5356F3}" type="presOf" srcId="{0FEAD870-49EA-46EE-B9F4-E70CF9D438B1}" destId="{8EE4B931-B132-41D6-B603-3D56F4FCD91A}" srcOrd="0" destOrd="0" presId="urn:microsoft.com/office/officeart/2005/8/layout/default"/>
    <dgm:cxn modelId="{35478BDE-CDC1-479E-853B-2C684A2F7B7A}" type="presParOf" srcId="{63B19CE8-0E13-4370-8088-5006066F6727}" destId="{92BC1006-566E-48DD-9AC7-895F64C804DB}" srcOrd="0" destOrd="0" presId="urn:microsoft.com/office/officeart/2005/8/layout/default"/>
    <dgm:cxn modelId="{27D02FB5-5948-404B-BC8A-E987AD2D7AEB}" type="presParOf" srcId="{63B19CE8-0E13-4370-8088-5006066F6727}" destId="{D12E59DE-C390-4AF1-B295-1BBBA36193A0}" srcOrd="1" destOrd="0" presId="urn:microsoft.com/office/officeart/2005/8/layout/default"/>
    <dgm:cxn modelId="{537931B1-10E9-451E-912D-6E2AC80B85A1}" type="presParOf" srcId="{63B19CE8-0E13-4370-8088-5006066F6727}" destId="{31409D57-57D8-4265-9AD8-CEF47B2DC19C}" srcOrd="2" destOrd="0" presId="urn:microsoft.com/office/officeart/2005/8/layout/default"/>
    <dgm:cxn modelId="{D9BF9E9B-C43A-478A-8270-E1658C3F2D11}" type="presParOf" srcId="{63B19CE8-0E13-4370-8088-5006066F6727}" destId="{1EED28AA-6E51-407D-AE35-6CE4523894B3}" srcOrd="3" destOrd="0" presId="urn:microsoft.com/office/officeart/2005/8/layout/default"/>
    <dgm:cxn modelId="{CE574BF4-9FCE-44B0-BBF6-34CDF5FAA525}" type="presParOf" srcId="{63B19CE8-0E13-4370-8088-5006066F6727}" destId="{8EE4B931-B132-41D6-B603-3D56F4FCD91A}" srcOrd="4" destOrd="0" presId="urn:microsoft.com/office/officeart/2005/8/layout/default"/>
    <dgm:cxn modelId="{69CA4EF3-FA5C-4274-9351-4FC25F91B9D3}" type="presParOf" srcId="{63B19CE8-0E13-4370-8088-5006066F6727}" destId="{8935D615-5C8E-43C7-BAFE-8CAB8D4CF949}" srcOrd="5" destOrd="0" presId="urn:microsoft.com/office/officeart/2005/8/layout/default"/>
    <dgm:cxn modelId="{3229202C-5A18-4331-BA21-AB2D17AF0963}" type="presParOf" srcId="{63B19CE8-0E13-4370-8088-5006066F6727}" destId="{8069CC2A-01F2-4C99-A3E3-32705964BBA6}" srcOrd="6" destOrd="0" presId="urn:microsoft.com/office/officeart/2005/8/layout/default"/>
    <dgm:cxn modelId="{63898971-717C-4DF9-AB0D-54255AF1B559}" type="presParOf" srcId="{63B19CE8-0E13-4370-8088-5006066F6727}" destId="{7020818D-EF33-4881-9529-14D9B21AA485}" srcOrd="7" destOrd="0" presId="urn:microsoft.com/office/officeart/2005/8/layout/default"/>
    <dgm:cxn modelId="{9A6B6618-8D93-4DBC-8099-D0E1AE062549}" type="presParOf" srcId="{63B19CE8-0E13-4370-8088-5006066F6727}" destId="{6A12C209-B2BF-4E4E-9B57-C5B52C2660AA}"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3EB6C-DD6B-4493-B8E7-90B161A3B604}">
      <dsp:nvSpPr>
        <dsp:cNvPr id="0" name=""/>
        <dsp:cNvSpPr/>
      </dsp:nvSpPr>
      <dsp:spPr>
        <a:xfrm>
          <a:off x="5723635" y="4429448"/>
          <a:ext cx="1297931" cy="308848"/>
        </a:xfrm>
        <a:custGeom>
          <a:avLst/>
          <a:gdLst/>
          <a:ahLst/>
          <a:cxnLst/>
          <a:rect l="0" t="0" r="0" b="0"/>
          <a:pathLst>
            <a:path>
              <a:moveTo>
                <a:pt x="0" y="0"/>
              </a:moveTo>
              <a:lnTo>
                <a:pt x="0" y="210471"/>
              </a:lnTo>
              <a:lnTo>
                <a:pt x="1297931" y="210471"/>
              </a:lnTo>
              <a:lnTo>
                <a:pt x="1297931" y="30884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5C04404-A6E8-4065-B0C6-F118538688FB}">
      <dsp:nvSpPr>
        <dsp:cNvPr id="0" name=""/>
        <dsp:cNvSpPr/>
      </dsp:nvSpPr>
      <dsp:spPr>
        <a:xfrm>
          <a:off x="5677915" y="4429448"/>
          <a:ext cx="91440" cy="308848"/>
        </a:xfrm>
        <a:custGeom>
          <a:avLst/>
          <a:gdLst/>
          <a:ahLst/>
          <a:cxnLst/>
          <a:rect l="0" t="0" r="0" b="0"/>
          <a:pathLst>
            <a:path>
              <a:moveTo>
                <a:pt x="45720" y="0"/>
              </a:moveTo>
              <a:lnTo>
                <a:pt x="45720" y="30884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72E48AF-079A-4409-A54A-F95EDB2DC17D}">
      <dsp:nvSpPr>
        <dsp:cNvPr id="0" name=""/>
        <dsp:cNvSpPr/>
      </dsp:nvSpPr>
      <dsp:spPr>
        <a:xfrm>
          <a:off x="4425704" y="4429448"/>
          <a:ext cx="1297931" cy="308848"/>
        </a:xfrm>
        <a:custGeom>
          <a:avLst/>
          <a:gdLst/>
          <a:ahLst/>
          <a:cxnLst/>
          <a:rect l="0" t="0" r="0" b="0"/>
          <a:pathLst>
            <a:path>
              <a:moveTo>
                <a:pt x="1297931" y="0"/>
              </a:moveTo>
              <a:lnTo>
                <a:pt x="1297931" y="210471"/>
              </a:lnTo>
              <a:lnTo>
                <a:pt x="0" y="210471"/>
              </a:lnTo>
              <a:lnTo>
                <a:pt x="0" y="30884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EABF24-4C4D-43F4-8286-6B0BE8D307D3}">
      <dsp:nvSpPr>
        <dsp:cNvPr id="0" name=""/>
        <dsp:cNvSpPr/>
      </dsp:nvSpPr>
      <dsp:spPr>
        <a:xfrm>
          <a:off x="3776738" y="3446265"/>
          <a:ext cx="1946897" cy="308848"/>
        </a:xfrm>
        <a:custGeom>
          <a:avLst/>
          <a:gdLst/>
          <a:ahLst/>
          <a:cxnLst/>
          <a:rect l="0" t="0" r="0" b="0"/>
          <a:pathLst>
            <a:path>
              <a:moveTo>
                <a:pt x="0" y="0"/>
              </a:moveTo>
              <a:lnTo>
                <a:pt x="0" y="210471"/>
              </a:lnTo>
              <a:lnTo>
                <a:pt x="1946897" y="210471"/>
              </a:lnTo>
              <a:lnTo>
                <a:pt x="1946897" y="308848"/>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3023FC-C3F1-4848-A05A-60DB83EE96A2}">
      <dsp:nvSpPr>
        <dsp:cNvPr id="0" name=""/>
        <dsp:cNvSpPr/>
      </dsp:nvSpPr>
      <dsp:spPr>
        <a:xfrm>
          <a:off x="1829840" y="4429448"/>
          <a:ext cx="1297931" cy="308848"/>
        </a:xfrm>
        <a:custGeom>
          <a:avLst/>
          <a:gdLst/>
          <a:ahLst/>
          <a:cxnLst/>
          <a:rect l="0" t="0" r="0" b="0"/>
          <a:pathLst>
            <a:path>
              <a:moveTo>
                <a:pt x="0" y="0"/>
              </a:moveTo>
              <a:lnTo>
                <a:pt x="0" y="210471"/>
              </a:lnTo>
              <a:lnTo>
                <a:pt x="1297931" y="210471"/>
              </a:lnTo>
              <a:lnTo>
                <a:pt x="1297931" y="30884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49A124-1DAC-4FB7-A1FA-1DCC32D1EEF9}">
      <dsp:nvSpPr>
        <dsp:cNvPr id="0" name=""/>
        <dsp:cNvSpPr/>
      </dsp:nvSpPr>
      <dsp:spPr>
        <a:xfrm>
          <a:off x="1784120" y="4429448"/>
          <a:ext cx="91440" cy="308848"/>
        </a:xfrm>
        <a:custGeom>
          <a:avLst/>
          <a:gdLst/>
          <a:ahLst/>
          <a:cxnLst/>
          <a:rect l="0" t="0" r="0" b="0"/>
          <a:pathLst>
            <a:path>
              <a:moveTo>
                <a:pt x="45720" y="0"/>
              </a:moveTo>
              <a:lnTo>
                <a:pt x="45720" y="30884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8099FAA-3B4C-4420-8B82-C3B3796A3CCA}">
      <dsp:nvSpPr>
        <dsp:cNvPr id="0" name=""/>
        <dsp:cNvSpPr/>
      </dsp:nvSpPr>
      <dsp:spPr>
        <a:xfrm>
          <a:off x="531908" y="4429448"/>
          <a:ext cx="1297931" cy="308848"/>
        </a:xfrm>
        <a:custGeom>
          <a:avLst/>
          <a:gdLst/>
          <a:ahLst/>
          <a:cxnLst/>
          <a:rect l="0" t="0" r="0" b="0"/>
          <a:pathLst>
            <a:path>
              <a:moveTo>
                <a:pt x="1297931" y="0"/>
              </a:moveTo>
              <a:lnTo>
                <a:pt x="1297931" y="210471"/>
              </a:lnTo>
              <a:lnTo>
                <a:pt x="0" y="210471"/>
              </a:lnTo>
              <a:lnTo>
                <a:pt x="0" y="30884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9533839-95E0-49A2-A9A7-B7D643B4EFC6}">
      <dsp:nvSpPr>
        <dsp:cNvPr id="0" name=""/>
        <dsp:cNvSpPr/>
      </dsp:nvSpPr>
      <dsp:spPr>
        <a:xfrm>
          <a:off x="1829840" y="3446265"/>
          <a:ext cx="1946897" cy="308848"/>
        </a:xfrm>
        <a:custGeom>
          <a:avLst/>
          <a:gdLst/>
          <a:ahLst/>
          <a:cxnLst/>
          <a:rect l="0" t="0" r="0" b="0"/>
          <a:pathLst>
            <a:path>
              <a:moveTo>
                <a:pt x="1946897" y="0"/>
              </a:moveTo>
              <a:lnTo>
                <a:pt x="1946897" y="210471"/>
              </a:lnTo>
              <a:lnTo>
                <a:pt x="0" y="210471"/>
              </a:lnTo>
              <a:lnTo>
                <a:pt x="0" y="308848"/>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28467DD-1C76-418D-AF8F-BD63A54241C3}">
      <dsp:nvSpPr>
        <dsp:cNvPr id="0" name=""/>
        <dsp:cNvSpPr/>
      </dsp:nvSpPr>
      <dsp:spPr>
        <a:xfrm>
          <a:off x="3731018" y="2463081"/>
          <a:ext cx="91440" cy="308848"/>
        </a:xfrm>
        <a:custGeom>
          <a:avLst/>
          <a:gdLst/>
          <a:ahLst/>
          <a:cxnLst/>
          <a:rect l="0" t="0" r="0" b="0"/>
          <a:pathLst>
            <a:path>
              <a:moveTo>
                <a:pt x="45720" y="0"/>
              </a:moveTo>
              <a:lnTo>
                <a:pt x="45720" y="3088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78A55AF-6611-411B-B746-5C948403337B}">
      <dsp:nvSpPr>
        <dsp:cNvPr id="0" name=""/>
        <dsp:cNvSpPr/>
      </dsp:nvSpPr>
      <dsp:spPr>
        <a:xfrm>
          <a:off x="3245765" y="1788747"/>
          <a:ext cx="1061944" cy="6743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21F7F99-5B31-47C8-8068-D167966213AD}">
      <dsp:nvSpPr>
        <dsp:cNvPr id="0" name=""/>
        <dsp:cNvSpPr/>
      </dsp:nvSpPr>
      <dsp:spPr>
        <a:xfrm>
          <a:off x="3363759" y="1900841"/>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Calibri Light" panose="020F0302020204030204"/>
            </a:rPr>
            <a:t>CLIENT</a:t>
          </a:r>
          <a:endParaRPr lang="en-US" sz="1000" kern="1200"/>
        </a:p>
      </dsp:txBody>
      <dsp:txXfrm>
        <a:off x="3383510" y="1920592"/>
        <a:ext cx="1022442" cy="634832"/>
      </dsp:txXfrm>
    </dsp:sp>
    <dsp:sp modelId="{3755A4D2-A3BD-43D4-9BCC-1CBF615D7DCD}">
      <dsp:nvSpPr>
        <dsp:cNvPr id="0" name=""/>
        <dsp:cNvSpPr/>
      </dsp:nvSpPr>
      <dsp:spPr>
        <a:xfrm>
          <a:off x="3245765" y="2771930"/>
          <a:ext cx="1061944" cy="67433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188A53A-0947-4DC5-9820-BF6C59C0F6DD}">
      <dsp:nvSpPr>
        <dsp:cNvPr id="0" name=""/>
        <dsp:cNvSpPr/>
      </dsp:nvSpPr>
      <dsp:spPr>
        <a:xfrm>
          <a:off x="3363759" y="2884024"/>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ACCOUNT EXECUTIVE</a:t>
          </a:r>
          <a:endParaRPr lang="en-US" sz="1000" kern="1200"/>
        </a:p>
      </dsp:txBody>
      <dsp:txXfrm>
        <a:off x="3383510" y="2903775"/>
        <a:ext cx="1022442" cy="634832"/>
      </dsp:txXfrm>
    </dsp:sp>
    <dsp:sp modelId="{74584E76-4834-4558-81BD-C0E58B679E7E}">
      <dsp:nvSpPr>
        <dsp:cNvPr id="0" name=""/>
        <dsp:cNvSpPr/>
      </dsp:nvSpPr>
      <dsp:spPr>
        <a:xfrm>
          <a:off x="1298868" y="3755113"/>
          <a:ext cx="1061944" cy="6743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1539F79-87F8-40B7-A512-20AF68C5B00B}">
      <dsp:nvSpPr>
        <dsp:cNvPr id="0" name=""/>
        <dsp:cNvSpPr/>
      </dsp:nvSpPr>
      <dsp:spPr>
        <a:xfrm>
          <a:off x="1416862" y="3867207"/>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DIGITAL STRATEGIST</a:t>
          </a:r>
          <a:endParaRPr lang="en-US" sz="1000" kern="1200"/>
        </a:p>
      </dsp:txBody>
      <dsp:txXfrm>
        <a:off x="1436613" y="3886958"/>
        <a:ext cx="1022442" cy="634832"/>
      </dsp:txXfrm>
    </dsp:sp>
    <dsp:sp modelId="{C35F23A7-643C-40D0-9DD3-DD3377A156A6}">
      <dsp:nvSpPr>
        <dsp:cNvPr id="0" name=""/>
        <dsp:cNvSpPr/>
      </dsp:nvSpPr>
      <dsp:spPr>
        <a:xfrm>
          <a:off x="936" y="4738297"/>
          <a:ext cx="1061944" cy="6743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022BB73-E219-40E8-B6A8-0FDA3964626D}">
      <dsp:nvSpPr>
        <dsp:cNvPr id="0" name=""/>
        <dsp:cNvSpPr/>
      </dsp:nvSpPr>
      <dsp:spPr>
        <a:xfrm>
          <a:off x="118930" y="4850391"/>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GRAPHIC DESIGNER</a:t>
          </a:r>
        </a:p>
      </dsp:txBody>
      <dsp:txXfrm>
        <a:off x="138681" y="4870142"/>
        <a:ext cx="1022442" cy="634832"/>
      </dsp:txXfrm>
    </dsp:sp>
    <dsp:sp modelId="{46028D95-A36E-40A9-A950-E651C73BB7FB}">
      <dsp:nvSpPr>
        <dsp:cNvPr id="0" name=""/>
        <dsp:cNvSpPr/>
      </dsp:nvSpPr>
      <dsp:spPr>
        <a:xfrm>
          <a:off x="1298868" y="4738297"/>
          <a:ext cx="1061944" cy="6743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760BD06-1A50-4203-929F-A9BD6AE0E6D7}">
      <dsp:nvSpPr>
        <dsp:cNvPr id="0" name=""/>
        <dsp:cNvSpPr/>
      </dsp:nvSpPr>
      <dsp:spPr>
        <a:xfrm>
          <a:off x="1416862" y="4850391"/>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Calibri Light" panose="020F0302020204030204"/>
            </a:rPr>
            <a:t>VIDEOGRAPHER</a:t>
          </a:r>
        </a:p>
      </dsp:txBody>
      <dsp:txXfrm>
        <a:off x="1436613" y="4870142"/>
        <a:ext cx="1022442" cy="634832"/>
      </dsp:txXfrm>
    </dsp:sp>
    <dsp:sp modelId="{CC8F0FA4-4303-4FDE-99B1-CF9FE3BB3548}">
      <dsp:nvSpPr>
        <dsp:cNvPr id="0" name=""/>
        <dsp:cNvSpPr/>
      </dsp:nvSpPr>
      <dsp:spPr>
        <a:xfrm>
          <a:off x="2596800" y="4738297"/>
          <a:ext cx="1061944" cy="6743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88EFC07-44FF-4941-BADF-8CF8E28EC24F}">
      <dsp:nvSpPr>
        <dsp:cNvPr id="0" name=""/>
        <dsp:cNvSpPr/>
      </dsp:nvSpPr>
      <dsp:spPr>
        <a:xfrm>
          <a:off x="2714793" y="4850391"/>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DATA AND ANALYTICS</a:t>
          </a:r>
        </a:p>
      </dsp:txBody>
      <dsp:txXfrm>
        <a:off x="2734544" y="4870142"/>
        <a:ext cx="1022442" cy="634832"/>
      </dsp:txXfrm>
    </dsp:sp>
    <dsp:sp modelId="{5336B24B-85A0-4600-A8C6-CF7279F577C3}">
      <dsp:nvSpPr>
        <dsp:cNvPr id="0" name=""/>
        <dsp:cNvSpPr/>
      </dsp:nvSpPr>
      <dsp:spPr>
        <a:xfrm>
          <a:off x="5192663" y="3755113"/>
          <a:ext cx="1061944" cy="6743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24E4729-67AD-4322-85DF-4449B33676EE}">
      <dsp:nvSpPr>
        <dsp:cNvPr id="0" name=""/>
        <dsp:cNvSpPr/>
      </dsp:nvSpPr>
      <dsp:spPr>
        <a:xfrm>
          <a:off x="5310657" y="3867207"/>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Calibri Light" panose="020F0302020204030204"/>
            </a:rPr>
            <a:t>DIGITAL CAMPAIGN MANAGER</a:t>
          </a:r>
        </a:p>
      </dsp:txBody>
      <dsp:txXfrm>
        <a:off x="5330408" y="3886958"/>
        <a:ext cx="1022442" cy="634832"/>
      </dsp:txXfrm>
    </dsp:sp>
    <dsp:sp modelId="{BE6DE4B9-8A6B-478C-BC34-EA8C2456222F}">
      <dsp:nvSpPr>
        <dsp:cNvPr id="0" name=""/>
        <dsp:cNvSpPr/>
      </dsp:nvSpPr>
      <dsp:spPr>
        <a:xfrm>
          <a:off x="3894731" y="4738297"/>
          <a:ext cx="1061944" cy="6743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F2A76C5-E415-4AC5-BE2D-10957AFE1458}">
      <dsp:nvSpPr>
        <dsp:cNvPr id="0" name=""/>
        <dsp:cNvSpPr/>
      </dsp:nvSpPr>
      <dsp:spPr>
        <a:xfrm>
          <a:off x="4012725" y="4850391"/>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PROGRAMMATIC BUYER</a:t>
          </a:r>
        </a:p>
      </dsp:txBody>
      <dsp:txXfrm>
        <a:off x="4032476" y="4870142"/>
        <a:ext cx="1022442" cy="634832"/>
      </dsp:txXfrm>
    </dsp:sp>
    <dsp:sp modelId="{2C362E17-06EF-493B-8C63-204C2B3E6A16}">
      <dsp:nvSpPr>
        <dsp:cNvPr id="0" name=""/>
        <dsp:cNvSpPr/>
      </dsp:nvSpPr>
      <dsp:spPr>
        <a:xfrm>
          <a:off x="5192663" y="4738297"/>
          <a:ext cx="1061944" cy="6743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1143B11-4F4F-4AA5-BB01-146DEA6E44B7}">
      <dsp:nvSpPr>
        <dsp:cNvPr id="0" name=""/>
        <dsp:cNvSpPr/>
      </dsp:nvSpPr>
      <dsp:spPr>
        <a:xfrm>
          <a:off x="5310657" y="4850391"/>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SOCIAL BUYER</a:t>
          </a:r>
        </a:p>
      </dsp:txBody>
      <dsp:txXfrm>
        <a:off x="5330408" y="4870142"/>
        <a:ext cx="1022442" cy="634832"/>
      </dsp:txXfrm>
    </dsp:sp>
    <dsp:sp modelId="{CCE0443F-C6AE-438F-B061-02163A188CE1}">
      <dsp:nvSpPr>
        <dsp:cNvPr id="0" name=""/>
        <dsp:cNvSpPr/>
      </dsp:nvSpPr>
      <dsp:spPr>
        <a:xfrm>
          <a:off x="6490595" y="4738297"/>
          <a:ext cx="1061944" cy="6743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EF02AB9-4FF0-4A1B-95FB-05BC80F2F1C8}">
      <dsp:nvSpPr>
        <dsp:cNvPr id="0" name=""/>
        <dsp:cNvSpPr/>
      </dsp:nvSpPr>
      <dsp:spPr>
        <a:xfrm>
          <a:off x="6608589" y="4850391"/>
          <a:ext cx="1061944" cy="67433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SEM BUYER</a:t>
          </a:r>
        </a:p>
      </dsp:txBody>
      <dsp:txXfrm>
        <a:off x="6628340" y="4870142"/>
        <a:ext cx="1022442" cy="634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C1006-566E-48DD-9AC7-895F64C804DB}">
      <dsp:nvSpPr>
        <dsp:cNvPr id="0" name=""/>
        <dsp:cNvSpPr/>
      </dsp:nvSpPr>
      <dsp:spPr>
        <a:xfrm>
          <a:off x="366228" y="446"/>
          <a:ext cx="1828353" cy="1097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200 Digital strategist</a:t>
          </a:r>
        </a:p>
      </dsp:txBody>
      <dsp:txXfrm>
        <a:off x="366228" y="446"/>
        <a:ext cx="1828353" cy="1097012"/>
      </dsp:txXfrm>
    </dsp:sp>
    <dsp:sp modelId="{31409D57-57D8-4265-9AD8-CEF47B2DC19C}">
      <dsp:nvSpPr>
        <dsp:cNvPr id="0" name=""/>
        <dsp:cNvSpPr/>
      </dsp:nvSpPr>
      <dsp:spPr>
        <a:xfrm>
          <a:off x="2377417" y="446"/>
          <a:ext cx="1828353" cy="1097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Light" panose="020F0302020204030204"/>
            </a:rPr>
            <a:t>117 campaign managers</a:t>
          </a:r>
          <a:endParaRPr lang="en-US" sz="2200" kern="1200" dirty="0"/>
        </a:p>
      </dsp:txBody>
      <dsp:txXfrm>
        <a:off x="2377417" y="446"/>
        <a:ext cx="1828353" cy="1097012"/>
      </dsp:txXfrm>
    </dsp:sp>
    <dsp:sp modelId="{8EE4B931-B132-41D6-B603-3D56F4FCD91A}">
      <dsp:nvSpPr>
        <dsp:cNvPr id="0" name=""/>
        <dsp:cNvSpPr/>
      </dsp:nvSpPr>
      <dsp:spPr>
        <a:xfrm>
          <a:off x="366228" y="1280293"/>
          <a:ext cx="1828353" cy="1097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65 platform specific buyers</a:t>
          </a:r>
          <a:endParaRPr lang="en-US" sz="2200" kern="1200" dirty="0"/>
        </a:p>
      </dsp:txBody>
      <dsp:txXfrm>
        <a:off x="366228" y="1280293"/>
        <a:ext cx="1828353" cy="1097012"/>
      </dsp:txXfrm>
    </dsp:sp>
    <dsp:sp modelId="{8069CC2A-01F2-4C99-A3E3-32705964BBA6}">
      <dsp:nvSpPr>
        <dsp:cNvPr id="0" name=""/>
        <dsp:cNvSpPr/>
      </dsp:nvSpPr>
      <dsp:spPr>
        <a:xfrm>
          <a:off x="2377417" y="1280293"/>
          <a:ext cx="1828353" cy="1097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26 creative experts</a:t>
          </a:r>
          <a:endParaRPr lang="en-US" sz="2200" kern="1200" dirty="0"/>
        </a:p>
      </dsp:txBody>
      <dsp:txXfrm>
        <a:off x="2377417" y="1280293"/>
        <a:ext cx="1828353" cy="1097012"/>
      </dsp:txXfrm>
    </dsp:sp>
    <dsp:sp modelId="{6A12C209-B2BF-4E4E-9B57-C5B52C2660AA}">
      <dsp:nvSpPr>
        <dsp:cNvPr id="0" name=""/>
        <dsp:cNvSpPr/>
      </dsp:nvSpPr>
      <dsp:spPr>
        <a:xfrm>
          <a:off x="1371823" y="2560141"/>
          <a:ext cx="1828353" cy="10970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10 Market Research Data Analysts</a:t>
          </a:r>
          <a:endParaRPr lang="en-US" sz="2200" kern="1200" dirty="0"/>
        </a:p>
      </dsp:txBody>
      <dsp:txXfrm>
        <a:off x="1371823" y="2560141"/>
        <a:ext cx="1828353" cy="10970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8E5C5-D2EA-FEC5-2FAC-5C5C72B1C5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DA8379-8206-A033-994C-7910C0FBD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E8454-FC30-4441-92E5-D2069FB9F6CA}" type="datetimeFigureOut">
              <a:rPr lang="en-US" smtClean="0"/>
              <a:t>6/5/2025</a:t>
            </a:fld>
            <a:endParaRPr lang="en-US"/>
          </a:p>
        </p:txBody>
      </p:sp>
      <p:sp>
        <p:nvSpPr>
          <p:cNvPr id="4" name="Footer Placeholder 3">
            <a:extLst>
              <a:ext uri="{FF2B5EF4-FFF2-40B4-BE49-F238E27FC236}">
                <a16:creationId xmlns:a16="http://schemas.microsoft.com/office/drawing/2014/main" id="{6FBDD090-65F5-300B-F256-14D249DDE5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6FFB2-06D7-12A9-40C7-25759D55A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F17A3D-D634-6449-8333-13DF8260CF8C}" type="slidenum">
              <a:rPr lang="en-US" smtClean="0"/>
              <a:t>‹#›</a:t>
            </a:fld>
            <a:endParaRPr lang="en-US"/>
          </a:p>
        </p:txBody>
      </p:sp>
    </p:spTree>
    <p:extLst>
      <p:ext uri="{BB962C8B-B14F-4D97-AF65-F5344CB8AC3E}">
        <p14:creationId xmlns:p14="http://schemas.microsoft.com/office/powerpoint/2010/main" val="25102204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CC696-2765-3B4D-8C56-C9D4ADAE634D}"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884A1-979A-F74F-9F28-DE0D5400D887}" type="slidenum">
              <a:rPr lang="en-US" smtClean="0"/>
              <a:t>‹#›</a:t>
            </a:fld>
            <a:endParaRPr lang="en-US"/>
          </a:p>
        </p:txBody>
      </p:sp>
    </p:spTree>
    <p:extLst>
      <p:ext uri="{BB962C8B-B14F-4D97-AF65-F5344CB8AC3E}">
        <p14:creationId xmlns:p14="http://schemas.microsoft.com/office/powerpoint/2010/main" val="1838207148"/>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1</a:t>
            </a:fld>
            <a:endParaRPr lang="en-US"/>
          </a:p>
        </p:txBody>
      </p:sp>
    </p:spTree>
    <p:extLst>
      <p:ext uri="{BB962C8B-B14F-4D97-AF65-F5344CB8AC3E}">
        <p14:creationId xmlns:p14="http://schemas.microsoft.com/office/powerpoint/2010/main" val="362399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884A1-979A-F74F-9F28-DE0D5400D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15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3</a:t>
            </a:fld>
            <a:endParaRPr lang="en-US"/>
          </a:p>
        </p:txBody>
      </p:sp>
    </p:spTree>
    <p:extLst>
      <p:ext uri="{BB962C8B-B14F-4D97-AF65-F5344CB8AC3E}">
        <p14:creationId xmlns:p14="http://schemas.microsoft.com/office/powerpoint/2010/main" val="139064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4</a:t>
            </a:fld>
            <a:endParaRPr lang="en-US"/>
          </a:p>
        </p:txBody>
      </p:sp>
    </p:spTree>
    <p:extLst>
      <p:ext uri="{BB962C8B-B14F-4D97-AF65-F5344CB8AC3E}">
        <p14:creationId xmlns:p14="http://schemas.microsoft.com/office/powerpoint/2010/main" val="63735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52C0D-C6E9-6D88-F76B-CA4916F98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DBEF9-70EC-5869-D961-1DC3C827B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7F94A-19E3-F9C4-9FD5-AAFA7DD64F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76EAA-FC67-2E32-8EFC-CFCD62E4B2B0}"/>
              </a:ext>
            </a:extLst>
          </p:cNvPr>
          <p:cNvSpPr>
            <a:spLocks noGrp="1"/>
          </p:cNvSpPr>
          <p:nvPr>
            <p:ph type="sldNum" sz="quarter" idx="5"/>
          </p:nvPr>
        </p:nvSpPr>
        <p:spPr/>
        <p:txBody>
          <a:bodyPr/>
          <a:lstStyle/>
          <a:p>
            <a:fld id="{BE6884A1-979A-F74F-9F28-DE0D5400D887}" type="slidenum">
              <a:rPr lang="en-US" smtClean="0"/>
              <a:t>7</a:t>
            </a:fld>
            <a:endParaRPr lang="en-US"/>
          </a:p>
        </p:txBody>
      </p:sp>
    </p:spTree>
    <p:extLst>
      <p:ext uri="{BB962C8B-B14F-4D97-AF65-F5344CB8AC3E}">
        <p14:creationId xmlns:p14="http://schemas.microsoft.com/office/powerpoint/2010/main" val="328497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3DB3-BBE0-D983-6993-7366A63A7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71A23-14BF-7F19-6349-5D49026E0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E4D3B-0C99-ED88-A06F-F521B975A9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A54DFD-43BE-1FE6-3169-E49B80343AA7}"/>
              </a:ext>
            </a:extLst>
          </p:cNvPr>
          <p:cNvSpPr>
            <a:spLocks noGrp="1"/>
          </p:cNvSpPr>
          <p:nvPr>
            <p:ph type="sldNum" sz="quarter" idx="5"/>
          </p:nvPr>
        </p:nvSpPr>
        <p:spPr/>
        <p:txBody>
          <a:bodyPr/>
          <a:lstStyle/>
          <a:p>
            <a:fld id="{BE6884A1-979A-F74F-9F28-DE0D5400D887}" type="slidenum">
              <a:rPr lang="en-US" smtClean="0"/>
              <a:t>9</a:t>
            </a:fld>
            <a:endParaRPr lang="en-US"/>
          </a:p>
        </p:txBody>
      </p:sp>
    </p:spTree>
    <p:extLst>
      <p:ext uri="{BB962C8B-B14F-4D97-AF65-F5344CB8AC3E}">
        <p14:creationId xmlns:p14="http://schemas.microsoft.com/office/powerpoint/2010/main" val="4041891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10</a:t>
            </a:fld>
            <a:endParaRPr lang="en-US"/>
          </a:p>
        </p:txBody>
      </p:sp>
    </p:spTree>
    <p:extLst>
      <p:ext uri="{BB962C8B-B14F-4D97-AF65-F5344CB8AC3E}">
        <p14:creationId xmlns:p14="http://schemas.microsoft.com/office/powerpoint/2010/main" val="316488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6" name="Rectangle 42">
            <a:extLst>
              <a:ext uri="{FF2B5EF4-FFF2-40B4-BE49-F238E27FC236}">
                <a16:creationId xmlns:a16="http://schemas.microsoft.com/office/drawing/2014/main" id="{9487EB61-E515-FD52-7B7D-07E833E91962}"/>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F04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
        <p:nvSpPr>
          <p:cNvPr id="55" name="Subtitle 2">
            <a:extLst>
              <a:ext uri="{FF2B5EF4-FFF2-40B4-BE49-F238E27FC236}">
                <a16:creationId xmlns:a16="http://schemas.microsoft.com/office/drawing/2014/main" id="{F01D7D93-07DC-4F0F-93EB-FC5B72489790}"/>
              </a:ext>
            </a:extLst>
          </p:cNvPr>
          <p:cNvSpPr>
            <a:spLocks noGrp="1"/>
          </p:cNvSpPr>
          <p:nvPr>
            <p:ph type="subTitle" idx="1" hasCustomPrompt="1"/>
          </p:nvPr>
        </p:nvSpPr>
        <p:spPr>
          <a:xfrm>
            <a:off x="8277301" y="6703625"/>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Tree>
    <p:extLst>
      <p:ext uri="{BB962C8B-B14F-4D97-AF65-F5344CB8AC3E}">
        <p14:creationId xmlns:p14="http://schemas.microsoft.com/office/powerpoint/2010/main" val="286094312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1166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998020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21296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469380" y="1362635"/>
            <a:ext cx="8161020" cy="3826585"/>
          </a:xfrm>
          <a:custGeom>
            <a:avLst/>
            <a:gdLst>
              <a:gd name="connsiteX0" fmla="*/ 0 w 6800850"/>
              <a:gd name="connsiteY0" fmla="*/ 0 h 3188821"/>
              <a:gd name="connsiteX1" fmla="*/ 6800850 w 6800850"/>
              <a:gd name="connsiteY1" fmla="*/ 0 h 3188821"/>
              <a:gd name="connsiteX2" fmla="*/ 6800850 w 6800850"/>
              <a:gd name="connsiteY2" fmla="*/ 3188821 h 3188821"/>
              <a:gd name="connsiteX3" fmla="*/ 0 w 6800850"/>
              <a:gd name="connsiteY3" fmla="*/ 3188821 h 3188821"/>
            </a:gdLst>
            <a:ahLst/>
            <a:cxnLst>
              <a:cxn ang="0">
                <a:pos x="connsiteX0" y="connsiteY0"/>
              </a:cxn>
              <a:cxn ang="0">
                <a:pos x="connsiteX1" y="connsiteY1"/>
              </a:cxn>
              <a:cxn ang="0">
                <a:pos x="connsiteX2" y="connsiteY2"/>
              </a:cxn>
              <a:cxn ang="0">
                <a:pos x="connsiteX3" y="connsiteY3"/>
              </a:cxn>
            </a:cxnLst>
            <a:rect l="l" t="t" r="r" b="b"/>
            <a:pathLst>
              <a:path w="6800850" h="3188821">
                <a:moveTo>
                  <a:pt x="0" y="0"/>
                </a:moveTo>
                <a:lnTo>
                  <a:pt x="6800850" y="0"/>
                </a:lnTo>
                <a:lnTo>
                  <a:pt x="6800850" y="3188821"/>
                </a:lnTo>
                <a:lnTo>
                  <a:pt x="0" y="3188821"/>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770967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417320" y="1303020"/>
            <a:ext cx="5897880" cy="6926580"/>
          </a:xfrm>
          <a:custGeom>
            <a:avLst/>
            <a:gdLst>
              <a:gd name="connsiteX0" fmla="*/ 0 w 4914900"/>
              <a:gd name="connsiteY0" fmla="*/ 0 h 5772150"/>
              <a:gd name="connsiteX1" fmla="*/ 4914900 w 4914900"/>
              <a:gd name="connsiteY1" fmla="*/ 0 h 5772150"/>
              <a:gd name="connsiteX2" fmla="*/ 4914900 w 4914900"/>
              <a:gd name="connsiteY2" fmla="*/ 5772150 h 5772150"/>
              <a:gd name="connsiteX3" fmla="*/ 0 w 491490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4914900" h="5772150">
                <a:moveTo>
                  <a:pt x="0" y="0"/>
                </a:moveTo>
                <a:lnTo>
                  <a:pt x="4914900" y="0"/>
                </a:lnTo>
                <a:lnTo>
                  <a:pt x="4914900" y="5772150"/>
                </a:lnTo>
                <a:lnTo>
                  <a:pt x="0" y="57721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938486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66512F1-2B4E-D695-5C18-5532864D8758}"/>
              </a:ext>
            </a:extLst>
          </p:cNvPr>
          <p:cNvSpPr>
            <a:spLocks noGrp="1"/>
          </p:cNvSpPr>
          <p:nvPr>
            <p:ph type="pic" sz="quarter" idx="11"/>
          </p:nvPr>
        </p:nvSpPr>
        <p:spPr>
          <a:xfrm>
            <a:off x="0" y="0"/>
            <a:ext cx="8573602" cy="8229600"/>
          </a:xfrm>
          <a:custGeom>
            <a:avLst/>
            <a:gdLst>
              <a:gd name="connsiteX0" fmla="*/ 0 w 7144668"/>
              <a:gd name="connsiteY0" fmla="*/ 0 h 6858000"/>
              <a:gd name="connsiteX1" fmla="*/ 7144668 w 7144668"/>
              <a:gd name="connsiteY1" fmla="*/ 0 h 6858000"/>
              <a:gd name="connsiteX2" fmla="*/ 5307073 w 7144668"/>
              <a:gd name="connsiteY2" fmla="*/ 6858000 h 6858000"/>
              <a:gd name="connsiteX3" fmla="*/ 0 w 71446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44668" h="6858000">
                <a:moveTo>
                  <a:pt x="0" y="0"/>
                </a:moveTo>
                <a:lnTo>
                  <a:pt x="7144668" y="0"/>
                </a:lnTo>
                <a:lnTo>
                  <a:pt x="5307073"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263060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6072188" y="1"/>
            <a:ext cx="8558214" cy="4068178"/>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8214" h="4068178">
                <a:moveTo>
                  <a:pt x="0" y="14288"/>
                </a:moveTo>
                <a:lnTo>
                  <a:pt x="8558214" y="0"/>
                </a:lnTo>
                <a:lnTo>
                  <a:pt x="8558214" y="4068178"/>
                </a:lnTo>
                <a:lnTo>
                  <a:pt x="1300163" y="4000500"/>
                </a:lnTo>
                <a:lnTo>
                  <a:pt x="0" y="14288"/>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1785939" y="-1"/>
            <a:ext cx="5373854" cy="403748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 y="1"/>
            <a:ext cx="2758492" cy="4014788"/>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Tree>
    <p:extLst>
      <p:ext uri="{BB962C8B-B14F-4D97-AF65-F5344CB8AC3E}">
        <p14:creationId xmlns:p14="http://schemas.microsoft.com/office/powerpoint/2010/main" val="945113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5146500" cy="8229600"/>
          </a:xfrm>
          <a:custGeom>
            <a:avLst/>
            <a:gdLst>
              <a:gd name="connsiteX0" fmla="*/ 0 w 4288750"/>
              <a:gd name="connsiteY0" fmla="*/ 0 h 6858000"/>
              <a:gd name="connsiteX1" fmla="*/ 4288750 w 4288750"/>
              <a:gd name="connsiteY1" fmla="*/ 0 h 6858000"/>
              <a:gd name="connsiteX2" fmla="*/ 2451154 w 4288750"/>
              <a:gd name="connsiteY2" fmla="*/ 6858000 h 6858000"/>
              <a:gd name="connsiteX3" fmla="*/ 0 w 4288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8750" h="6858000">
                <a:moveTo>
                  <a:pt x="0" y="0"/>
                </a:moveTo>
                <a:lnTo>
                  <a:pt x="4288750" y="0"/>
                </a:lnTo>
                <a:lnTo>
                  <a:pt x="245115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13675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315200" cy="8229600"/>
          </a:xfrm>
          <a:custGeom>
            <a:avLst/>
            <a:gdLst>
              <a:gd name="connsiteX0" fmla="*/ 0 w 6096000"/>
              <a:gd name="connsiteY0" fmla="*/ 0 h 6858000"/>
              <a:gd name="connsiteX1" fmla="*/ 6096000 w 6096000"/>
              <a:gd name="connsiteY1" fmla="*/ 6858000 h 6858000"/>
              <a:gd name="connsiteX2" fmla="*/ 0 w 6096000"/>
              <a:gd name="connsiteY2" fmla="*/ 6858000 h 6858000"/>
            </a:gdLst>
            <a:ahLst/>
            <a:cxnLst>
              <a:cxn ang="0">
                <a:pos x="connsiteX0" y="connsiteY0"/>
              </a:cxn>
              <a:cxn ang="0">
                <a:pos x="connsiteX1" y="connsiteY1"/>
              </a:cxn>
              <a:cxn ang="0">
                <a:pos x="connsiteX2" y="connsiteY2"/>
              </a:cxn>
            </a:cxnLst>
            <a:rect l="l" t="t" r="r" b="b"/>
            <a:pathLst>
              <a:path w="6096000" h="6858000">
                <a:moveTo>
                  <a:pt x="0" y="0"/>
                </a:move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288079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188720" y="1028700"/>
            <a:ext cx="6537960" cy="6172200"/>
          </a:xfrm>
          <a:custGeom>
            <a:avLst/>
            <a:gdLst>
              <a:gd name="connsiteX0" fmla="*/ 0 w 5448300"/>
              <a:gd name="connsiteY0" fmla="*/ 0 h 5143500"/>
              <a:gd name="connsiteX1" fmla="*/ 4428614 w 5448300"/>
              <a:gd name="connsiteY1" fmla="*/ 0 h 5143500"/>
              <a:gd name="connsiteX2" fmla="*/ 5448300 w 5448300"/>
              <a:gd name="connsiteY2" fmla="*/ 1019686 h 5143500"/>
              <a:gd name="connsiteX3" fmla="*/ 5448300 w 5448300"/>
              <a:gd name="connsiteY3" fmla="*/ 5143500 h 5143500"/>
              <a:gd name="connsiteX4" fmla="*/ 0 w 544830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00" h="5143500">
                <a:moveTo>
                  <a:pt x="0" y="0"/>
                </a:moveTo>
                <a:lnTo>
                  <a:pt x="4428614" y="0"/>
                </a:lnTo>
                <a:lnTo>
                  <a:pt x="5448300" y="1019686"/>
                </a:lnTo>
                <a:lnTo>
                  <a:pt x="5448300" y="5143500"/>
                </a:lnTo>
                <a:lnTo>
                  <a:pt x="0" y="51435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78626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5513CCA-F533-6C96-DDA5-A0F21A89AD53}"/>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8277301" y="6708631"/>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
        <p:nvSpPr>
          <p:cNvPr id="6" name="Title 1">
            <a:extLst>
              <a:ext uri="{FF2B5EF4-FFF2-40B4-BE49-F238E27FC236}">
                <a16:creationId xmlns:a16="http://schemas.microsoft.com/office/drawing/2014/main" id="{329445CD-04BB-AF93-C724-C0FEDAC920E2}"/>
              </a:ext>
            </a:extLst>
          </p:cNvPr>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776506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72000" y="594360"/>
            <a:ext cx="6766560" cy="4960620"/>
          </a:xfrm>
          <a:custGeom>
            <a:avLst/>
            <a:gdLst>
              <a:gd name="connsiteX0" fmla="*/ 0 w 5638800"/>
              <a:gd name="connsiteY0" fmla="*/ 0 h 4133850"/>
              <a:gd name="connsiteX1" fmla="*/ 4410075 w 5638800"/>
              <a:gd name="connsiteY1" fmla="*/ 0 h 4133850"/>
              <a:gd name="connsiteX2" fmla="*/ 5638800 w 5638800"/>
              <a:gd name="connsiteY2" fmla="*/ 1228725 h 4133850"/>
              <a:gd name="connsiteX3" fmla="*/ 5638800 w 5638800"/>
              <a:gd name="connsiteY3" fmla="*/ 4133850 h 4133850"/>
              <a:gd name="connsiteX4" fmla="*/ 0 w 5638800"/>
              <a:gd name="connsiteY4" fmla="*/ 4133850 h 413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4133850">
                <a:moveTo>
                  <a:pt x="0" y="0"/>
                </a:moveTo>
                <a:lnTo>
                  <a:pt x="4410075" y="0"/>
                </a:lnTo>
                <a:lnTo>
                  <a:pt x="5638800" y="1228725"/>
                </a:lnTo>
                <a:lnTo>
                  <a:pt x="5638800" y="4133850"/>
                </a:lnTo>
                <a:lnTo>
                  <a:pt x="0" y="41338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812774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910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C050B-14E5-A346-AA9E-D100761573A2}"/>
              </a:ext>
            </a:extLst>
          </p:cNvPr>
          <p:cNvSpPr>
            <a:spLocks noGrp="1"/>
          </p:cNvSpPr>
          <p:nvPr>
            <p:ph type="title" hasCustomPrompt="1"/>
          </p:nvPr>
        </p:nvSpPr>
        <p:spPr/>
        <p:txBody>
          <a:bodyPr>
            <a:normAutofit/>
          </a:bodyPr>
          <a:lstStyle>
            <a:lvl1pPr>
              <a:defRPr sz="4924" b="0" i="0">
                <a:latin typeface="Franklin Gothic Medium Regular"/>
              </a:defRPr>
            </a:lvl1pPr>
          </a:lstStyle>
          <a:p>
            <a:r>
              <a:rPr lang="en-US"/>
              <a:t>CLICK TO EDIT MASTER TITLE STYLE</a:t>
            </a:r>
          </a:p>
        </p:txBody>
      </p:sp>
      <p:sp>
        <p:nvSpPr>
          <p:cNvPr id="7" name="Text Placeholder 12">
            <a:extLst>
              <a:ext uri="{FF2B5EF4-FFF2-40B4-BE49-F238E27FC236}">
                <a16:creationId xmlns:a16="http://schemas.microsoft.com/office/drawing/2014/main" id="{BF1184FD-A793-CD49-8C28-AF0D6C38B5E5}"/>
              </a:ext>
            </a:extLst>
          </p:cNvPr>
          <p:cNvSpPr>
            <a:spLocks noGrp="1"/>
          </p:cNvSpPr>
          <p:nvPr>
            <p:ph type="body" sz="quarter" idx="19"/>
          </p:nvPr>
        </p:nvSpPr>
        <p:spPr>
          <a:xfrm>
            <a:off x="1005840" y="2206229"/>
            <a:ext cx="12618319" cy="3757612"/>
          </a:xfrm>
        </p:spPr>
        <p:txBody>
          <a:bodyPr/>
          <a:lstStyle>
            <a:lvl1pPr marL="0" indent="0">
              <a:buNone/>
              <a:defRPr/>
            </a:lvl1pPr>
            <a:lvl2pPr marL="545609" indent="0">
              <a:buNone/>
              <a:defRPr/>
            </a:lvl2pPr>
            <a:lvl3pPr marL="1091217" indent="0">
              <a:buNone/>
              <a:defRPr/>
            </a:lvl3pPr>
            <a:lvl4pPr marL="1636826" indent="0">
              <a:buNone/>
              <a:defRPr/>
            </a:lvl4pPr>
            <a:lvl5pPr marL="2182435" indent="0">
              <a:buNone/>
              <a:defRPr/>
            </a:lvl5pPr>
          </a:lstStyle>
          <a:p>
            <a:pPr lvl="0"/>
            <a:r>
              <a:rPr lang="en-US"/>
              <a:t>Edit Master text styles</a:t>
            </a:r>
          </a:p>
        </p:txBody>
      </p:sp>
      <p:pic>
        <p:nvPicPr>
          <p:cNvPr id="8" name="Picture 7">
            <a:extLst>
              <a:ext uri="{FF2B5EF4-FFF2-40B4-BE49-F238E27FC236}">
                <a16:creationId xmlns:a16="http://schemas.microsoft.com/office/drawing/2014/main" id="{2D9E2BC2-FD03-0445-8B4E-7374246B9A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646657" y="7383439"/>
            <a:ext cx="1635081" cy="407481"/>
          </a:xfrm>
          <a:prstGeom prst="rect">
            <a:avLst/>
          </a:prstGeom>
        </p:spPr>
      </p:pic>
    </p:spTree>
    <p:extLst>
      <p:ext uri="{BB962C8B-B14F-4D97-AF65-F5344CB8AC3E}">
        <p14:creationId xmlns:p14="http://schemas.microsoft.com/office/powerpoint/2010/main" val="429328458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9023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85026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29450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7317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69762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5426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6/5/2025</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68275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089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5" r:id="rId13"/>
    <p:sldLayoutId id="2147483677" r:id="rId14"/>
    <p:sldLayoutId id="2147483685" r:id="rId15"/>
    <p:sldLayoutId id="2147483678" r:id="rId16"/>
    <p:sldLayoutId id="2147483680" r:id="rId17"/>
    <p:sldLayoutId id="2147483681" r:id="rId18"/>
    <p:sldLayoutId id="2147483683" r:id="rId19"/>
    <p:sldLayoutId id="2147483684" r:id="rId20"/>
    <p:sldLayoutId id="2147483687" r:id="rId21"/>
    <p:sldLayoutId id="2147483689" r:id="rId22"/>
  </p:sldLayoutIdLst>
  <p:txStyles>
    <p:titleStyle>
      <a:lvl1pPr algn="l" defTabSz="1097280" rtl="0" eaLnBrk="1" latinLnBrk="0" hangingPunct="1">
        <a:lnSpc>
          <a:spcPct val="90000"/>
        </a:lnSpc>
        <a:spcBef>
          <a:spcPct val="0"/>
        </a:spcBef>
        <a:buNone/>
        <a:defRPr sz="5280" b="1" i="0" kern="1200">
          <a:solidFill>
            <a:schemeClr val="tx1"/>
          </a:solidFill>
          <a:latin typeface="Avenir Next Demi Bold" panose="020B0503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0.jpe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52.png"/><Relationship Id="rId10" Type="http://schemas.openxmlformats.org/officeDocument/2006/relationships/image" Target="../media/image3.png"/><Relationship Id="rId4" Type="http://schemas.openxmlformats.org/officeDocument/2006/relationships/image" Target="../media/image51.png"/><Relationship Id="rId9"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15.xml"/><Relationship Id="rId6" Type="http://schemas.openxmlformats.org/officeDocument/2006/relationships/image" Target="../media/image89.png"/><Relationship Id="rId11" Type="http://schemas.openxmlformats.org/officeDocument/2006/relationships/image" Target="../media/image3.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3.png"/><Relationship Id="rId2" Type="http://schemas.openxmlformats.org/officeDocument/2006/relationships/image" Target="../media/image94.jpeg"/><Relationship Id="rId16" Type="http://schemas.openxmlformats.org/officeDocument/2006/relationships/image" Target="../media/image107.jpeg"/><Relationship Id="rId1" Type="http://schemas.openxmlformats.org/officeDocument/2006/relationships/slideLayout" Target="../slideLayouts/slideLayout15.xml"/><Relationship Id="rId6" Type="http://schemas.openxmlformats.org/officeDocument/2006/relationships/image" Target="../media/image98.png"/><Relationship Id="rId11" Type="http://schemas.openxmlformats.org/officeDocument/2006/relationships/image" Target="../media/image102.svg"/><Relationship Id="rId5" Type="http://schemas.openxmlformats.org/officeDocument/2006/relationships/image" Target="../media/image97.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6.svg"/><Relationship Id="rId9" Type="http://schemas.microsoft.com/office/2007/relationships/hdphoto" Target="../media/hdphoto1.wdp"/><Relationship Id="rId14" Type="http://schemas.openxmlformats.org/officeDocument/2006/relationships/image" Target="../media/image105.png"/></Relationships>
</file>

<file path=ppt/slides/_rels/slide1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3.png"/><Relationship Id="rId3" Type="http://schemas.openxmlformats.org/officeDocument/2006/relationships/image" Target="../media/image95.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108.jpeg"/><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114.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96.svg"/><Relationship Id="rId9" Type="http://schemas.openxmlformats.org/officeDocument/2006/relationships/image" Target="../media/image112.png"/></Relationships>
</file>

<file path=ppt/slides/_rels/slide1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23.svg"/><Relationship Id="rId3" Type="http://schemas.openxmlformats.org/officeDocument/2006/relationships/image" Target="../media/image117.jpeg"/><Relationship Id="rId7" Type="http://schemas.openxmlformats.org/officeDocument/2006/relationships/image" Target="../media/image96.svg"/><Relationship Id="rId12" Type="http://schemas.openxmlformats.org/officeDocument/2006/relationships/image" Target="../media/image122.png"/><Relationship Id="rId2" Type="http://schemas.openxmlformats.org/officeDocument/2006/relationships/image" Target="../media/image116.jpeg"/><Relationship Id="rId1" Type="http://schemas.openxmlformats.org/officeDocument/2006/relationships/slideLayout" Target="../slideLayouts/slideLayout15.xml"/><Relationship Id="rId6" Type="http://schemas.openxmlformats.org/officeDocument/2006/relationships/image" Target="../media/image95.png"/><Relationship Id="rId11" Type="http://schemas.openxmlformats.org/officeDocument/2006/relationships/image" Target="../media/image121.jpeg"/><Relationship Id="rId5" Type="http://schemas.openxmlformats.org/officeDocument/2006/relationships/image" Target="../media/image119.svg"/><Relationship Id="rId10" Type="http://schemas.openxmlformats.org/officeDocument/2006/relationships/image" Target="../media/image120.png"/><Relationship Id="rId4" Type="http://schemas.openxmlformats.org/officeDocument/2006/relationships/image" Target="../media/image118.png"/><Relationship Id="rId9" Type="http://schemas.microsoft.com/office/2007/relationships/hdphoto" Target="../media/hdphoto2.wdp"/><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27.tiff"/><Relationship Id="rId3" Type="http://schemas.openxmlformats.org/officeDocument/2006/relationships/image" Target="../media/image95.png"/><Relationship Id="rId7" Type="http://schemas.microsoft.com/office/2007/relationships/hdphoto" Target="../media/hdphoto2.wdp"/><Relationship Id="rId2" Type="http://schemas.openxmlformats.org/officeDocument/2006/relationships/image" Target="../media/image124.jpeg"/><Relationship Id="rId1" Type="http://schemas.openxmlformats.org/officeDocument/2006/relationships/slideLayout" Target="../slideLayouts/slideLayout15.xml"/><Relationship Id="rId6" Type="http://schemas.openxmlformats.org/officeDocument/2006/relationships/image" Target="../media/image109.png"/><Relationship Id="rId5" Type="http://schemas.openxmlformats.org/officeDocument/2006/relationships/image" Target="../media/image126.png"/><Relationship Id="rId10" Type="http://schemas.openxmlformats.org/officeDocument/2006/relationships/image" Target="../media/image3.png"/><Relationship Id="rId4" Type="http://schemas.openxmlformats.org/officeDocument/2006/relationships/image" Target="../media/image125.svg"/><Relationship Id="rId9" Type="http://schemas.openxmlformats.org/officeDocument/2006/relationships/image" Target="../media/image128.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5.png"/><Relationship Id="rId18" Type="http://schemas.openxmlformats.org/officeDocument/2006/relationships/image" Target="../media/image140.png"/><Relationship Id="rId3" Type="http://schemas.openxmlformats.org/officeDocument/2006/relationships/image" Target="../media/image118.png"/><Relationship Id="rId21" Type="http://schemas.openxmlformats.org/officeDocument/2006/relationships/image" Target="../media/image3.png"/><Relationship Id="rId7" Type="http://schemas.openxmlformats.org/officeDocument/2006/relationships/image" Target="../media/image130.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image" Target="../media/image129.jpe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15.xml"/><Relationship Id="rId6" Type="http://schemas.openxmlformats.org/officeDocument/2006/relationships/image" Target="../media/image96.svg"/><Relationship Id="rId11" Type="http://schemas.openxmlformats.org/officeDocument/2006/relationships/image" Target="../media/image133.png"/><Relationship Id="rId5" Type="http://schemas.openxmlformats.org/officeDocument/2006/relationships/image" Target="../media/image95.png"/><Relationship Id="rId15" Type="http://schemas.openxmlformats.org/officeDocument/2006/relationships/image" Target="../media/image137.png"/><Relationship Id="rId10" Type="http://schemas.openxmlformats.org/officeDocument/2006/relationships/image" Target="../media/image132.png"/><Relationship Id="rId19" Type="http://schemas.openxmlformats.org/officeDocument/2006/relationships/image" Target="../media/image141.png"/><Relationship Id="rId4" Type="http://schemas.openxmlformats.org/officeDocument/2006/relationships/image" Target="../media/image119.svg"/><Relationship Id="rId9" Type="http://schemas.openxmlformats.org/officeDocument/2006/relationships/image" Target="../media/image131.png"/><Relationship Id="rId14" Type="http://schemas.openxmlformats.org/officeDocument/2006/relationships/image" Target="../media/image136.png"/></Relationships>
</file>

<file path=ppt/slides/_rels/slide1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0.png"/><Relationship Id="rId7" Type="http://schemas.openxmlformats.org/officeDocument/2006/relationships/image" Target="../media/image146.png"/><Relationship Id="rId2" Type="http://schemas.openxmlformats.org/officeDocument/2006/relationships/image" Target="../media/image143.jpeg"/><Relationship Id="rId1" Type="http://schemas.openxmlformats.org/officeDocument/2006/relationships/slideLayout" Target="../slideLayouts/slideLayout15.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3.png"/><Relationship Id="rId4" Type="http://schemas.microsoft.com/office/2007/relationships/hdphoto" Target="../media/hdphoto3.wdp"/><Relationship Id="rId9" Type="http://schemas.openxmlformats.org/officeDocument/2006/relationships/image" Target="../media/image148.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7.png"/><Relationship Id="rId3" Type="http://schemas.openxmlformats.org/officeDocument/2006/relationships/image" Target="../media/image118.png"/><Relationship Id="rId7" Type="http://schemas.openxmlformats.org/officeDocument/2006/relationships/image" Target="../media/image130.png"/><Relationship Id="rId12" Type="http://schemas.openxmlformats.org/officeDocument/2006/relationships/image" Target="../media/image152.png"/><Relationship Id="rId2" Type="http://schemas.openxmlformats.org/officeDocument/2006/relationships/image" Target="../media/image149.jpeg"/><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96.svg"/><Relationship Id="rId11" Type="http://schemas.openxmlformats.org/officeDocument/2006/relationships/image" Target="../media/image151.png"/><Relationship Id="rId5" Type="http://schemas.openxmlformats.org/officeDocument/2006/relationships/image" Target="../media/image95.png"/><Relationship Id="rId15" Type="http://schemas.openxmlformats.org/officeDocument/2006/relationships/image" Target="../media/image154.jpeg"/><Relationship Id="rId10" Type="http://schemas.openxmlformats.org/officeDocument/2006/relationships/image" Target="../media/image150.png"/><Relationship Id="rId4" Type="http://schemas.openxmlformats.org/officeDocument/2006/relationships/image" Target="../media/image119.svg"/><Relationship Id="rId9" Type="http://schemas.openxmlformats.org/officeDocument/2006/relationships/image" Target="../media/image148.png"/><Relationship Id="rId14" Type="http://schemas.openxmlformats.org/officeDocument/2006/relationships/image" Target="../media/image153.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55.jpeg"/><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59.png"/><Relationship Id="rId4" Type="http://schemas.openxmlformats.org/officeDocument/2006/relationships/image" Target="../media/image158.jpeg"/></Relationships>
</file>

<file path=ppt/slides/_rels/slide22.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svg"/><Relationship Id="rId18" Type="http://schemas.openxmlformats.org/officeDocument/2006/relationships/image" Target="../media/image176.svg"/><Relationship Id="rId3" Type="http://schemas.openxmlformats.org/officeDocument/2006/relationships/image" Target="../media/image161.png"/><Relationship Id="rId21" Type="http://schemas.openxmlformats.org/officeDocument/2006/relationships/image" Target="../media/image179.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image" Target="../media/image160.png"/><Relationship Id="rId16" Type="http://schemas.openxmlformats.org/officeDocument/2006/relationships/image" Target="../media/image174.svg"/><Relationship Id="rId20" Type="http://schemas.openxmlformats.org/officeDocument/2006/relationships/image" Target="../media/image178.png"/><Relationship Id="rId1" Type="http://schemas.openxmlformats.org/officeDocument/2006/relationships/slideLayout" Target="../slideLayouts/slideLayout8.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19" Type="http://schemas.openxmlformats.org/officeDocument/2006/relationships/image" Target="../media/image177.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jpeg"/><Relationship Id="rId7"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7.emf"/><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emf"/></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svg"/><Relationship Id="rId3" Type="http://schemas.openxmlformats.org/officeDocument/2006/relationships/image" Target="../media/image50.jpeg"/><Relationship Id="rId21" Type="http://schemas.openxmlformats.org/officeDocument/2006/relationships/image" Target="../media/image68.png"/><Relationship Id="rId34" Type="http://schemas.openxmlformats.org/officeDocument/2006/relationships/image" Target="../media/image3.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63.svg"/><Relationship Id="rId20" Type="http://schemas.openxmlformats.org/officeDocument/2006/relationships/image" Target="../media/image67.png"/><Relationship Id="rId29"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svg"/><Relationship Id="rId24" Type="http://schemas.openxmlformats.org/officeDocument/2006/relationships/image" Target="../media/image71.png"/><Relationship Id="rId32" Type="http://schemas.openxmlformats.org/officeDocument/2006/relationships/image" Target="../media/image79.sv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svg"/><Relationship Id="rId27" Type="http://schemas.openxmlformats.org/officeDocument/2006/relationships/image" Target="../media/image74.png"/><Relationship Id="rId30" Type="http://schemas.openxmlformats.org/officeDocument/2006/relationships/image" Target="../media/image77.svg"/><Relationship Id="rId8"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3B7A416-C194-0F65-422A-02CF6463553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5" name="Title 2">
            <a:extLst>
              <a:ext uri="{FF2B5EF4-FFF2-40B4-BE49-F238E27FC236}">
                <a16:creationId xmlns:a16="http://schemas.microsoft.com/office/drawing/2014/main" id="{7BF747AD-2F58-F2A9-ACFD-F8583984CA7F}"/>
              </a:ext>
            </a:extLst>
          </p:cNvPr>
          <p:cNvSpPr>
            <a:spLocks noGrp="1"/>
          </p:cNvSpPr>
          <p:nvPr/>
        </p:nvSpPr>
        <p:spPr>
          <a:xfrm>
            <a:off x="8345952" y="3177979"/>
            <a:ext cx="5855623" cy="2371556"/>
          </a:xfrm>
          <a:prstGeom prst="rect">
            <a:avLst/>
          </a:prstGeom>
        </p:spPr>
        <p:txBody>
          <a:bodyPr vert="horz" lIns="91440" tIns="45720" rIns="91440" bIns="45720" rtlCol="0" anchor="ctr">
            <a:normAutofit fontScale="90000"/>
          </a:bodyPr>
          <a:lstStyle>
            <a:lvl1pPr algn="ctr" defTabSz="1097280" rtl="0" eaLnBrk="1" latinLnBrk="0" hangingPunct="1">
              <a:lnSpc>
                <a:spcPct val="90000"/>
              </a:lnSpc>
              <a:spcBef>
                <a:spcPct val="0"/>
              </a:spcBef>
              <a:buNone/>
              <a:defRPr sz="4800" b="1" i="0" kern="1200">
                <a:solidFill>
                  <a:schemeClr val="bg1"/>
                </a:solidFill>
                <a:latin typeface="Avenir Next Demi Bold" panose="020B0503020202020204" pitchFamily="34" charset="0"/>
                <a:ea typeface="+mj-ea"/>
                <a:cs typeface="+mj-cs"/>
              </a:defRPr>
            </a:lvl1pPr>
          </a:lstStyle>
          <a:p>
            <a:r>
              <a:rPr lang="en-US" b="0" dirty="0">
                <a:latin typeface="Avenir Next Demi Bold"/>
              </a:rPr>
              <a:t>Fueling Business Growth Through Proven Digital Marketing Solutions</a:t>
            </a:r>
            <a:endParaRPr lang="en-US" dirty="0"/>
          </a:p>
        </p:txBody>
      </p:sp>
      <p:sp>
        <p:nvSpPr>
          <p:cNvPr id="4" name="Subtitle 3">
            <a:extLst>
              <a:ext uri="{FF2B5EF4-FFF2-40B4-BE49-F238E27FC236}">
                <a16:creationId xmlns:a16="http://schemas.microsoft.com/office/drawing/2014/main" id="{5BBA1594-FB1F-795B-0324-DA38755167F8}"/>
              </a:ext>
            </a:extLst>
          </p:cNvPr>
          <p:cNvSpPr>
            <a:spLocks noGrp="1"/>
          </p:cNvSpPr>
          <p:nvPr>
            <p:ph type="subTitle" idx="1"/>
          </p:nvPr>
        </p:nvSpPr>
        <p:spPr/>
        <p:txBody>
          <a:bodyPr/>
          <a:lstStyle/>
          <a:p>
            <a:endParaRPr lang="en-US"/>
          </a:p>
        </p:txBody>
      </p:sp>
      <p:pic>
        <p:nvPicPr>
          <p:cNvPr id="1026" name="Picture 2">
            <a:extLst>
              <a:ext uri="{FF2B5EF4-FFF2-40B4-BE49-F238E27FC236}">
                <a16:creationId xmlns:a16="http://schemas.microsoft.com/office/drawing/2014/main" id="{36BD33F4-56C5-9A26-A4DE-B36ABE6BC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390" y="6611884"/>
            <a:ext cx="3940870" cy="150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3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7FE49-F004-9CF9-22AB-29CC7DE0136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D0DF21-D12A-6E23-D42C-17B13E863989}"/>
              </a:ext>
            </a:extLst>
          </p:cNvPr>
          <p:cNvSpPr/>
          <p:nvPr/>
        </p:nvSpPr>
        <p:spPr>
          <a:xfrm>
            <a:off x="3602041"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22" name="Picture Placeholder 21">
            <a:extLst>
              <a:ext uri="{FF2B5EF4-FFF2-40B4-BE49-F238E27FC236}">
                <a16:creationId xmlns:a16="http://schemas.microsoft.com/office/drawing/2014/main" id="{FF8686C1-FAA4-9CB4-9B02-A72CF72AFB8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59720" y="848674"/>
            <a:ext cx="5522976" cy="5848426"/>
          </a:xfrm>
          <a:prstGeom prst="snip1Rect">
            <a:avLst/>
          </a:prstGeom>
        </p:spPr>
      </p:pic>
      <p:sp>
        <p:nvSpPr>
          <p:cNvPr id="4" name="Rectangle 3">
            <a:extLst>
              <a:ext uri="{FF2B5EF4-FFF2-40B4-BE49-F238E27FC236}">
                <a16:creationId xmlns:a16="http://schemas.microsoft.com/office/drawing/2014/main" id="{A17565BD-B5CD-AA3A-02BD-094D0D7174FD}"/>
              </a:ext>
            </a:extLst>
          </p:cNvPr>
          <p:cNvSpPr/>
          <p:nvPr/>
        </p:nvSpPr>
        <p:spPr>
          <a:xfrm>
            <a:off x="6033509" y="849193"/>
            <a:ext cx="8358629" cy="394657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F22A12FB-0E68-735D-662D-9EDAC86CE54E}"/>
              </a:ext>
            </a:extLst>
          </p:cNvPr>
          <p:cNvSpPr txBox="1"/>
          <p:nvPr/>
        </p:nvSpPr>
        <p:spPr>
          <a:xfrm>
            <a:off x="6584880" y="105064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PREMIUM PLACEMENT P-STV</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DF3D251A-8039-D19F-A922-4CCE4C0AEE1C}"/>
              </a:ext>
            </a:extLst>
          </p:cNvPr>
          <p:cNvSpPr txBox="1"/>
          <p:nvPr/>
        </p:nvSpPr>
        <p:spPr>
          <a:xfrm>
            <a:off x="6584880" y="2183137"/>
            <a:ext cx="7297731" cy="877163"/>
          </a:xfrm>
          <a:prstGeom prst="rect">
            <a:avLst/>
          </a:prstGeom>
          <a:noFill/>
        </p:spPr>
        <p:txBody>
          <a:bodyPr wrap="square" lIns="91440" tIns="45720" rIns="91440" bIns="45720" rtlCol="0" anchor="t">
            <a:spAutoFit/>
          </a:bodyPr>
          <a:lstStyle/>
          <a:p>
            <a:pPr>
              <a:spcBef>
                <a:spcPts val="300"/>
              </a:spcBef>
              <a:spcAft>
                <a:spcPts val="300"/>
              </a:spcAft>
            </a:pPr>
            <a:r>
              <a:rPr lang="en-US" sz="1700" dirty="0">
                <a:latin typeface="Arial"/>
                <a:ea typeface="Open Sans"/>
                <a:cs typeface="Arial"/>
              </a:rPr>
              <a:t>Reach consumers who watch their shows and news online by delivering 15 and :30 non-skippable video ads on the most popular streaming g platforms like Amazon, YouTube TV, Hulu &amp; Netflix. </a:t>
            </a:r>
          </a:p>
        </p:txBody>
      </p:sp>
      <p:sp>
        <p:nvSpPr>
          <p:cNvPr id="18" name="Google Shape;84;p13">
            <a:extLst>
              <a:ext uri="{FF2B5EF4-FFF2-40B4-BE49-F238E27FC236}">
                <a16:creationId xmlns:a16="http://schemas.microsoft.com/office/drawing/2014/main" id="{B65E5370-EC21-018D-CAB3-460B6D7C03EE}"/>
              </a:ext>
            </a:extLst>
          </p:cNvPr>
          <p:cNvSpPr txBox="1">
            <a:spLocks noChangeArrowheads="1"/>
          </p:cNvSpPr>
          <p:nvPr/>
        </p:nvSpPr>
        <p:spPr bwMode="auto">
          <a:xfrm>
            <a:off x="6584878" y="3150224"/>
            <a:ext cx="7472764" cy="149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Engaged Viewers: </a:t>
            </a:r>
            <a:r>
              <a:rPr lang="en-US" sz="1500" dirty="0">
                <a:solidFill>
                  <a:schemeClr val="tx1"/>
                </a:solidFill>
              </a:rPr>
              <a:t>Reach consumers watching their favorite shows on popular streaming platforms.</a:t>
            </a:r>
          </a:p>
          <a:p>
            <a:endParaRPr lang="en-US" sz="1500" dirty="0">
              <a:solidFill>
                <a:schemeClr val="tx1"/>
              </a:solidFill>
            </a:endParaRPr>
          </a:p>
          <a:p>
            <a:r>
              <a:rPr lang="en-US" sz="1500" b="1" dirty="0">
                <a:solidFill>
                  <a:schemeClr val="tx1"/>
                </a:solidFill>
              </a:rPr>
              <a:t>Precise Targeting: </a:t>
            </a:r>
            <a:r>
              <a:rPr lang="en-US" sz="1500" dirty="0">
                <a:solidFill>
                  <a:schemeClr val="tx1"/>
                </a:solidFill>
              </a:rPr>
              <a:t>Target your consumer through our sports content networks. </a:t>
            </a:r>
          </a:p>
          <a:p>
            <a:endParaRPr lang="en-US" sz="1500" dirty="0">
              <a:solidFill>
                <a:schemeClr val="tx1"/>
              </a:solidFill>
            </a:endParaRPr>
          </a:p>
          <a:p>
            <a:r>
              <a:rPr lang="en-US" sz="1500" b="1" dirty="0">
                <a:solidFill>
                  <a:schemeClr val="tx1"/>
                </a:solidFill>
              </a:rPr>
              <a:t>Attribution: </a:t>
            </a:r>
            <a:r>
              <a:rPr lang="en-US" sz="1500" dirty="0">
                <a:solidFill>
                  <a:schemeClr val="tx1"/>
                </a:solidFill>
              </a:rPr>
              <a:t>Measure completions rate, reach and frequency.</a:t>
            </a:r>
          </a:p>
        </p:txBody>
      </p:sp>
      <p:sp>
        <p:nvSpPr>
          <p:cNvPr id="2" name="Rectangle 1">
            <a:extLst>
              <a:ext uri="{FF2B5EF4-FFF2-40B4-BE49-F238E27FC236}">
                <a16:creationId xmlns:a16="http://schemas.microsoft.com/office/drawing/2014/main" id="{480335EF-2650-5E2C-70E3-728506779894}"/>
              </a:ext>
            </a:extLst>
          </p:cNvPr>
          <p:cNvSpPr/>
          <p:nvPr/>
        </p:nvSpPr>
        <p:spPr>
          <a:xfrm>
            <a:off x="1121030" y="6114686"/>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9BD943D-64CA-CD78-C559-0C86550F3262}"/>
              </a:ext>
            </a:extLst>
          </p:cNvPr>
          <p:cNvSpPr txBox="1"/>
          <p:nvPr/>
        </p:nvSpPr>
        <p:spPr>
          <a:xfrm>
            <a:off x="1113019" y="6134989"/>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8" name="TextBox 7">
            <a:extLst>
              <a:ext uri="{FF2B5EF4-FFF2-40B4-BE49-F238E27FC236}">
                <a16:creationId xmlns:a16="http://schemas.microsoft.com/office/drawing/2014/main" id="{AB659374-D323-65A8-59B5-408957FE415A}"/>
              </a:ext>
            </a:extLst>
          </p:cNvPr>
          <p:cNvSpPr txBox="1"/>
          <p:nvPr/>
        </p:nvSpPr>
        <p:spPr>
          <a:xfrm>
            <a:off x="6584878" y="4877811"/>
            <a:ext cx="7297733"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PLACEMENT ON PREMIUM MEDIA BRANDS:</a:t>
            </a:r>
          </a:p>
        </p:txBody>
      </p:sp>
      <p:grpSp>
        <p:nvGrpSpPr>
          <p:cNvPr id="19" name="Group 18">
            <a:extLst>
              <a:ext uri="{FF2B5EF4-FFF2-40B4-BE49-F238E27FC236}">
                <a16:creationId xmlns:a16="http://schemas.microsoft.com/office/drawing/2014/main" id="{8C65165F-8816-842B-124F-B80DA5256149}"/>
              </a:ext>
            </a:extLst>
          </p:cNvPr>
          <p:cNvGrpSpPr/>
          <p:nvPr/>
        </p:nvGrpSpPr>
        <p:grpSpPr>
          <a:xfrm>
            <a:off x="6584878" y="7727099"/>
            <a:ext cx="4478471" cy="355215"/>
            <a:chOff x="7970124" y="6963969"/>
            <a:chExt cx="4478471" cy="355215"/>
          </a:xfrm>
        </p:grpSpPr>
        <p:grpSp>
          <p:nvGrpSpPr>
            <p:cNvPr id="23" name="Group 22">
              <a:extLst>
                <a:ext uri="{FF2B5EF4-FFF2-40B4-BE49-F238E27FC236}">
                  <a16:creationId xmlns:a16="http://schemas.microsoft.com/office/drawing/2014/main" id="{4BFC07FA-50D1-AEE1-AAD0-8BAB870D0242}"/>
                </a:ext>
              </a:extLst>
            </p:cNvPr>
            <p:cNvGrpSpPr/>
            <p:nvPr/>
          </p:nvGrpSpPr>
          <p:grpSpPr>
            <a:xfrm>
              <a:off x="7970124" y="6963969"/>
              <a:ext cx="4478471" cy="344329"/>
              <a:chOff x="2470065" y="6142626"/>
              <a:chExt cx="3732060" cy="286941"/>
            </a:xfrm>
          </p:grpSpPr>
          <p:sp>
            <p:nvSpPr>
              <p:cNvPr id="25" name="TextBox 24">
                <a:extLst>
                  <a:ext uri="{FF2B5EF4-FFF2-40B4-BE49-F238E27FC236}">
                    <a16:creationId xmlns:a16="http://schemas.microsoft.com/office/drawing/2014/main" id="{CF71FAA4-D605-81CA-BDB4-309D14566FED}"/>
                  </a:ext>
                </a:extLst>
              </p:cNvPr>
              <p:cNvSpPr txBox="1"/>
              <p:nvPr/>
            </p:nvSpPr>
            <p:spPr>
              <a:xfrm>
                <a:off x="2470065" y="6142626"/>
                <a:ext cx="2277889" cy="268290"/>
              </a:xfrm>
              <a:prstGeom prst="rect">
                <a:avLst/>
              </a:prstGeom>
              <a:noFill/>
            </p:spPr>
            <p:txBody>
              <a:bodyPr wrap="square">
                <a:spAutoFit/>
              </a:bodyPr>
              <a:lstStyle/>
              <a:p>
                <a:r>
                  <a:rPr lang="en-US" sz="1500" dirty="0">
                    <a:solidFill>
                      <a:schemeClr val="bg1"/>
                    </a:solidFill>
                    <a:latin typeface="Arial" panose="020B0604020202020204" pitchFamily="34" charset="0"/>
                    <a:cs typeface="Arial" panose="020B0604020202020204" pitchFamily="34" charset="0"/>
                  </a:rPr>
                  <a:t>DELIVERY OPTIONS:</a:t>
                </a:r>
              </a:p>
            </p:txBody>
          </p:sp>
          <p:sp>
            <p:nvSpPr>
              <p:cNvPr id="27" name="TextBox 26">
                <a:extLst>
                  <a:ext uri="{FF2B5EF4-FFF2-40B4-BE49-F238E27FC236}">
                    <a16:creationId xmlns:a16="http://schemas.microsoft.com/office/drawing/2014/main" id="{3FEBD552-247B-91F1-0E4D-962BCA9316A8}"/>
                  </a:ext>
                </a:extLst>
              </p:cNvPr>
              <p:cNvSpPr txBox="1"/>
              <p:nvPr/>
            </p:nvSpPr>
            <p:spPr>
              <a:xfrm>
                <a:off x="4596830" y="6173086"/>
                <a:ext cx="1605295" cy="256481"/>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STV Video</a:t>
                </a:r>
              </a:p>
            </p:txBody>
          </p:sp>
        </p:grpSp>
        <p:pic>
          <p:nvPicPr>
            <p:cNvPr id="24" name="Picture 23">
              <a:extLst>
                <a:ext uri="{FF2B5EF4-FFF2-40B4-BE49-F238E27FC236}">
                  <a16:creationId xmlns:a16="http://schemas.microsoft.com/office/drawing/2014/main" id="{55908AE7-7FA9-466D-0B47-BB8550EF0373}"/>
                </a:ext>
              </a:extLst>
            </p:cNvPr>
            <p:cNvPicPr>
              <a:picLocks noChangeAspect="1"/>
            </p:cNvPicPr>
            <p:nvPr/>
          </p:nvPicPr>
          <p:blipFill>
            <a:blip r:embed="rId4"/>
            <a:stretch>
              <a:fillRect/>
            </a:stretch>
          </p:blipFill>
          <p:spPr>
            <a:xfrm>
              <a:off x="10131621" y="6991503"/>
              <a:ext cx="327681" cy="327681"/>
            </a:xfrm>
            <a:prstGeom prst="rect">
              <a:avLst/>
            </a:prstGeom>
          </p:spPr>
        </p:pic>
      </p:grpSp>
      <p:grpSp>
        <p:nvGrpSpPr>
          <p:cNvPr id="28" name="Group 27">
            <a:extLst>
              <a:ext uri="{FF2B5EF4-FFF2-40B4-BE49-F238E27FC236}">
                <a16:creationId xmlns:a16="http://schemas.microsoft.com/office/drawing/2014/main" id="{243580F0-034C-B4E6-3C8C-AB063020808A}"/>
              </a:ext>
            </a:extLst>
          </p:cNvPr>
          <p:cNvGrpSpPr/>
          <p:nvPr/>
        </p:nvGrpSpPr>
        <p:grpSpPr>
          <a:xfrm>
            <a:off x="9877924" y="7731645"/>
            <a:ext cx="4460462" cy="332562"/>
            <a:chOff x="9877924" y="6980448"/>
            <a:chExt cx="4460462" cy="332562"/>
          </a:xfrm>
        </p:grpSpPr>
        <p:grpSp>
          <p:nvGrpSpPr>
            <p:cNvPr id="30" name="Group 29">
              <a:extLst>
                <a:ext uri="{FF2B5EF4-FFF2-40B4-BE49-F238E27FC236}">
                  <a16:creationId xmlns:a16="http://schemas.microsoft.com/office/drawing/2014/main" id="{24DCA9D2-6E46-27AA-01B4-D1A7EADB33FF}"/>
                </a:ext>
              </a:extLst>
            </p:cNvPr>
            <p:cNvGrpSpPr/>
            <p:nvPr/>
          </p:nvGrpSpPr>
          <p:grpSpPr>
            <a:xfrm>
              <a:off x="9877924" y="6980448"/>
              <a:ext cx="4460462" cy="332562"/>
              <a:chOff x="2507138" y="6152432"/>
              <a:chExt cx="3717052" cy="277135"/>
            </a:xfrm>
          </p:grpSpPr>
          <p:sp>
            <p:nvSpPr>
              <p:cNvPr id="34" name="TextBox 33">
                <a:extLst>
                  <a:ext uri="{FF2B5EF4-FFF2-40B4-BE49-F238E27FC236}">
                    <a16:creationId xmlns:a16="http://schemas.microsoft.com/office/drawing/2014/main" id="{07F61A3B-D421-8FA6-8071-B78DD29680C6}"/>
                  </a:ext>
                </a:extLst>
              </p:cNvPr>
              <p:cNvSpPr txBox="1"/>
              <p:nvPr/>
            </p:nvSpPr>
            <p:spPr>
              <a:xfrm>
                <a:off x="2507138" y="6152432"/>
                <a:ext cx="1683759" cy="268290"/>
              </a:xfrm>
              <a:prstGeom prst="rect">
                <a:avLst/>
              </a:prstGeom>
              <a:noFill/>
            </p:spPr>
            <p:txBody>
              <a:bodyPr wrap="square">
                <a:spAutoFit/>
              </a:bodyPr>
              <a:lstStyle/>
              <a:p>
                <a:pPr algn="r"/>
                <a:r>
                  <a:rPr lang="en-US" sz="1500" dirty="0">
                    <a:solidFill>
                      <a:schemeClr val="bg1"/>
                    </a:solidFill>
                    <a:latin typeface="Arial" panose="020B0604020202020204" pitchFamily="34" charset="0"/>
                    <a:cs typeface="Arial" panose="020B0604020202020204" pitchFamily="34" charset="0"/>
                  </a:rPr>
                  <a:t>PLATFORMS:</a:t>
                </a:r>
              </a:p>
            </p:txBody>
          </p:sp>
          <p:sp>
            <p:nvSpPr>
              <p:cNvPr id="37" name="TextBox 36">
                <a:extLst>
                  <a:ext uri="{FF2B5EF4-FFF2-40B4-BE49-F238E27FC236}">
                    <a16:creationId xmlns:a16="http://schemas.microsoft.com/office/drawing/2014/main" id="{E5107B7B-0302-A64A-F61C-C7941DBA99FE}"/>
                  </a:ext>
                </a:extLst>
              </p:cNvPr>
              <p:cNvSpPr txBox="1"/>
              <p:nvPr/>
            </p:nvSpPr>
            <p:spPr>
              <a:xfrm>
                <a:off x="4540431" y="6173086"/>
                <a:ext cx="1683759" cy="256481"/>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Smart Televisions</a:t>
                </a:r>
              </a:p>
            </p:txBody>
          </p:sp>
        </p:grpSp>
        <p:pic>
          <p:nvPicPr>
            <p:cNvPr id="33" name="Picture 32">
              <a:extLst>
                <a:ext uri="{FF2B5EF4-FFF2-40B4-BE49-F238E27FC236}">
                  <a16:creationId xmlns:a16="http://schemas.microsoft.com/office/drawing/2014/main" id="{161E7A84-EEAF-4EAE-7098-2A3FD2E6CE49}"/>
                </a:ext>
              </a:extLst>
            </p:cNvPr>
            <p:cNvPicPr>
              <a:picLocks noChangeAspect="1"/>
            </p:cNvPicPr>
            <p:nvPr/>
          </p:nvPicPr>
          <p:blipFill>
            <a:blip r:embed="rId5"/>
            <a:stretch>
              <a:fillRect/>
            </a:stretch>
          </p:blipFill>
          <p:spPr>
            <a:xfrm>
              <a:off x="11994304" y="7012454"/>
              <a:ext cx="287888" cy="287888"/>
            </a:xfrm>
            <a:prstGeom prst="rect">
              <a:avLst/>
            </a:prstGeom>
          </p:spPr>
        </p:pic>
      </p:grpSp>
      <p:sp>
        <p:nvSpPr>
          <p:cNvPr id="39" name="TextBox 38">
            <a:extLst>
              <a:ext uri="{FF2B5EF4-FFF2-40B4-BE49-F238E27FC236}">
                <a16:creationId xmlns:a16="http://schemas.microsoft.com/office/drawing/2014/main" id="{6AC160DD-BC7E-F3B7-EA6A-937818EC601A}"/>
              </a:ext>
            </a:extLst>
          </p:cNvPr>
          <p:cNvSpPr txBox="1"/>
          <p:nvPr/>
        </p:nvSpPr>
        <p:spPr>
          <a:xfrm>
            <a:off x="6584878" y="1763314"/>
            <a:ext cx="7267031" cy="400110"/>
          </a:xfrm>
          <a:prstGeom prst="rect">
            <a:avLst/>
          </a:prstGeom>
          <a:noFill/>
        </p:spPr>
        <p:txBody>
          <a:bodyPr wrap="square" lIns="91440" tIns="45720" rIns="91440" bIns="45720" anchor="t">
            <a:spAutoFit/>
          </a:bodyPr>
          <a:lstStyle/>
          <a:p>
            <a:r>
              <a:rPr lang="en-US" sz="2000" b="1" dirty="0">
                <a:latin typeface="Avenir Next Demi Bold"/>
              </a:rPr>
              <a:t>TARGETING INCLUDES: </a:t>
            </a:r>
            <a:r>
              <a:rPr lang="en-US" sz="2000" b="1" dirty="0">
                <a:solidFill>
                  <a:srgbClr val="F04135"/>
                </a:solidFill>
                <a:latin typeface="Avenir Next Demi Bold"/>
              </a:rPr>
              <a:t>Prime, Hulu, YouTube, &amp; Netflix</a:t>
            </a:r>
          </a:p>
        </p:txBody>
      </p:sp>
      <p:pic>
        <p:nvPicPr>
          <p:cNvPr id="9" name="Picture 8">
            <a:extLst>
              <a:ext uri="{FF2B5EF4-FFF2-40B4-BE49-F238E27FC236}">
                <a16:creationId xmlns:a16="http://schemas.microsoft.com/office/drawing/2014/main" id="{C81B1ED8-2FF8-993C-35FC-38A1160887E9}"/>
              </a:ext>
            </a:extLst>
          </p:cNvPr>
          <p:cNvPicPr>
            <a:picLocks noChangeAspect="1"/>
          </p:cNvPicPr>
          <p:nvPr/>
        </p:nvPicPr>
        <p:blipFill>
          <a:blip r:embed="rId6"/>
          <a:stretch>
            <a:fillRect/>
          </a:stretch>
        </p:blipFill>
        <p:spPr>
          <a:xfrm>
            <a:off x="6973625" y="5600604"/>
            <a:ext cx="3316212" cy="621789"/>
          </a:xfrm>
          <a:prstGeom prst="rect">
            <a:avLst/>
          </a:prstGeom>
        </p:spPr>
      </p:pic>
      <p:pic>
        <p:nvPicPr>
          <p:cNvPr id="1028" name="Picture 4">
            <a:extLst>
              <a:ext uri="{FF2B5EF4-FFF2-40B4-BE49-F238E27FC236}">
                <a16:creationId xmlns:a16="http://schemas.microsoft.com/office/drawing/2014/main" id="{713B41BE-B8D6-2340-EACD-01F072F6F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20332" y="6637692"/>
            <a:ext cx="3395086" cy="10340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50C0892-8FD1-80CF-A7BC-58101CEAC31D}"/>
              </a:ext>
            </a:extLst>
          </p:cNvPr>
          <p:cNvPicPr>
            <a:picLocks noChangeAspect="1"/>
          </p:cNvPicPr>
          <p:nvPr/>
        </p:nvPicPr>
        <p:blipFill>
          <a:blip r:embed="rId8"/>
          <a:stretch>
            <a:fillRect/>
          </a:stretch>
        </p:blipFill>
        <p:spPr>
          <a:xfrm>
            <a:off x="7448950" y="6616613"/>
            <a:ext cx="2900444" cy="952314"/>
          </a:xfrm>
          <a:prstGeom prst="rect">
            <a:avLst/>
          </a:prstGeom>
        </p:spPr>
      </p:pic>
      <p:pic>
        <p:nvPicPr>
          <p:cNvPr id="1032" name="Picture 8" descr="Prime Video Logo - PNG and Vector - Logo Download">
            <a:extLst>
              <a:ext uri="{FF2B5EF4-FFF2-40B4-BE49-F238E27FC236}">
                <a16:creationId xmlns:a16="http://schemas.microsoft.com/office/drawing/2014/main" id="{1884D475-839E-F239-9242-6D153339B64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3194" b="36457"/>
          <a:stretch/>
        </p:blipFill>
        <p:spPr bwMode="auto">
          <a:xfrm>
            <a:off x="10029729" y="5291621"/>
            <a:ext cx="4600671" cy="1396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90B51E8-151E-1165-2696-AF2E805C56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995" y="7125780"/>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32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D6A7E-3210-A74F-66BC-62FFACE5D5A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A7226D-D421-700A-7B6E-AD96A7F22CD2}"/>
              </a:ext>
            </a:extLst>
          </p:cNvPr>
          <p:cNvSpPr/>
          <p:nvPr/>
        </p:nvSpPr>
        <p:spPr>
          <a:xfrm>
            <a:off x="3663188" y="11723"/>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ctr"/>
            <a:r>
              <a:rPr lang="en-US" sz="2592">
                <a:latin typeface="Arial" panose="020B0604020202020204" pitchFamily="34" charset="0"/>
                <a:cs typeface="Arial" panose="020B0604020202020204" pitchFamily="34" charset="0"/>
              </a:rPr>
              <a:t>C</a:t>
            </a:r>
          </a:p>
        </p:txBody>
      </p:sp>
      <p:pic>
        <p:nvPicPr>
          <p:cNvPr id="13" name="Picture Placeholder 12" descr="A person watching a television&#10;&#10;AI-generated content may be incorrect.">
            <a:extLst>
              <a:ext uri="{FF2B5EF4-FFF2-40B4-BE49-F238E27FC236}">
                <a16:creationId xmlns:a16="http://schemas.microsoft.com/office/drawing/2014/main" id="{EA27E1DD-EC0A-0F05-CC39-38CD90A90E2E}"/>
              </a:ext>
            </a:extLst>
          </p:cNvPr>
          <p:cNvPicPr>
            <a:picLocks noGrp="1" noChangeAspect="1"/>
          </p:cNvPicPr>
          <p:nvPr>
            <p:ph type="pic" sz="quarter" idx="11"/>
          </p:nvPr>
        </p:nvPicPr>
        <p:blipFill>
          <a:blip r:embed="rId2"/>
          <a:srcRect l="15262" r="15262"/>
          <a:stretch/>
        </p:blipFill>
        <p:spPr>
          <a:xfrm>
            <a:off x="0" y="0"/>
            <a:ext cx="8573602" cy="8229600"/>
          </a:xfrm>
        </p:spPr>
      </p:pic>
      <p:sp>
        <p:nvSpPr>
          <p:cNvPr id="6" name="Rectangle 5">
            <a:extLst>
              <a:ext uri="{FF2B5EF4-FFF2-40B4-BE49-F238E27FC236}">
                <a16:creationId xmlns:a16="http://schemas.microsoft.com/office/drawing/2014/main" id="{2138E1BA-E66E-DDD0-BE44-82FEA302999F}"/>
              </a:ext>
            </a:extLst>
          </p:cNvPr>
          <p:cNvSpPr/>
          <p:nvPr/>
        </p:nvSpPr>
        <p:spPr>
          <a:xfrm>
            <a:off x="11771815" y="9121756"/>
            <a:ext cx="1034257" cy="313932"/>
          </a:xfrm>
          <a:prstGeom prst="rect">
            <a:avLst/>
          </a:prstGeom>
        </p:spPr>
        <p:txBody>
          <a:bodyPr wrap="square">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23" name="Rectangle 22">
            <a:extLst>
              <a:ext uri="{FF2B5EF4-FFF2-40B4-BE49-F238E27FC236}">
                <a16:creationId xmlns:a16="http://schemas.microsoft.com/office/drawing/2014/main" id="{383E7F72-96AA-191A-F14B-D6D420DC3508}"/>
              </a:ext>
            </a:extLst>
          </p:cNvPr>
          <p:cNvSpPr/>
          <p:nvPr/>
        </p:nvSpPr>
        <p:spPr>
          <a:xfrm>
            <a:off x="7228223" y="899804"/>
            <a:ext cx="7297732" cy="6186238"/>
          </a:xfrm>
          <a:prstGeom prst="rect">
            <a:avLst/>
          </a:prstGeom>
          <a:solidFill>
            <a:schemeClr val="bg1">
              <a:alpha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ctr"/>
            <a:endParaRPr lang="en-ID" sz="2592">
              <a:latin typeface="Arial" panose="020B0604020202020204" pitchFamily="34" charset="0"/>
            </a:endParaRPr>
          </a:p>
        </p:txBody>
      </p:sp>
      <p:sp>
        <p:nvSpPr>
          <p:cNvPr id="27" name="Rectangle 26">
            <a:extLst>
              <a:ext uri="{FF2B5EF4-FFF2-40B4-BE49-F238E27FC236}">
                <a16:creationId xmlns:a16="http://schemas.microsoft.com/office/drawing/2014/main" id="{7815CDFC-DF34-828D-1C23-74C5A793BC4C}"/>
              </a:ext>
            </a:extLst>
          </p:cNvPr>
          <p:cNvSpPr/>
          <p:nvPr/>
        </p:nvSpPr>
        <p:spPr>
          <a:xfrm>
            <a:off x="7719219" y="5124971"/>
            <a:ext cx="6471138" cy="1792223"/>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ctr"/>
            <a:endParaRPr lang="en-US" sz="2592">
              <a:latin typeface="Arial" panose="020B0604020202020204" pitchFamily="34" charset="0"/>
            </a:endParaRPr>
          </a:p>
        </p:txBody>
      </p:sp>
      <p:sp>
        <p:nvSpPr>
          <p:cNvPr id="28" name="Google Shape;84;p13">
            <a:extLst>
              <a:ext uri="{FF2B5EF4-FFF2-40B4-BE49-F238E27FC236}">
                <a16:creationId xmlns:a16="http://schemas.microsoft.com/office/drawing/2014/main" id="{58611A3B-8EBF-4B75-07ED-5999E691F5BB}"/>
              </a:ext>
            </a:extLst>
          </p:cNvPr>
          <p:cNvSpPr txBox="1">
            <a:spLocks noChangeArrowheads="1"/>
          </p:cNvSpPr>
          <p:nvPr/>
        </p:nvSpPr>
        <p:spPr bwMode="auto">
          <a:xfrm>
            <a:off x="7641161" y="3635709"/>
            <a:ext cx="6471138" cy="147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r>
              <a:rPr lang="en-US" b="1">
                <a:latin typeface="Arial"/>
                <a:cs typeface="Arial"/>
              </a:rPr>
              <a:t>Demographic Targeting: </a:t>
            </a:r>
            <a:r>
              <a:rPr lang="en-US">
                <a:latin typeface="Arial"/>
                <a:cs typeface="Arial"/>
              </a:rPr>
              <a:t>Targets include age, HHI, and more</a:t>
            </a:r>
          </a:p>
          <a:p>
            <a:endParaRPr lang="en-US"/>
          </a:p>
          <a:p>
            <a:r>
              <a:rPr lang="en-US" b="1">
                <a:latin typeface="Arial"/>
                <a:cs typeface="Arial"/>
              </a:rPr>
              <a:t>Geo-Targeting: </a:t>
            </a:r>
            <a:r>
              <a:rPr lang="en-US">
                <a:latin typeface="Arial"/>
                <a:cs typeface="Arial"/>
              </a:rPr>
              <a:t>State, DMA, and Zip Code</a:t>
            </a:r>
          </a:p>
          <a:p>
            <a:endParaRPr lang="en-US"/>
          </a:p>
          <a:p>
            <a:r>
              <a:rPr lang="en-US" b="1">
                <a:latin typeface="Arial"/>
                <a:cs typeface="Arial"/>
              </a:rPr>
              <a:t>Inventory: </a:t>
            </a:r>
            <a:r>
              <a:rPr lang="en-US">
                <a:latin typeface="Arial"/>
                <a:cs typeface="Arial"/>
              </a:rPr>
              <a:t>Disney, YouTube TV, Peacock, Hulu, Netflix, Paramount+, Max</a:t>
            </a:r>
          </a:p>
        </p:txBody>
      </p:sp>
      <p:sp>
        <p:nvSpPr>
          <p:cNvPr id="29" name="Google Shape;84;p13">
            <a:extLst>
              <a:ext uri="{FF2B5EF4-FFF2-40B4-BE49-F238E27FC236}">
                <a16:creationId xmlns:a16="http://schemas.microsoft.com/office/drawing/2014/main" id="{8089C224-0C3A-68FE-6167-842CFB571EBA}"/>
              </a:ext>
            </a:extLst>
          </p:cNvPr>
          <p:cNvSpPr txBox="1">
            <a:spLocks noChangeArrowheads="1"/>
          </p:cNvSpPr>
          <p:nvPr/>
        </p:nvSpPr>
        <p:spPr bwMode="auto">
          <a:xfrm>
            <a:off x="7719218" y="5225212"/>
            <a:ext cx="6435448" cy="160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spcBef>
                <a:spcPts val="500"/>
              </a:spcBef>
              <a:spcAft>
                <a:spcPts val="500"/>
              </a:spcAft>
            </a:pPr>
            <a:r>
              <a:rPr lang="en-US" b="1">
                <a:latin typeface="Arial"/>
                <a:cs typeface="Arial"/>
              </a:rPr>
              <a:t>Product Insights</a:t>
            </a:r>
          </a:p>
          <a:p>
            <a:pPr>
              <a:spcBef>
                <a:spcPts val="500"/>
              </a:spcBef>
              <a:spcAft>
                <a:spcPts val="500"/>
              </a:spcAft>
            </a:pPr>
            <a:r>
              <a:rPr lang="en-US">
                <a:latin typeface="Arial"/>
                <a:cs typeface="Arial"/>
              </a:rPr>
              <a:t>Brand awareness and drives instant engagement by positioning your ads within the most-watched, high-impact streaming platforms.</a:t>
            </a:r>
          </a:p>
          <a:p>
            <a:pPr>
              <a:spcBef>
                <a:spcPts val="500"/>
              </a:spcBef>
              <a:spcAft>
                <a:spcPts val="500"/>
              </a:spcAft>
            </a:pPr>
            <a:r>
              <a:rPr lang="en-US">
                <a:latin typeface="Arial"/>
                <a:cs typeface="Arial"/>
              </a:rPr>
              <a:t>Elevate your brand presence and outshine the competition, getting your message in front of your audience on platforms that typically serve national ads.</a:t>
            </a:r>
            <a:endParaRPr lang="en-US"/>
          </a:p>
          <a:p>
            <a:pPr>
              <a:spcBef>
                <a:spcPts val="500"/>
              </a:spcBef>
              <a:spcAft>
                <a:spcPts val="500"/>
              </a:spcAft>
            </a:pPr>
            <a:endParaRPr lang="en-US"/>
          </a:p>
        </p:txBody>
      </p:sp>
      <p:sp>
        <p:nvSpPr>
          <p:cNvPr id="2" name="TextBox 1">
            <a:extLst>
              <a:ext uri="{FF2B5EF4-FFF2-40B4-BE49-F238E27FC236}">
                <a16:creationId xmlns:a16="http://schemas.microsoft.com/office/drawing/2014/main" id="{52E76EA0-2C32-98CC-3D0F-6BB9046814D8}"/>
              </a:ext>
            </a:extLst>
          </p:cNvPr>
          <p:cNvSpPr txBox="1"/>
          <p:nvPr/>
        </p:nvSpPr>
        <p:spPr>
          <a:xfrm>
            <a:off x="7473893" y="2627757"/>
            <a:ext cx="6638406" cy="923330"/>
          </a:xfrm>
          <a:prstGeom prst="rect">
            <a:avLst/>
          </a:prstGeom>
          <a:noFill/>
        </p:spPr>
        <p:txBody>
          <a:bodyPr wrap="square" lIns="91440" tIns="45720" rIns="91440" bIns="45720" rtlCol="0" anchor="t">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spcBef>
                <a:spcPts val="300"/>
              </a:spcBef>
              <a:spcAft>
                <a:spcPts val="300"/>
              </a:spcAft>
            </a:pPr>
            <a:r>
              <a:rPr lang="en-US" sz="1800" dirty="0">
                <a:latin typeface="Arial"/>
                <a:ea typeface="+mn-lt"/>
                <a:cs typeface="+mn-lt"/>
              </a:rPr>
              <a:t>Platinum+ STV provides first-class access to the most-watched streaming platforms, ensuring local advertisers can reach engaged audiences where they stream their favorite content.</a:t>
            </a:r>
            <a:endParaRPr lang="en-US" sz="1600" dirty="0">
              <a:latin typeface="Arial"/>
              <a:ea typeface="+mn-lt"/>
              <a:cs typeface="+mn-lt"/>
            </a:endParaRPr>
          </a:p>
        </p:txBody>
      </p:sp>
      <p:pic>
        <p:nvPicPr>
          <p:cNvPr id="7" name="Picture 6">
            <a:extLst>
              <a:ext uri="{FF2B5EF4-FFF2-40B4-BE49-F238E27FC236}">
                <a16:creationId xmlns:a16="http://schemas.microsoft.com/office/drawing/2014/main" id="{5E439E84-0612-C6C9-66FC-16901699CC0C}"/>
              </a:ext>
            </a:extLst>
          </p:cNvPr>
          <p:cNvPicPr>
            <a:picLocks noChangeAspect="1"/>
          </p:cNvPicPr>
          <p:nvPr/>
        </p:nvPicPr>
        <p:blipFill>
          <a:blip r:embed="rId3"/>
          <a:stretch>
            <a:fillRect/>
          </a:stretch>
        </p:blipFill>
        <p:spPr>
          <a:xfrm>
            <a:off x="2523853" y="790647"/>
            <a:ext cx="1759745" cy="578435"/>
          </a:xfrm>
          <a:prstGeom prst="rect">
            <a:avLst/>
          </a:prstGeom>
        </p:spPr>
      </p:pic>
      <p:pic>
        <p:nvPicPr>
          <p:cNvPr id="8" name="Picture 7" descr="A logo on a black background&#10;&#10;AI-generated content may be incorrect.">
            <a:extLst>
              <a:ext uri="{FF2B5EF4-FFF2-40B4-BE49-F238E27FC236}">
                <a16:creationId xmlns:a16="http://schemas.microsoft.com/office/drawing/2014/main" id="{E73B54F9-778C-5C20-1301-F777BD9FCA68}"/>
              </a:ext>
            </a:extLst>
          </p:cNvPr>
          <p:cNvPicPr>
            <a:picLocks noChangeAspect="1"/>
          </p:cNvPicPr>
          <p:nvPr/>
        </p:nvPicPr>
        <p:blipFill>
          <a:blip r:embed="rId4"/>
          <a:stretch>
            <a:fillRect/>
          </a:stretch>
        </p:blipFill>
        <p:spPr>
          <a:xfrm>
            <a:off x="2590800" y="2523536"/>
            <a:ext cx="2131675" cy="1116275"/>
          </a:xfrm>
          <a:prstGeom prst="rect">
            <a:avLst/>
          </a:prstGeom>
        </p:spPr>
      </p:pic>
      <p:pic>
        <p:nvPicPr>
          <p:cNvPr id="11" name="Picture 10" descr="File:HBO Max Logo.svg - Wikipedia">
            <a:extLst>
              <a:ext uri="{FF2B5EF4-FFF2-40B4-BE49-F238E27FC236}">
                <a16:creationId xmlns:a16="http://schemas.microsoft.com/office/drawing/2014/main" id="{1CF71407-058D-9A04-B893-2D60B5441545}"/>
              </a:ext>
            </a:extLst>
          </p:cNvPr>
          <p:cNvPicPr>
            <a:picLocks noChangeAspect="1"/>
          </p:cNvPicPr>
          <p:nvPr/>
        </p:nvPicPr>
        <p:blipFill>
          <a:blip r:embed="rId5"/>
          <a:stretch>
            <a:fillRect/>
          </a:stretch>
        </p:blipFill>
        <p:spPr>
          <a:xfrm>
            <a:off x="2611837" y="1613854"/>
            <a:ext cx="2532180" cy="453870"/>
          </a:xfrm>
          <a:prstGeom prst="rect">
            <a:avLst/>
          </a:prstGeom>
        </p:spPr>
      </p:pic>
      <p:pic>
        <p:nvPicPr>
          <p:cNvPr id="12" name="Picture 11" descr="File:Paramount+ logo.svg - Wikimedia Commons">
            <a:extLst>
              <a:ext uri="{FF2B5EF4-FFF2-40B4-BE49-F238E27FC236}">
                <a16:creationId xmlns:a16="http://schemas.microsoft.com/office/drawing/2014/main" id="{EBC616C9-5A46-EE96-C990-29A3A86103D8}"/>
              </a:ext>
            </a:extLst>
          </p:cNvPr>
          <p:cNvPicPr>
            <a:picLocks noChangeAspect="1"/>
          </p:cNvPicPr>
          <p:nvPr/>
        </p:nvPicPr>
        <p:blipFill>
          <a:blip r:embed="rId6"/>
          <a:stretch>
            <a:fillRect/>
          </a:stretch>
        </p:blipFill>
        <p:spPr>
          <a:xfrm>
            <a:off x="2438399" y="2156958"/>
            <a:ext cx="2227386" cy="539438"/>
          </a:xfrm>
          <a:prstGeom prst="rect">
            <a:avLst/>
          </a:prstGeom>
        </p:spPr>
      </p:pic>
      <p:pic>
        <p:nvPicPr>
          <p:cNvPr id="14" name="Picture 13" descr="File:Disney+ logo.svg - Wikimedia Commons">
            <a:extLst>
              <a:ext uri="{FF2B5EF4-FFF2-40B4-BE49-F238E27FC236}">
                <a16:creationId xmlns:a16="http://schemas.microsoft.com/office/drawing/2014/main" id="{AA03E79B-88B6-D78D-2C66-68C6EE472448}"/>
              </a:ext>
            </a:extLst>
          </p:cNvPr>
          <p:cNvPicPr>
            <a:picLocks noChangeAspect="1"/>
          </p:cNvPicPr>
          <p:nvPr/>
        </p:nvPicPr>
        <p:blipFill>
          <a:blip r:embed="rId7"/>
          <a:stretch>
            <a:fillRect/>
          </a:stretch>
        </p:blipFill>
        <p:spPr>
          <a:xfrm>
            <a:off x="5287108" y="2055513"/>
            <a:ext cx="1348156" cy="869150"/>
          </a:xfrm>
          <a:prstGeom prst="rect">
            <a:avLst/>
          </a:prstGeom>
        </p:spPr>
      </p:pic>
      <p:pic>
        <p:nvPicPr>
          <p:cNvPr id="15" name="Picture 14" descr="File:NBCUniversal Peacock Logo.svg - Wikipedia">
            <a:extLst>
              <a:ext uri="{FF2B5EF4-FFF2-40B4-BE49-F238E27FC236}">
                <a16:creationId xmlns:a16="http://schemas.microsoft.com/office/drawing/2014/main" id="{6ED9EF99-8E72-2D8E-49E0-21251BE1F79E}"/>
              </a:ext>
            </a:extLst>
          </p:cNvPr>
          <p:cNvPicPr>
            <a:picLocks noChangeAspect="1"/>
          </p:cNvPicPr>
          <p:nvPr/>
        </p:nvPicPr>
        <p:blipFill>
          <a:blip r:embed="rId8"/>
          <a:stretch>
            <a:fillRect/>
          </a:stretch>
        </p:blipFill>
        <p:spPr>
          <a:xfrm>
            <a:off x="5029081" y="2765304"/>
            <a:ext cx="1946032" cy="716866"/>
          </a:xfrm>
          <a:prstGeom prst="rect">
            <a:avLst/>
          </a:prstGeom>
        </p:spPr>
      </p:pic>
      <p:pic>
        <p:nvPicPr>
          <p:cNvPr id="16" name="Picture 15" descr="Netflix Logo, symbol, meaning, history, PNG, brand">
            <a:extLst>
              <a:ext uri="{FF2B5EF4-FFF2-40B4-BE49-F238E27FC236}">
                <a16:creationId xmlns:a16="http://schemas.microsoft.com/office/drawing/2014/main" id="{AD88081F-455C-5EA9-31DF-9524A66A459F}"/>
              </a:ext>
            </a:extLst>
          </p:cNvPr>
          <p:cNvPicPr>
            <a:picLocks noChangeAspect="1"/>
          </p:cNvPicPr>
          <p:nvPr/>
        </p:nvPicPr>
        <p:blipFill>
          <a:blip r:embed="rId9"/>
          <a:stretch>
            <a:fillRect/>
          </a:stretch>
        </p:blipFill>
        <p:spPr>
          <a:xfrm>
            <a:off x="4785745" y="505940"/>
            <a:ext cx="1664678" cy="992066"/>
          </a:xfrm>
          <a:prstGeom prst="rect">
            <a:avLst/>
          </a:prstGeom>
        </p:spPr>
      </p:pic>
      <p:sp>
        <p:nvSpPr>
          <p:cNvPr id="18" name="TextBox 17">
            <a:extLst>
              <a:ext uri="{FF2B5EF4-FFF2-40B4-BE49-F238E27FC236}">
                <a16:creationId xmlns:a16="http://schemas.microsoft.com/office/drawing/2014/main" id="{6A096F46-D967-9F6C-336D-FFFDCF3AB4C1}"/>
              </a:ext>
            </a:extLst>
          </p:cNvPr>
          <p:cNvSpPr txBox="1"/>
          <p:nvPr/>
        </p:nvSpPr>
        <p:spPr>
          <a:xfrm>
            <a:off x="7317775" y="1002532"/>
            <a:ext cx="7609622" cy="1615827"/>
          </a:xfrm>
          <a:prstGeom prst="rect">
            <a:avLst/>
          </a:prstGeom>
          <a:noFill/>
        </p:spPr>
        <p:txBody>
          <a:bodyPr wrap="square" lIns="91440" tIns="45720" rIns="91440" bIns="45720" rtlCol="0" anchor="t">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r>
              <a:rPr lang="en-US" sz="6000" b="1" dirty="0">
                <a:ln w="19050">
                  <a:noFill/>
                </a:ln>
                <a:solidFill>
                  <a:schemeClr val="tx1">
                    <a:lumMod val="85000"/>
                    <a:lumOff val="15000"/>
                  </a:schemeClr>
                </a:solidFill>
                <a:ea typeface="+mn-lt"/>
                <a:cs typeface="+mn-lt"/>
              </a:rPr>
              <a:t>Premium STV+</a:t>
            </a:r>
          </a:p>
          <a:p>
            <a:r>
              <a:rPr lang="en-US" sz="2400" b="1" dirty="0">
                <a:ln w="19050">
                  <a:noFill/>
                </a:ln>
                <a:solidFill>
                  <a:schemeClr val="tx1">
                    <a:lumMod val="85000"/>
                    <a:lumOff val="15000"/>
                  </a:schemeClr>
                </a:solidFill>
                <a:latin typeface="Avenir Next Demi Bold"/>
                <a:cs typeface="Segoe UI"/>
              </a:rPr>
              <a:t>Home Subscriber Bundle</a:t>
            </a:r>
          </a:p>
          <a:p>
            <a:endParaRPr lang="en-US" dirty="0">
              <a:solidFill>
                <a:schemeClr val="tx1">
                  <a:lumMod val="85000"/>
                  <a:lumOff val="15000"/>
                </a:schemeClr>
              </a:solidFill>
            </a:endParaRPr>
          </a:p>
        </p:txBody>
      </p:sp>
      <p:pic>
        <p:nvPicPr>
          <p:cNvPr id="2050" name="Picture 2" descr="Download Amazon Prime Logo in SVG Vector or PNG File Format ...">
            <a:extLst>
              <a:ext uri="{FF2B5EF4-FFF2-40B4-BE49-F238E27FC236}">
                <a16:creationId xmlns:a16="http://schemas.microsoft.com/office/drawing/2014/main" id="{1EBE2B00-0C1B-B3D4-B76D-B23B9C0AD3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2453" y="1175175"/>
            <a:ext cx="1479289" cy="986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0E67394-3585-5688-64EE-105CD414C0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868" y="7250584"/>
            <a:ext cx="2115879" cy="810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036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1075" y="6864469"/>
            <a:ext cx="10977624" cy="1367742"/>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pic>
        <p:nvPicPr>
          <p:cNvPr id="11" name="Picture Placeholder 10">
            <a:extLst>
              <a:ext uri="{FF2B5EF4-FFF2-40B4-BE49-F238E27FC236}">
                <a16:creationId xmlns:a16="http://schemas.microsoft.com/office/drawing/2014/main" id="{055559BD-CCDA-CB82-D7C2-068934D4C73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a:xfrm>
            <a:off x="-1453665" y="-1703"/>
            <a:ext cx="6964776" cy="8229600"/>
          </a:xfrm>
        </p:spPr>
      </p:pic>
      <p:sp>
        <p:nvSpPr>
          <p:cNvPr id="4" name="Rectangle 3">
            <a:extLst>
              <a:ext uri="{FF2B5EF4-FFF2-40B4-BE49-F238E27FC236}">
                <a16:creationId xmlns:a16="http://schemas.microsoft.com/office/drawing/2014/main" id="{1402015B-B730-4BE9-8115-CFB889B22537}"/>
              </a:ext>
            </a:extLst>
          </p:cNvPr>
          <p:cNvSpPr/>
          <p:nvPr/>
        </p:nvSpPr>
        <p:spPr>
          <a:xfrm>
            <a:off x="4021277" y="1497313"/>
            <a:ext cx="8852612" cy="536868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4094868" y="1603652"/>
            <a:ext cx="6657958" cy="707886"/>
          </a:xfrm>
          <a:prstGeom prst="rect">
            <a:avLst/>
          </a:prstGeom>
          <a:noFill/>
        </p:spPr>
        <p:txBody>
          <a:bodyPr wrap="square" rtlCol="0">
            <a:spAutoFit/>
          </a:bodyPr>
          <a:lstStyle/>
          <a:p>
            <a:r>
              <a:rPr lang="en-US" sz="4000" b="1">
                <a:ln w="19050">
                  <a:noFill/>
                </a:ln>
                <a:solidFill>
                  <a:schemeClr val="tx1">
                    <a:lumMod val="85000"/>
                    <a:lumOff val="15000"/>
                  </a:schemeClr>
                </a:solidFill>
                <a:latin typeface="Avenir Next Demi Bold" panose="020B0503020202020204" pitchFamily="34" charset="0"/>
              </a:rPr>
              <a:t>PROGRAMMATIC AUDIO</a:t>
            </a:r>
            <a:endParaRPr lang="id-ID" sz="4000" b="1">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4219951" y="2510267"/>
            <a:ext cx="5591912" cy="615553"/>
          </a:xfrm>
          <a:prstGeom prst="rect">
            <a:avLst/>
          </a:prstGeom>
          <a:noFill/>
        </p:spPr>
        <p:txBody>
          <a:bodyPr wrap="square" rtlCol="0">
            <a:spAutoFit/>
          </a:bodyPr>
          <a:lstStyle/>
          <a:p>
            <a:pPr>
              <a:spcBef>
                <a:spcPts val="300"/>
              </a:spcBef>
              <a:spcAft>
                <a:spcPts val="300"/>
              </a:spcAft>
            </a:pPr>
            <a:r>
              <a:rPr lang="en-US" sz="1700">
                <a:latin typeface="Arial" panose="020B0604020202020204" pitchFamily="34" charset="0"/>
                <a:ea typeface="Open Sans" panose="020B0606030504020204" pitchFamily="34" charset="0"/>
                <a:cs typeface="Arial" panose="020B0604020202020204" pitchFamily="34" charset="0"/>
              </a:rPr>
              <a:t>Reach a highly engaged audience with impactful audio ads on platforms like Spotify with programmatic audio.</a:t>
            </a: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4221312" y="3287206"/>
            <a:ext cx="5596076"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05740" indent="-205740">
              <a:buFont typeface="Arial,Sans-Serif"/>
              <a:buChar char="•"/>
            </a:pPr>
            <a:r>
              <a:rPr lang="en-US">
                <a:solidFill>
                  <a:schemeClr val="tx1"/>
                </a:solidFill>
                <a:latin typeface="Arial"/>
                <a:cs typeface="Arial"/>
              </a:rPr>
              <a:t>Audio ads have shown a 24% lift in recall in comparison to traditional display</a:t>
            </a:r>
            <a:endParaRPr lang="en-US">
              <a:solidFill>
                <a:schemeClr val="tx1"/>
              </a:solidFill>
            </a:endParaRPr>
          </a:p>
          <a:p>
            <a:pPr marL="205740" indent="-205740">
              <a:buFont typeface="Arial,Sans-Serif"/>
              <a:buChar char="•"/>
            </a:pPr>
            <a:r>
              <a:rPr lang="en-US">
                <a:solidFill>
                  <a:schemeClr val="tx1"/>
                </a:solidFill>
                <a:latin typeface="Arial"/>
                <a:cs typeface="Arial"/>
              </a:rPr>
              <a:t>Programmatic audio ads are excellent to grow brand awareness</a:t>
            </a:r>
          </a:p>
          <a:p>
            <a:pPr marL="205740" indent="-205740">
              <a:buFont typeface="Arial,Sans-Serif"/>
              <a:buChar char="•"/>
            </a:pPr>
            <a:r>
              <a:rPr lang="en-US">
                <a:solidFill>
                  <a:schemeClr val="tx1"/>
                </a:solidFill>
                <a:latin typeface="Arial"/>
                <a:cs typeface="Arial"/>
              </a:rPr>
              <a:t>Reach a targeted audience on platforms like Spotify to go beyond the reach of radio</a:t>
            </a:r>
          </a:p>
          <a:p>
            <a:pPr marL="205740" indent="-205740">
              <a:buFont typeface="Arial,Sans-Serif"/>
              <a:buChar char="•"/>
            </a:pPr>
            <a:r>
              <a:rPr lang="en-US">
                <a:solidFill>
                  <a:schemeClr val="tx1"/>
                </a:solidFill>
                <a:latin typeface="Arial"/>
                <a:cs typeface="Arial"/>
              </a:rPr>
              <a:t>Free companion banner ad</a:t>
            </a:r>
            <a:endParaRPr lang="en-US">
              <a:solidFill>
                <a:schemeClr val="tx1"/>
              </a:solidFill>
            </a:endParaRPr>
          </a:p>
        </p:txBody>
      </p:sp>
      <p:grpSp>
        <p:nvGrpSpPr>
          <p:cNvPr id="20" name="Group 19">
            <a:extLst>
              <a:ext uri="{FF2B5EF4-FFF2-40B4-BE49-F238E27FC236}">
                <a16:creationId xmlns:a16="http://schemas.microsoft.com/office/drawing/2014/main" id="{5C4FCCE0-8091-79F7-A6EB-96D1647DD5CE}"/>
              </a:ext>
            </a:extLst>
          </p:cNvPr>
          <p:cNvGrpSpPr/>
          <p:nvPr/>
        </p:nvGrpSpPr>
        <p:grpSpPr>
          <a:xfrm>
            <a:off x="6958837" y="7326110"/>
            <a:ext cx="5031243" cy="335545"/>
            <a:chOff x="1618206" y="6142626"/>
            <a:chExt cx="4192703" cy="279621"/>
          </a:xfrm>
        </p:grpSpPr>
        <p:sp>
          <p:nvSpPr>
            <p:cNvPr id="21" name="TextBox 20">
              <a:extLst>
                <a:ext uri="{FF2B5EF4-FFF2-40B4-BE49-F238E27FC236}">
                  <a16:creationId xmlns:a16="http://schemas.microsoft.com/office/drawing/2014/main" id="{342A5F09-AA1B-6597-F737-647FE6FAA6CA}"/>
                </a:ext>
              </a:extLst>
            </p:cNvPr>
            <p:cNvSpPr txBox="1"/>
            <p:nvPr/>
          </p:nvSpPr>
          <p:spPr>
            <a:xfrm>
              <a:off x="1618206" y="6142626"/>
              <a:ext cx="2277889" cy="268290"/>
            </a:xfrm>
            <a:prstGeom prst="rect">
              <a:avLst/>
            </a:prstGeom>
            <a:noFill/>
          </p:spPr>
          <p:txBody>
            <a:bodyPr wrap="square">
              <a:spAutoFit/>
            </a:bodyPr>
            <a:lstStyle/>
            <a:p>
              <a:r>
                <a:rPr lang="en-US" sz="1492">
                  <a:solidFill>
                    <a:schemeClr val="bg1"/>
                  </a:solidFill>
                  <a:latin typeface="Arial" panose="020B0604020202020204" pitchFamily="34" charset="0"/>
                  <a:cs typeface="Arial" panose="020B0604020202020204" pitchFamily="34" charset="0"/>
                </a:rPr>
                <a:t>DELIVERY OPTIONS:</a:t>
              </a:r>
            </a:p>
          </p:txBody>
        </p:sp>
        <p:sp>
          <p:nvSpPr>
            <p:cNvPr id="22" name="TextBox 21">
              <a:extLst>
                <a:ext uri="{FF2B5EF4-FFF2-40B4-BE49-F238E27FC236}">
                  <a16:creationId xmlns:a16="http://schemas.microsoft.com/office/drawing/2014/main" id="{AB1070DF-79C6-1A35-3481-180F06AC0371}"/>
                </a:ext>
              </a:extLst>
            </p:cNvPr>
            <p:cNvSpPr txBox="1"/>
            <p:nvPr/>
          </p:nvSpPr>
          <p:spPr>
            <a:xfrm>
              <a:off x="3645440" y="6173086"/>
              <a:ext cx="644414" cy="249161"/>
            </a:xfrm>
            <a:prstGeom prst="rect">
              <a:avLst/>
            </a:prstGeom>
            <a:noFill/>
          </p:spPr>
          <p:txBody>
            <a:bodyPr wrap="square" lIns="91440" tIns="45720" rIns="91440" bIns="45720" anchor="t">
              <a:spAutoFit/>
            </a:bodyPr>
            <a:lstStyle/>
            <a:p>
              <a:r>
                <a:rPr lang="en-US" sz="1300">
                  <a:solidFill>
                    <a:schemeClr val="bg1"/>
                  </a:solidFill>
                  <a:latin typeface="Arial"/>
                  <a:cs typeface="Arial"/>
                </a:rPr>
                <a:t>Audio</a:t>
              </a:r>
              <a:endParaRPr lang="en-US" sz="1343">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7FB0BD3-5A14-378D-D7A1-D39BB008E8E0}"/>
                </a:ext>
              </a:extLst>
            </p:cNvPr>
            <p:cNvSpPr txBox="1"/>
            <p:nvPr/>
          </p:nvSpPr>
          <p:spPr>
            <a:xfrm>
              <a:off x="4588976" y="6171562"/>
              <a:ext cx="1221933" cy="249161"/>
            </a:xfrm>
            <a:prstGeom prst="rect">
              <a:avLst/>
            </a:prstGeom>
            <a:noFill/>
          </p:spPr>
          <p:txBody>
            <a:bodyPr wrap="square">
              <a:spAutoFit/>
            </a:bodyPr>
            <a:lstStyle/>
            <a:p>
              <a:r>
                <a:rPr lang="en-US" sz="1343">
                  <a:solidFill>
                    <a:schemeClr val="bg1"/>
                  </a:solidFill>
                  <a:latin typeface="Arial" panose="020B0604020202020204" pitchFamily="34" charset="0"/>
                  <a:cs typeface="Arial" panose="020B0604020202020204" pitchFamily="34" charset="0"/>
                </a:rPr>
                <a:t>Display</a:t>
              </a:r>
            </a:p>
          </p:txBody>
        </p:sp>
        <p:pic>
          <p:nvPicPr>
            <p:cNvPr id="25" name="Graphic 24">
              <a:extLst>
                <a:ext uri="{FF2B5EF4-FFF2-40B4-BE49-F238E27FC236}">
                  <a16:creationId xmlns:a16="http://schemas.microsoft.com/office/drawing/2014/main" id="{4D22CF09-E016-5ACA-2536-773C53DE563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2745" y="6167720"/>
              <a:ext cx="218102" cy="218102"/>
            </a:xfrm>
            <a:prstGeom prst="rect">
              <a:avLst/>
            </a:prstGeom>
          </p:spPr>
        </p:pic>
      </p:grpSp>
      <p:pic>
        <p:nvPicPr>
          <p:cNvPr id="8" name="Picture 7" descr="Audacy Inc: An Audio Universe of Discovery &amp; Connection">
            <a:extLst>
              <a:ext uri="{FF2B5EF4-FFF2-40B4-BE49-F238E27FC236}">
                <a16:creationId xmlns:a16="http://schemas.microsoft.com/office/drawing/2014/main" id="{5E5A3289-A9FA-F7C3-CBD3-3154C72C6007}"/>
              </a:ext>
            </a:extLst>
          </p:cNvPr>
          <p:cNvPicPr>
            <a:picLocks noChangeAspect="1"/>
          </p:cNvPicPr>
          <p:nvPr/>
        </p:nvPicPr>
        <p:blipFill>
          <a:blip r:embed="rId5"/>
          <a:stretch>
            <a:fillRect/>
          </a:stretch>
        </p:blipFill>
        <p:spPr>
          <a:xfrm>
            <a:off x="12612187" y="98324"/>
            <a:ext cx="1514475" cy="1104900"/>
          </a:xfrm>
          <a:prstGeom prst="rect">
            <a:avLst/>
          </a:prstGeom>
        </p:spPr>
      </p:pic>
      <p:pic>
        <p:nvPicPr>
          <p:cNvPr id="12" name="Picture 11" descr="Logo and Brand Assets — Spotify">
            <a:extLst>
              <a:ext uri="{FF2B5EF4-FFF2-40B4-BE49-F238E27FC236}">
                <a16:creationId xmlns:a16="http://schemas.microsoft.com/office/drawing/2014/main" id="{A5EF7545-8D8D-9982-47E1-61885986EAE1}"/>
              </a:ext>
            </a:extLst>
          </p:cNvPr>
          <p:cNvPicPr>
            <a:picLocks noChangeAspect="1"/>
          </p:cNvPicPr>
          <p:nvPr/>
        </p:nvPicPr>
        <p:blipFill>
          <a:blip r:embed="rId6"/>
          <a:stretch>
            <a:fillRect/>
          </a:stretch>
        </p:blipFill>
        <p:spPr>
          <a:xfrm>
            <a:off x="10880407" y="408766"/>
            <a:ext cx="1787822" cy="477795"/>
          </a:xfrm>
          <a:prstGeom prst="rect">
            <a:avLst/>
          </a:prstGeom>
        </p:spPr>
      </p:pic>
      <p:pic>
        <p:nvPicPr>
          <p:cNvPr id="13" name="Picture 12" descr="TuneIn lowers cloud costs and increases visibility into ...">
            <a:extLst>
              <a:ext uri="{FF2B5EF4-FFF2-40B4-BE49-F238E27FC236}">
                <a16:creationId xmlns:a16="http://schemas.microsoft.com/office/drawing/2014/main" id="{BAA971CE-18B9-0BE3-4D02-764227554243}"/>
              </a:ext>
            </a:extLst>
          </p:cNvPr>
          <p:cNvPicPr>
            <a:picLocks noChangeAspect="1"/>
          </p:cNvPicPr>
          <p:nvPr/>
        </p:nvPicPr>
        <p:blipFill>
          <a:blip r:embed="rId7"/>
          <a:stretch>
            <a:fillRect/>
          </a:stretch>
        </p:blipFill>
        <p:spPr>
          <a:xfrm>
            <a:off x="9139801" y="331667"/>
            <a:ext cx="1444810" cy="634147"/>
          </a:xfrm>
          <a:prstGeom prst="rect">
            <a:avLst/>
          </a:prstGeom>
        </p:spPr>
      </p:pic>
      <p:pic>
        <p:nvPicPr>
          <p:cNvPr id="7" name="Picture 6" descr="A diagram of a diagram&#10;&#10;Description automatically generated">
            <a:extLst>
              <a:ext uri="{FF2B5EF4-FFF2-40B4-BE49-F238E27FC236}">
                <a16:creationId xmlns:a16="http://schemas.microsoft.com/office/drawing/2014/main" id="{F8B8B529-81A9-F2CA-54DD-00E573992F8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2511084" y="6935891"/>
            <a:ext cx="2119941" cy="1226031"/>
          </a:xfrm>
          <a:prstGeom prst="rect">
            <a:avLst/>
          </a:prstGeom>
        </p:spPr>
      </p:pic>
      <p:sp>
        <p:nvSpPr>
          <p:cNvPr id="17" name="Google Shape;84;p13">
            <a:extLst>
              <a:ext uri="{FF2B5EF4-FFF2-40B4-BE49-F238E27FC236}">
                <a16:creationId xmlns:a16="http://schemas.microsoft.com/office/drawing/2014/main" id="{B1385711-AEDE-4705-E43D-424967AFFFEF}"/>
              </a:ext>
            </a:extLst>
          </p:cNvPr>
          <p:cNvSpPr txBox="1">
            <a:spLocks noChangeArrowheads="1"/>
          </p:cNvSpPr>
          <p:nvPr/>
        </p:nvSpPr>
        <p:spPr bwMode="auto">
          <a:xfrm>
            <a:off x="4506045" y="5348816"/>
            <a:ext cx="5631366" cy="1192579"/>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a:solidFill>
                  <a:schemeClr val="bg1"/>
                </a:solidFill>
                <a:latin typeface="Arial"/>
                <a:cs typeface="Arial"/>
              </a:rPr>
              <a:t>Over 60% of U.S. adults listen to streaming audio weekly</a:t>
            </a:r>
            <a:r>
              <a:rPr lang="en-US" sz="1500">
                <a:solidFill>
                  <a:schemeClr val="bg1"/>
                </a:solidFill>
                <a:latin typeface="Arial"/>
                <a:cs typeface="Arial"/>
              </a:rPr>
              <a:t>: More than </a:t>
            </a:r>
            <a:r>
              <a:rPr lang="en-US" sz="1500" b="1">
                <a:solidFill>
                  <a:schemeClr val="bg1"/>
                </a:solidFill>
                <a:latin typeface="Arial"/>
                <a:cs typeface="Arial"/>
              </a:rPr>
              <a:t>60%</a:t>
            </a:r>
            <a:r>
              <a:rPr lang="en-US" sz="1500">
                <a:solidFill>
                  <a:schemeClr val="bg1"/>
                </a:solidFill>
                <a:latin typeface="Arial"/>
                <a:cs typeface="Arial"/>
              </a:rPr>
              <a:t> of adults in the U.S. engage with streaming audio services like Spotify, Pandora, and Apple Music on a weekly basis, providing a large audience for audio ads.</a:t>
            </a:r>
            <a:endParaRPr lang="en-US">
              <a:solidFill>
                <a:schemeClr val="bg1"/>
              </a:solidFill>
            </a:endParaRPr>
          </a:p>
        </p:txBody>
      </p:sp>
      <p:pic>
        <p:nvPicPr>
          <p:cNvPr id="27" name="Graphic 26" descr="Volume with solid fill">
            <a:extLst>
              <a:ext uri="{FF2B5EF4-FFF2-40B4-BE49-F238E27FC236}">
                <a16:creationId xmlns:a16="http://schemas.microsoft.com/office/drawing/2014/main" id="{2EE3816C-FFEC-599E-6B68-1AAE7CDD8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39687" y="7328138"/>
            <a:ext cx="319179" cy="332118"/>
          </a:xfrm>
          <a:prstGeom prst="rect">
            <a:avLst/>
          </a:prstGeom>
        </p:spPr>
      </p:pic>
      <p:grpSp>
        <p:nvGrpSpPr>
          <p:cNvPr id="32" name="Group 31">
            <a:extLst>
              <a:ext uri="{FF2B5EF4-FFF2-40B4-BE49-F238E27FC236}">
                <a16:creationId xmlns:a16="http://schemas.microsoft.com/office/drawing/2014/main" id="{40CEC3A7-B498-ED44-A4EA-2E8E3851FD62}"/>
              </a:ext>
            </a:extLst>
          </p:cNvPr>
          <p:cNvGrpSpPr/>
          <p:nvPr/>
        </p:nvGrpSpPr>
        <p:grpSpPr>
          <a:xfrm>
            <a:off x="11526161" y="3813263"/>
            <a:ext cx="2933809" cy="2242126"/>
            <a:chOff x="11569294" y="4473184"/>
            <a:chExt cx="3647789" cy="2731289"/>
          </a:xfrm>
        </p:grpSpPr>
        <p:pic>
          <p:nvPicPr>
            <p:cNvPr id="35" name="Picture 34">
              <a:extLst>
                <a:ext uri="{FF2B5EF4-FFF2-40B4-BE49-F238E27FC236}">
                  <a16:creationId xmlns:a16="http://schemas.microsoft.com/office/drawing/2014/main" id="{3DC5222B-75D0-CB42-92EA-59D0A339D01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69294" y="4473184"/>
              <a:ext cx="3647789" cy="2731289"/>
            </a:xfrm>
            <a:prstGeom prst="rect">
              <a:avLst/>
            </a:prstGeom>
          </p:spPr>
        </p:pic>
        <p:pic>
          <p:nvPicPr>
            <p:cNvPr id="36" name="Picture 35">
              <a:extLst>
                <a:ext uri="{FF2B5EF4-FFF2-40B4-BE49-F238E27FC236}">
                  <a16:creationId xmlns:a16="http://schemas.microsoft.com/office/drawing/2014/main" id="{527B2911-8ECC-1344-812A-E039EF10B3D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046853" y="4606364"/>
              <a:ext cx="2731405" cy="1715965"/>
            </a:xfrm>
            <a:prstGeom prst="rect">
              <a:avLst/>
            </a:prstGeom>
          </p:spPr>
        </p:pic>
      </p:grpSp>
      <p:pic>
        <p:nvPicPr>
          <p:cNvPr id="33" name="Picture 32">
            <a:extLst>
              <a:ext uri="{FF2B5EF4-FFF2-40B4-BE49-F238E27FC236}">
                <a16:creationId xmlns:a16="http://schemas.microsoft.com/office/drawing/2014/main" id="{DAB398CB-DD17-1144-A97D-43E0A6DB52A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355142" y="2202662"/>
            <a:ext cx="1274203" cy="2484940"/>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07408AFF-B7B4-5743-83E7-C329917F5D7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60610" y="2555164"/>
            <a:ext cx="1066194" cy="1778836"/>
          </a:xfrm>
          <a:prstGeom prst="rect">
            <a:avLst/>
          </a:prstGeom>
        </p:spPr>
      </p:pic>
      <p:pic>
        <p:nvPicPr>
          <p:cNvPr id="37" name="Picture 36" descr="A logo of a radio&#10;&#10;Description automatically generated">
            <a:extLst>
              <a:ext uri="{FF2B5EF4-FFF2-40B4-BE49-F238E27FC236}">
                <a16:creationId xmlns:a16="http://schemas.microsoft.com/office/drawing/2014/main" id="{FFE79328-CB21-E339-46BE-8AFB88A89782}"/>
              </a:ext>
            </a:extLst>
          </p:cNvPr>
          <p:cNvPicPr>
            <a:picLocks noChangeAspect="1"/>
          </p:cNvPicPr>
          <p:nvPr/>
        </p:nvPicPr>
        <p:blipFill>
          <a:blip r:embed="rId16"/>
          <a:stretch>
            <a:fillRect/>
          </a:stretch>
        </p:blipFill>
        <p:spPr>
          <a:xfrm>
            <a:off x="7380708" y="329871"/>
            <a:ext cx="1447620" cy="629908"/>
          </a:xfrm>
          <a:prstGeom prst="rect">
            <a:avLst/>
          </a:prstGeom>
        </p:spPr>
      </p:pic>
      <p:pic>
        <p:nvPicPr>
          <p:cNvPr id="14" name="Picture 2">
            <a:extLst>
              <a:ext uri="{FF2B5EF4-FFF2-40B4-BE49-F238E27FC236}">
                <a16:creationId xmlns:a16="http://schemas.microsoft.com/office/drawing/2014/main" id="{1E963286-325B-9D34-3F50-15AC1476764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39159" y="7223170"/>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15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6762" y="6920768"/>
            <a:ext cx="10986250" cy="1317459"/>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7" name="Picture Placeholder 16" descr="Person holding credit card using laptop">
            <a:extLst>
              <a:ext uri="{FF2B5EF4-FFF2-40B4-BE49-F238E27FC236}">
                <a16:creationId xmlns:a16="http://schemas.microsoft.com/office/drawing/2014/main" id="{77EEE85B-7086-157E-2487-3B7AE2771FD3}"/>
              </a:ext>
            </a:extLst>
          </p:cNvPr>
          <p:cNvPicPr>
            <a:picLocks noGrp="1" noChangeAspect="1"/>
          </p:cNvPicPr>
          <p:nvPr>
            <p:ph type="pic" sz="quarter" idx="11"/>
          </p:nvPr>
        </p:nvPicPr>
        <p:blipFill>
          <a:blip r:embed="rId2"/>
          <a:srcRect l="15273" r="15273"/>
          <a:stretch/>
        </p:blipFill>
        <p:spPr>
          <a:xfrm>
            <a:off x="-1440158" y="4312"/>
            <a:ext cx="6973402" cy="8233913"/>
          </a:xfrm>
        </p:spPr>
      </p:pic>
      <p:sp>
        <p:nvSpPr>
          <p:cNvPr id="16" name="Rectangle 15">
            <a:extLst>
              <a:ext uri="{FF2B5EF4-FFF2-40B4-BE49-F238E27FC236}">
                <a16:creationId xmlns:a16="http://schemas.microsoft.com/office/drawing/2014/main" id="{9DD01EF3-F5B1-14C9-C9B2-26FF99288AD0}"/>
              </a:ext>
            </a:extLst>
          </p:cNvPr>
          <p:cNvSpPr/>
          <p:nvPr/>
        </p:nvSpPr>
        <p:spPr>
          <a:xfrm>
            <a:off x="4021277" y="1173823"/>
            <a:ext cx="8852612" cy="574824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5" name="TextBox 4">
            <a:extLst>
              <a:ext uri="{FF2B5EF4-FFF2-40B4-BE49-F238E27FC236}">
                <a16:creationId xmlns:a16="http://schemas.microsoft.com/office/drawing/2014/main" id="{14C68369-6114-4EB0-8168-99393EB36F97}"/>
              </a:ext>
            </a:extLst>
          </p:cNvPr>
          <p:cNvSpPr txBox="1"/>
          <p:nvPr/>
        </p:nvSpPr>
        <p:spPr>
          <a:xfrm>
            <a:off x="4113937" y="1197758"/>
            <a:ext cx="6657958" cy="646331"/>
          </a:xfrm>
          <a:prstGeom prst="rect">
            <a:avLst/>
          </a:prstGeom>
          <a:noFill/>
        </p:spPr>
        <p:txBody>
          <a:bodyPr wrap="square" lIns="91440" tIns="45720" rIns="91440" bIns="45720" rtlCol="0" anchor="t">
            <a:spAutoFit/>
          </a:bodyPr>
          <a:lstStyle/>
          <a:p>
            <a:r>
              <a:rPr lang="en-US" sz="3600" b="1">
                <a:ln w="19050">
                  <a:noFill/>
                </a:ln>
                <a:solidFill>
                  <a:schemeClr val="tx1">
                    <a:lumMod val="85000"/>
                    <a:lumOff val="15000"/>
                  </a:schemeClr>
                </a:solidFill>
                <a:latin typeface="Avenir Next Demi Bold"/>
              </a:rPr>
              <a:t>PROGRAMMATIC DISPLAY</a:t>
            </a:r>
          </a:p>
        </p:txBody>
      </p:sp>
      <p:sp>
        <p:nvSpPr>
          <p:cNvPr id="10" name="TextBox 9">
            <a:extLst>
              <a:ext uri="{FF2B5EF4-FFF2-40B4-BE49-F238E27FC236}">
                <a16:creationId xmlns:a16="http://schemas.microsoft.com/office/drawing/2014/main" id="{1401177B-0E21-47D2-B644-45724B013F83}"/>
              </a:ext>
            </a:extLst>
          </p:cNvPr>
          <p:cNvSpPr txBox="1"/>
          <p:nvPr/>
        </p:nvSpPr>
        <p:spPr>
          <a:xfrm>
            <a:off x="4195888" y="1859769"/>
            <a:ext cx="8136249" cy="923330"/>
          </a:xfrm>
          <a:prstGeom prst="rect">
            <a:avLst/>
          </a:prstGeom>
          <a:noFill/>
        </p:spPr>
        <p:txBody>
          <a:bodyPr wrap="square" lIns="91440" tIns="45720" rIns="91440" bIns="45720" rtlCol="0" anchor="t">
            <a:spAutoFit/>
          </a:bodyPr>
          <a:lstStyle/>
          <a:p>
            <a:r>
              <a:rPr lang="en-US" dirty="0">
                <a:latin typeface="Arial"/>
                <a:ea typeface="Open Sans"/>
                <a:cs typeface="Arial"/>
              </a:rPr>
              <a:t>Maximize your presence in market across a wide variety of sites by running ads </a:t>
            </a:r>
            <a:r>
              <a:rPr lang="en-US" dirty="0">
                <a:solidFill>
                  <a:srgbClr val="000000"/>
                </a:solidFill>
                <a:latin typeface="Arial"/>
                <a:ea typeface="Open Sans"/>
                <a:cs typeface="Arial"/>
              </a:rPr>
              <a:t>across Summit Interactive’s extended network of local and national websites. </a:t>
            </a:r>
            <a:endParaRPr lang="en-US" dirty="0">
              <a:solidFill>
                <a:srgbClr val="FF0000"/>
              </a:solidFill>
              <a:latin typeface="Arial"/>
              <a:ea typeface="Open Sans"/>
              <a:cs typeface="Arial"/>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4261039" y="3101965"/>
            <a:ext cx="6963362"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indent="0"/>
            <a:r>
              <a:rPr lang="en-US" sz="1800">
                <a:solidFill>
                  <a:schemeClr val="tx1"/>
                </a:solidFill>
                <a:latin typeface="Arial"/>
                <a:cs typeface="Arial"/>
              </a:rPr>
              <a:t>Targeting Capabilities: </a:t>
            </a:r>
          </a:p>
          <a:p>
            <a:pPr marL="285750" lvl="1" indent="-285750">
              <a:buFont typeface="Arial"/>
              <a:buChar char="•"/>
            </a:pPr>
            <a:r>
              <a:rPr lang="en-US" sz="1800">
                <a:solidFill>
                  <a:schemeClr val="tx1"/>
                </a:solidFill>
                <a:latin typeface="Arial"/>
                <a:cs typeface="Arial"/>
              </a:rPr>
              <a:t>3</a:t>
            </a:r>
            <a:r>
              <a:rPr lang="en-US" sz="1200" baseline="30000">
                <a:solidFill>
                  <a:schemeClr val="tx1"/>
                </a:solidFill>
                <a:latin typeface="Arial"/>
                <a:cs typeface="Arial"/>
              </a:rPr>
              <a:t>rd</a:t>
            </a:r>
            <a:r>
              <a:rPr lang="en-US" sz="1800">
                <a:solidFill>
                  <a:schemeClr val="tx1"/>
                </a:solidFill>
                <a:latin typeface="Arial"/>
                <a:cs typeface="Arial"/>
              </a:rPr>
              <a:t> party data targeting</a:t>
            </a:r>
            <a:endParaRPr lang="en-US" sz="1800">
              <a:solidFill>
                <a:schemeClr val="tx1"/>
              </a:solidFill>
            </a:endParaRPr>
          </a:p>
          <a:p>
            <a:pPr marL="285750" lvl="1" indent="-285750">
              <a:buFont typeface="Arial"/>
              <a:buChar char="•"/>
            </a:pPr>
            <a:r>
              <a:rPr lang="en-US" sz="1800">
                <a:solidFill>
                  <a:schemeClr val="tx1"/>
                </a:solidFill>
                <a:latin typeface="Arial"/>
                <a:cs typeface="Arial"/>
              </a:rPr>
              <a:t>Contextual Targeting</a:t>
            </a:r>
          </a:p>
          <a:p>
            <a:pPr marL="285750" lvl="1" indent="-285750">
              <a:buFont typeface="Arial"/>
              <a:buChar char="•"/>
            </a:pPr>
            <a:r>
              <a:rPr lang="en-US" sz="1800">
                <a:solidFill>
                  <a:schemeClr val="tx1"/>
                </a:solidFill>
                <a:latin typeface="Arial"/>
                <a:cs typeface="Arial"/>
              </a:rPr>
              <a:t>Website Targeting</a:t>
            </a:r>
          </a:p>
          <a:p>
            <a:pPr marL="285750" lvl="1">
              <a:buFont typeface="Arial"/>
              <a:buChar char="•"/>
            </a:pPr>
            <a:r>
              <a:rPr lang="en-US" sz="1800">
                <a:solidFill>
                  <a:schemeClr val="tx1"/>
                </a:solidFill>
                <a:latin typeface="Arial"/>
                <a:cs typeface="Arial"/>
              </a:rPr>
              <a:t>Native advertising</a:t>
            </a:r>
          </a:p>
          <a:p>
            <a:pPr marL="285750" lvl="1">
              <a:buFont typeface="Arial"/>
              <a:buChar char="•"/>
            </a:pPr>
            <a:r>
              <a:rPr lang="en-US" sz="1800">
                <a:solidFill>
                  <a:schemeClr val="tx1"/>
                </a:solidFill>
                <a:latin typeface="Arial"/>
                <a:cs typeface="Arial"/>
              </a:rPr>
              <a:t>Geofencing</a:t>
            </a:r>
          </a:p>
          <a:p>
            <a:pPr marL="285750" lvl="1">
              <a:buFont typeface="Arial"/>
              <a:buChar char="•"/>
            </a:pPr>
            <a:r>
              <a:rPr lang="en-US" sz="1800">
                <a:solidFill>
                  <a:schemeClr val="tx1"/>
                </a:solidFill>
                <a:latin typeface="Arial"/>
                <a:cs typeface="Arial"/>
              </a:rPr>
              <a:t>Retargeting</a:t>
            </a:r>
            <a:endParaRPr lang="en-US"/>
          </a:p>
        </p:txBody>
      </p:sp>
      <p:grpSp>
        <p:nvGrpSpPr>
          <p:cNvPr id="20" name="Group 19">
            <a:extLst>
              <a:ext uri="{FF2B5EF4-FFF2-40B4-BE49-F238E27FC236}">
                <a16:creationId xmlns:a16="http://schemas.microsoft.com/office/drawing/2014/main" id="{5C4FCCE0-8091-79F7-A6EB-96D1647DD5CE}"/>
              </a:ext>
            </a:extLst>
          </p:cNvPr>
          <p:cNvGrpSpPr/>
          <p:nvPr/>
        </p:nvGrpSpPr>
        <p:grpSpPr>
          <a:xfrm>
            <a:off x="6958837" y="7326115"/>
            <a:ext cx="4032622" cy="321948"/>
            <a:chOff x="1618206" y="6142626"/>
            <a:chExt cx="3360519" cy="268290"/>
          </a:xfrm>
        </p:grpSpPr>
        <p:sp>
          <p:nvSpPr>
            <p:cNvPr id="21" name="TextBox 20">
              <a:extLst>
                <a:ext uri="{FF2B5EF4-FFF2-40B4-BE49-F238E27FC236}">
                  <a16:creationId xmlns:a16="http://schemas.microsoft.com/office/drawing/2014/main" id="{342A5F09-AA1B-6597-F737-647FE6FAA6CA}"/>
                </a:ext>
              </a:extLst>
            </p:cNvPr>
            <p:cNvSpPr txBox="1"/>
            <p:nvPr/>
          </p:nvSpPr>
          <p:spPr>
            <a:xfrm>
              <a:off x="1618206" y="6142626"/>
              <a:ext cx="2277889" cy="268290"/>
            </a:xfrm>
            <a:prstGeom prst="rect">
              <a:avLst/>
            </a:prstGeom>
            <a:noFill/>
          </p:spPr>
          <p:txBody>
            <a:bodyPr wrap="square">
              <a:spAutoFit/>
            </a:bodyPr>
            <a:lstStyle/>
            <a:p>
              <a:r>
                <a:rPr lang="en-US" sz="1492">
                  <a:solidFill>
                    <a:schemeClr val="bg1"/>
                  </a:solidFill>
                  <a:latin typeface="Arial" panose="020B0604020202020204" pitchFamily="34" charset="0"/>
                  <a:cs typeface="Arial" panose="020B0604020202020204" pitchFamily="34" charset="0"/>
                </a:rPr>
                <a:t>DELIVERY OPTIONS:</a:t>
              </a:r>
            </a:p>
          </p:txBody>
        </p:sp>
        <p:sp>
          <p:nvSpPr>
            <p:cNvPr id="23" name="TextBox 22">
              <a:extLst>
                <a:ext uri="{FF2B5EF4-FFF2-40B4-BE49-F238E27FC236}">
                  <a16:creationId xmlns:a16="http://schemas.microsoft.com/office/drawing/2014/main" id="{C7FB0BD3-5A14-378D-D7A1-D39BB008E8E0}"/>
                </a:ext>
              </a:extLst>
            </p:cNvPr>
            <p:cNvSpPr txBox="1"/>
            <p:nvPr/>
          </p:nvSpPr>
          <p:spPr>
            <a:xfrm>
              <a:off x="3756792" y="6151509"/>
              <a:ext cx="1221933" cy="249161"/>
            </a:xfrm>
            <a:prstGeom prst="rect">
              <a:avLst/>
            </a:prstGeom>
            <a:noFill/>
          </p:spPr>
          <p:txBody>
            <a:bodyPr wrap="square">
              <a:spAutoFit/>
            </a:bodyPr>
            <a:lstStyle/>
            <a:p>
              <a:r>
                <a:rPr lang="en-US" sz="1343">
                  <a:solidFill>
                    <a:schemeClr val="bg1"/>
                  </a:solidFill>
                  <a:latin typeface="Arial" panose="020B0604020202020204" pitchFamily="34" charset="0"/>
                  <a:cs typeface="Arial" panose="020B0604020202020204" pitchFamily="34" charset="0"/>
                </a:rPr>
                <a:t>Display</a:t>
              </a:r>
            </a:p>
          </p:txBody>
        </p:sp>
        <p:pic>
          <p:nvPicPr>
            <p:cNvPr id="25" name="Graphic 24">
              <a:extLst>
                <a:ext uri="{FF2B5EF4-FFF2-40B4-BE49-F238E27FC236}">
                  <a16:creationId xmlns:a16="http://schemas.microsoft.com/office/drawing/2014/main" id="{4D22CF09-E016-5ACA-2536-773C53DE563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0561" y="6147660"/>
              <a:ext cx="218102" cy="218102"/>
            </a:xfrm>
            <a:prstGeom prst="rect">
              <a:avLst/>
            </a:prstGeom>
          </p:spPr>
        </p:pic>
      </p:grpSp>
      <p:pic>
        <p:nvPicPr>
          <p:cNvPr id="12" name="Picture 11" descr="A diagram of a sales funnel&#10;&#10;Description automatically generated">
            <a:extLst>
              <a:ext uri="{FF2B5EF4-FFF2-40B4-BE49-F238E27FC236}">
                <a16:creationId xmlns:a16="http://schemas.microsoft.com/office/drawing/2014/main" id="{82CFCE9E-6424-734A-4443-55671A3A7B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2607088" y="6931694"/>
            <a:ext cx="1941097" cy="1200150"/>
          </a:xfrm>
          <a:prstGeom prst="rect">
            <a:avLst/>
          </a:prstGeom>
        </p:spPr>
      </p:pic>
      <p:grpSp>
        <p:nvGrpSpPr>
          <p:cNvPr id="13" name="Group 12">
            <a:extLst>
              <a:ext uri="{FF2B5EF4-FFF2-40B4-BE49-F238E27FC236}">
                <a16:creationId xmlns:a16="http://schemas.microsoft.com/office/drawing/2014/main" id="{D78BD76E-0239-7124-B0D2-90305EDE8C2F}"/>
              </a:ext>
            </a:extLst>
          </p:cNvPr>
          <p:cNvGrpSpPr/>
          <p:nvPr/>
        </p:nvGrpSpPr>
        <p:grpSpPr>
          <a:xfrm>
            <a:off x="4337201" y="5517931"/>
            <a:ext cx="5866220" cy="1261285"/>
            <a:chOff x="7700134" y="4971161"/>
            <a:chExt cx="6208367" cy="1002607"/>
          </a:xfrm>
        </p:grpSpPr>
        <p:sp>
          <p:nvSpPr>
            <p:cNvPr id="8" name="Rectangle 25">
              <a:extLst>
                <a:ext uri="{FF2B5EF4-FFF2-40B4-BE49-F238E27FC236}">
                  <a16:creationId xmlns:a16="http://schemas.microsoft.com/office/drawing/2014/main" id="{E243921C-C44B-2E4B-BCB8-37603CD5B200}"/>
                </a:ext>
              </a:extLst>
            </p:cNvPr>
            <p:cNvSpPr/>
            <p:nvPr/>
          </p:nvSpPr>
          <p:spPr>
            <a:xfrm>
              <a:off x="7700134" y="4971161"/>
              <a:ext cx="6208367" cy="1002607"/>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11" name="Google Shape;84;p13">
              <a:extLst>
                <a:ext uri="{FF2B5EF4-FFF2-40B4-BE49-F238E27FC236}">
                  <a16:creationId xmlns:a16="http://schemas.microsoft.com/office/drawing/2014/main" id="{549B57DE-E0AE-83F2-3FFC-9C9EE314E3B0}"/>
                </a:ext>
              </a:extLst>
            </p:cNvPr>
            <p:cNvSpPr txBox="1">
              <a:spLocks noChangeArrowheads="1"/>
            </p:cNvSpPr>
            <p:nvPr/>
          </p:nvSpPr>
          <p:spPr bwMode="auto">
            <a:xfrm>
              <a:off x="7919908" y="5025303"/>
              <a:ext cx="5959815" cy="947992"/>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a:solidFill>
                    <a:schemeClr val="bg1"/>
                  </a:solidFill>
                  <a:latin typeface="Arial"/>
                  <a:cs typeface="Arial"/>
                </a:rPr>
                <a:t>Programmatic display ads reach 98% of internet users</a:t>
              </a:r>
              <a:r>
                <a:rPr lang="en-US" sz="1500">
                  <a:solidFill>
                    <a:schemeClr val="bg1"/>
                  </a:solidFill>
                  <a:latin typeface="Arial"/>
                  <a:cs typeface="Arial"/>
                </a:rPr>
                <a:t>: With access to a vast array of networks and platforms, programmatic ads can reach up to </a:t>
              </a:r>
              <a:r>
                <a:rPr lang="en-US" sz="1500" b="1">
                  <a:solidFill>
                    <a:schemeClr val="bg1"/>
                  </a:solidFill>
                  <a:latin typeface="Arial"/>
                  <a:cs typeface="Arial"/>
                </a:rPr>
                <a:t>98%</a:t>
              </a:r>
              <a:r>
                <a:rPr lang="en-US" sz="1500">
                  <a:solidFill>
                    <a:schemeClr val="bg1"/>
                  </a:solidFill>
                  <a:latin typeface="Arial"/>
                  <a:cs typeface="Arial"/>
                </a:rPr>
                <a:t> of internet users worldwide, giving businesses unparalleled reach and visibility. </a:t>
              </a:r>
              <a:endParaRPr lang="en-US">
                <a:solidFill>
                  <a:schemeClr val="bg1"/>
                </a:solidFill>
              </a:endParaRPr>
            </a:p>
          </p:txBody>
        </p:sp>
      </p:grpSp>
      <p:pic>
        <p:nvPicPr>
          <p:cNvPr id="15" name="Graphic 14" descr="Newspaper with solid fill">
            <a:extLst>
              <a:ext uri="{FF2B5EF4-FFF2-40B4-BE49-F238E27FC236}">
                <a16:creationId xmlns:a16="http://schemas.microsoft.com/office/drawing/2014/main" id="{694375A2-CB4F-5917-0F38-39415FC383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6011" y="7168550"/>
            <a:ext cx="573657" cy="582284"/>
          </a:xfrm>
          <a:prstGeom prst="rect">
            <a:avLst/>
          </a:prstGeom>
        </p:spPr>
      </p:pic>
      <p:sp>
        <p:nvSpPr>
          <p:cNvPr id="19" name="TextBox 18">
            <a:extLst>
              <a:ext uri="{FF2B5EF4-FFF2-40B4-BE49-F238E27FC236}">
                <a16:creationId xmlns:a16="http://schemas.microsoft.com/office/drawing/2014/main" id="{5C618750-F9FB-4FA0-EB39-9C61EE899086}"/>
              </a:ext>
            </a:extLst>
          </p:cNvPr>
          <p:cNvSpPr txBox="1"/>
          <p:nvPr/>
        </p:nvSpPr>
        <p:spPr>
          <a:xfrm>
            <a:off x="10928370" y="7342526"/>
            <a:ext cx="1466319" cy="298993"/>
          </a:xfrm>
          <a:prstGeom prst="rect">
            <a:avLst/>
          </a:prstGeom>
          <a:noFill/>
        </p:spPr>
        <p:txBody>
          <a:bodyPr wrap="square" lIns="91440" tIns="45720" rIns="91440" bIns="45720" anchor="t">
            <a:spAutoFit/>
          </a:bodyPr>
          <a:lstStyle/>
          <a:p>
            <a:r>
              <a:rPr lang="en-US" sz="1300">
                <a:solidFill>
                  <a:schemeClr val="bg1"/>
                </a:solidFill>
                <a:latin typeface="Arial"/>
                <a:cs typeface="Arial"/>
              </a:rPr>
              <a:t>Native</a:t>
            </a:r>
            <a:endParaRPr lang="en-US" sz="1343">
              <a:solidFill>
                <a:schemeClr val="bg1"/>
              </a:solidFill>
              <a:latin typeface="Arial" panose="020B0604020202020204" pitchFamily="34" charset="0"/>
              <a:cs typeface="Arial" panose="020B0604020202020204" pitchFamily="34" charset="0"/>
            </a:endParaRPr>
          </a:p>
        </p:txBody>
      </p:sp>
      <p:pic>
        <p:nvPicPr>
          <p:cNvPr id="22" name="Picture 21" descr="06.png">
            <a:extLst>
              <a:ext uri="{FF2B5EF4-FFF2-40B4-BE49-F238E27FC236}">
                <a16:creationId xmlns:a16="http://schemas.microsoft.com/office/drawing/2014/main" id="{DA581929-A728-C1E7-7C88-6FB2E71AD853}"/>
              </a:ext>
            </a:extLst>
          </p:cNvPr>
          <p:cNvPicPr>
            <a:picLocks noChangeAspect="1"/>
          </p:cNvPicPr>
          <p:nvPr/>
        </p:nvPicPr>
        <p:blipFill>
          <a:blip r:embed="rId9"/>
          <a:stretch>
            <a:fillRect/>
          </a:stretch>
        </p:blipFill>
        <p:spPr>
          <a:xfrm>
            <a:off x="12146532" y="2407310"/>
            <a:ext cx="2216809" cy="1394065"/>
          </a:xfrm>
          <a:prstGeom prst="rect">
            <a:avLst/>
          </a:prstGeom>
        </p:spPr>
      </p:pic>
      <p:pic>
        <p:nvPicPr>
          <p:cNvPr id="27" name="Picture 26" descr="04.png">
            <a:extLst>
              <a:ext uri="{FF2B5EF4-FFF2-40B4-BE49-F238E27FC236}">
                <a16:creationId xmlns:a16="http://schemas.microsoft.com/office/drawing/2014/main" id="{98C9426F-BF82-6290-4F88-DD4C462BEAA4}"/>
              </a:ext>
            </a:extLst>
          </p:cNvPr>
          <p:cNvPicPr>
            <a:picLocks noChangeAspect="1"/>
          </p:cNvPicPr>
          <p:nvPr/>
        </p:nvPicPr>
        <p:blipFill>
          <a:blip r:embed="rId10"/>
          <a:stretch>
            <a:fillRect/>
          </a:stretch>
        </p:blipFill>
        <p:spPr>
          <a:xfrm>
            <a:off x="11224584" y="3754109"/>
            <a:ext cx="2207284" cy="1394065"/>
          </a:xfrm>
          <a:prstGeom prst="rect">
            <a:avLst/>
          </a:prstGeom>
        </p:spPr>
      </p:pic>
      <p:pic>
        <p:nvPicPr>
          <p:cNvPr id="28" name="Picture 27" descr="08.png">
            <a:extLst>
              <a:ext uri="{FF2B5EF4-FFF2-40B4-BE49-F238E27FC236}">
                <a16:creationId xmlns:a16="http://schemas.microsoft.com/office/drawing/2014/main" id="{6BB3AE75-14F0-681F-F7C4-E0DDB883714F}"/>
              </a:ext>
            </a:extLst>
          </p:cNvPr>
          <p:cNvPicPr>
            <a:picLocks noChangeAspect="1"/>
          </p:cNvPicPr>
          <p:nvPr/>
        </p:nvPicPr>
        <p:blipFill>
          <a:blip r:embed="rId11"/>
          <a:stretch>
            <a:fillRect/>
          </a:stretch>
        </p:blipFill>
        <p:spPr>
          <a:xfrm>
            <a:off x="10202892" y="5152126"/>
            <a:ext cx="2207284" cy="1394065"/>
          </a:xfrm>
          <a:prstGeom prst="rect">
            <a:avLst/>
          </a:prstGeom>
        </p:spPr>
      </p:pic>
      <p:pic>
        <p:nvPicPr>
          <p:cNvPr id="29" name="Picture 28" descr="01.png">
            <a:extLst>
              <a:ext uri="{FF2B5EF4-FFF2-40B4-BE49-F238E27FC236}">
                <a16:creationId xmlns:a16="http://schemas.microsoft.com/office/drawing/2014/main" id="{7BE0B4A6-F0D8-B6EB-C845-6B42EC2B80EF}"/>
              </a:ext>
            </a:extLst>
          </p:cNvPr>
          <p:cNvPicPr>
            <a:picLocks noChangeAspect="1"/>
          </p:cNvPicPr>
          <p:nvPr/>
        </p:nvPicPr>
        <p:blipFill>
          <a:blip r:embed="rId12"/>
          <a:stretch>
            <a:fillRect/>
          </a:stretch>
        </p:blipFill>
        <p:spPr>
          <a:xfrm>
            <a:off x="13334820" y="4919752"/>
            <a:ext cx="1116942" cy="1863307"/>
          </a:xfrm>
          <a:prstGeom prst="rect">
            <a:avLst/>
          </a:prstGeom>
        </p:spPr>
      </p:pic>
      <p:pic>
        <p:nvPicPr>
          <p:cNvPr id="7" name="Picture 2">
            <a:extLst>
              <a:ext uri="{FF2B5EF4-FFF2-40B4-BE49-F238E27FC236}">
                <a16:creationId xmlns:a16="http://schemas.microsoft.com/office/drawing/2014/main" id="{C86A16C2-38E7-291C-A431-B062425809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6005" y="7168990"/>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3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bg.jpg">
            <a:extLst>
              <a:ext uri="{FF2B5EF4-FFF2-40B4-BE49-F238E27FC236}">
                <a16:creationId xmlns:a16="http://schemas.microsoft.com/office/drawing/2014/main" id="{4F654AAA-FF93-52B3-3BA1-728769D0E6C8}"/>
              </a:ext>
            </a:extLst>
          </p:cNvPr>
          <p:cNvPicPr>
            <a:picLocks noChangeAspect="1"/>
          </p:cNvPicPr>
          <p:nvPr/>
        </p:nvPicPr>
        <p:blipFill>
          <a:blip r:embed="rId2"/>
          <a:srcRect t="18473" r="58" b="-125"/>
          <a:stretch/>
        </p:blipFill>
        <p:spPr>
          <a:xfrm>
            <a:off x="5447581" y="-11361"/>
            <a:ext cx="9177448" cy="5633752"/>
          </a:xfrm>
          <a:prstGeom prst="rect">
            <a:avLst/>
          </a:prstGeom>
        </p:spPr>
      </p:pic>
      <p:sp>
        <p:nvSpPr>
          <p:cNvPr id="3" name="Rectangle 2"/>
          <p:cNvSpPr/>
          <p:nvPr/>
        </p:nvSpPr>
        <p:spPr>
          <a:xfrm>
            <a:off x="3659701" y="6912141"/>
            <a:ext cx="10986250" cy="1317459"/>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7" name="Picture Placeholder 16" descr="Woman looking at cellphone">
            <a:extLst>
              <a:ext uri="{FF2B5EF4-FFF2-40B4-BE49-F238E27FC236}">
                <a16:creationId xmlns:a16="http://schemas.microsoft.com/office/drawing/2014/main" id="{77EEE85B-7086-157E-2487-3B7AE2771FD3}"/>
              </a:ext>
            </a:extLst>
          </p:cNvPr>
          <p:cNvPicPr>
            <a:picLocks noGrp="1" noChangeAspect="1"/>
          </p:cNvPicPr>
          <p:nvPr>
            <p:ph type="pic" sz="quarter" idx="11"/>
          </p:nvPr>
        </p:nvPicPr>
        <p:blipFill>
          <a:blip r:embed="rId3"/>
          <a:srcRect l="15234" r="15234"/>
          <a:stretch/>
        </p:blipFill>
        <p:spPr>
          <a:xfrm>
            <a:off x="-1714954" y="1702"/>
            <a:ext cx="7317158" cy="8229608"/>
          </a:xfrm>
        </p:spPr>
      </p:pic>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4020823" y="965313"/>
            <a:ext cx="10607407" cy="595436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4197705" y="1144409"/>
            <a:ext cx="6657958" cy="584775"/>
          </a:xfrm>
          <a:prstGeom prst="rect">
            <a:avLst/>
          </a:prstGeom>
          <a:noFill/>
        </p:spPr>
        <p:txBody>
          <a:bodyPr wrap="square" lIns="91440" tIns="45720" rIns="91440" bIns="45720" rtlCol="0" anchor="t">
            <a:spAutoFit/>
          </a:bodyPr>
          <a:lstStyle/>
          <a:p>
            <a:r>
              <a:rPr lang="en-US" sz="3200" b="1">
                <a:ln w="19050">
                  <a:noFill/>
                </a:ln>
                <a:solidFill>
                  <a:schemeClr val="tx1">
                    <a:lumMod val="85000"/>
                    <a:lumOff val="15000"/>
                  </a:schemeClr>
                </a:solidFill>
                <a:latin typeface="Avenir Next Demi Bold"/>
              </a:rPr>
              <a:t>LOCATION BASED TARGETING</a:t>
            </a:r>
            <a:endParaRPr lang="en-US" sz="3200">
              <a:solidFill>
                <a:schemeClr val="tx1">
                  <a:lumMod val="85000"/>
                  <a:lumOff val="15000"/>
                </a:schemeClr>
              </a:solidFill>
              <a:cs typeface="Calibri"/>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5349558" y="1889847"/>
            <a:ext cx="6542406" cy="1138773"/>
          </a:xfrm>
          <a:prstGeom prst="rect">
            <a:avLst/>
          </a:prstGeom>
          <a:noFill/>
        </p:spPr>
        <p:txBody>
          <a:bodyPr wrap="square" lIns="91440" tIns="45720" rIns="91440" bIns="45720" rtlCol="0" anchor="t">
            <a:spAutoFit/>
          </a:bodyPr>
          <a:lstStyle/>
          <a:p>
            <a:pPr>
              <a:spcBef>
                <a:spcPts val="300"/>
              </a:spcBef>
              <a:spcAft>
                <a:spcPts val="300"/>
              </a:spcAft>
            </a:pPr>
            <a:r>
              <a:rPr lang="en-US" sz="1700">
                <a:ea typeface="+mn-lt"/>
                <a:cs typeface="+mn-lt"/>
              </a:rPr>
              <a:t>Geofencing targets users based on location, while addressable targeting delivers personalized ads based on demographics and interests. Combined, they ensure your ads reach the right people at the right time, boosting relevance and engagement.</a:t>
            </a:r>
            <a:endParaRPr lang="en-US">
              <a:ea typeface="+mn-lt"/>
              <a:cs typeface="+mn-lt"/>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6302889" y="3381869"/>
            <a:ext cx="7877762" cy="103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lnSpc>
                <a:spcPct val="110000"/>
              </a:lnSpc>
              <a:buFont typeface="Arial"/>
              <a:buChar char="•"/>
            </a:pPr>
            <a:r>
              <a:rPr lang="en-US" sz="1600">
                <a:solidFill>
                  <a:schemeClr val="tx1"/>
                </a:solidFill>
                <a:latin typeface="Arial"/>
                <a:cs typeface="Arial"/>
              </a:rPr>
              <a:t>Tens</a:t>
            </a:r>
            <a:r>
              <a:rPr lang="en-US" sz="1600">
                <a:latin typeface="Arial"/>
                <a:cs typeface="Arial"/>
              </a:rPr>
              <a:t> of thousands </a:t>
            </a:r>
            <a:r>
              <a:rPr lang="en-US" sz="1600">
                <a:solidFill>
                  <a:schemeClr val="tx1"/>
                </a:solidFill>
                <a:latin typeface="Arial"/>
                <a:cs typeface="Arial"/>
              </a:rPr>
              <a:t>addresses can be targeted in one</a:t>
            </a:r>
            <a:r>
              <a:rPr lang="en-US" sz="1600">
                <a:latin typeface="Arial"/>
                <a:cs typeface="Arial"/>
              </a:rPr>
              <a:t> campaign</a:t>
            </a:r>
            <a:endParaRPr lang="en-US" sz="1600">
              <a:solidFill>
                <a:schemeClr val="tx1"/>
              </a:solidFill>
            </a:endParaRPr>
          </a:p>
          <a:p>
            <a:pPr marL="285750" indent="-285750">
              <a:lnSpc>
                <a:spcPct val="110000"/>
              </a:lnSpc>
              <a:buFont typeface="Arial"/>
              <a:buChar char="•"/>
            </a:pPr>
            <a:r>
              <a:rPr lang="en-US" sz="1600">
                <a:latin typeface="Arial"/>
                <a:cs typeface="Arial"/>
              </a:rPr>
              <a:t>Foot </a:t>
            </a:r>
            <a:r>
              <a:rPr lang="en-US" sz="1600">
                <a:solidFill>
                  <a:schemeClr val="tx1"/>
                </a:solidFill>
                <a:latin typeface="Arial"/>
                <a:cs typeface="Arial"/>
              </a:rPr>
              <a:t>traffic lift to advertisers locations can be measured using geo conversion lift </a:t>
            </a:r>
            <a:r>
              <a:rPr lang="en-US" sz="1600">
                <a:latin typeface="Arial"/>
                <a:cs typeface="Arial"/>
              </a:rPr>
              <a:t>capabilities</a:t>
            </a:r>
            <a:endParaRPr lang="en-US" sz="1600">
              <a:solidFill>
                <a:schemeClr val="tx1"/>
              </a:solidFill>
              <a:latin typeface="Arial"/>
              <a:cs typeface="Arial"/>
            </a:endParaRPr>
          </a:p>
          <a:p>
            <a:pPr marL="285750" indent="-285750">
              <a:lnSpc>
                <a:spcPct val="110000"/>
              </a:lnSpc>
              <a:buFont typeface="Arial"/>
              <a:buChar char="•"/>
            </a:pPr>
            <a:r>
              <a:rPr lang="en-US" sz="1600">
                <a:latin typeface="Arial"/>
                <a:cs typeface="Arial"/>
              </a:rPr>
              <a:t>Ads delivered to </a:t>
            </a:r>
            <a:r>
              <a:rPr lang="en-US" sz="1600">
                <a:solidFill>
                  <a:schemeClr val="tx1"/>
                </a:solidFill>
                <a:latin typeface="Arial"/>
                <a:cs typeface="Arial"/>
              </a:rPr>
              <a:t>devices that have been detected at the addresses, both while they are at the specified addresses and while they are away from them.</a:t>
            </a:r>
            <a:endParaRPr lang="en-US" sz="1600"/>
          </a:p>
        </p:txBody>
      </p:sp>
      <p:grpSp>
        <p:nvGrpSpPr>
          <p:cNvPr id="20" name="Group 19">
            <a:extLst>
              <a:ext uri="{FF2B5EF4-FFF2-40B4-BE49-F238E27FC236}">
                <a16:creationId xmlns:a16="http://schemas.microsoft.com/office/drawing/2014/main" id="{5C4FCCE0-8091-79F7-A6EB-96D1647DD5CE}"/>
              </a:ext>
            </a:extLst>
          </p:cNvPr>
          <p:cNvGrpSpPr/>
          <p:nvPr/>
        </p:nvGrpSpPr>
        <p:grpSpPr>
          <a:xfrm>
            <a:off x="6958837" y="7326110"/>
            <a:ext cx="5031243" cy="335545"/>
            <a:chOff x="1618206" y="6142626"/>
            <a:chExt cx="4192703" cy="279621"/>
          </a:xfrm>
        </p:grpSpPr>
        <p:sp>
          <p:nvSpPr>
            <p:cNvPr id="21" name="TextBox 20">
              <a:extLst>
                <a:ext uri="{FF2B5EF4-FFF2-40B4-BE49-F238E27FC236}">
                  <a16:creationId xmlns:a16="http://schemas.microsoft.com/office/drawing/2014/main" id="{342A5F09-AA1B-6597-F737-647FE6FAA6CA}"/>
                </a:ext>
              </a:extLst>
            </p:cNvPr>
            <p:cNvSpPr txBox="1"/>
            <p:nvPr/>
          </p:nvSpPr>
          <p:spPr>
            <a:xfrm>
              <a:off x="1618206" y="6142626"/>
              <a:ext cx="2277889" cy="268290"/>
            </a:xfrm>
            <a:prstGeom prst="rect">
              <a:avLst/>
            </a:prstGeom>
            <a:noFill/>
          </p:spPr>
          <p:txBody>
            <a:bodyPr wrap="square">
              <a:spAutoFit/>
            </a:bodyPr>
            <a:lstStyle/>
            <a:p>
              <a:r>
                <a:rPr lang="en-US" sz="1492">
                  <a:solidFill>
                    <a:schemeClr val="bg1"/>
                  </a:solidFill>
                  <a:latin typeface="Arial" panose="020B0604020202020204" pitchFamily="34" charset="0"/>
                  <a:cs typeface="Arial" panose="020B0604020202020204" pitchFamily="34" charset="0"/>
                </a:rPr>
                <a:t>DELIVERY OPTIONS:</a:t>
              </a:r>
            </a:p>
          </p:txBody>
        </p:sp>
        <p:sp>
          <p:nvSpPr>
            <p:cNvPr id="22" name="TextBox 21">
              <a:extLst>
                <a:ext uri="{FF2B5EF4-FFF2-40B4-BE49-F238E27FC236}">
                  <a16:creationId xmlns:a16="http://schemas.microsoft.com/office/drawing/2014/main" id="{AB1070DF-79C6-1A35-3481-180F06AC0371}"/>
                </a:ext>
              </a:extLst>
            </p:cNvPr>
            <p:cNvSpPr txBox="1"/>
            <p:nvPr/>
          </p:nvSpPr>
          <p:spPr>
            <a:xfrm>
              <a:off x="3645440" y="6173086"/>
              <a:ext cx="644414" cy="249161"/>
            </a:xfrm>
            <a:prstGeom prst="rect">
              <a:avLst/>
            </a:prstGeom>
            <a:noFill/>
          </p:spPr>
          <p:txBody>
            <a:bodyPr wrap="square" lIns="91440" tIns="45720" rIns="91440" bIns="45720" anchor="t">
              <a:spAutoFit/>
            </a:bodyPr>
            <a:lstStyle/>
            <a:p>
              <a:r>
                <a:rPr lang="en-US" sz="1300">
                  <a:solidFill>
                    <a:schemeClr val="bg1"/>
                  </a:solidFill>
                  <a:latin typeface="Arial"/>
                  <a:cs typeface="Arial"/>
                </a:rPr>
                <a:t>Video</a:t>
              </a:r>
              <a:endParaRPr lang="en-US">
                <a:solidFill>
                  <a:schemeClr val="bg1"/>
                </a:solidFill>
              </a:endParaRPr>
            </a:p>
          </p:txBody>
        </p:sp>
        <p:sp>
          <p:nvSpPr>
            <p:cNvPr id="23" name="TextBox 22">
              <a:extLst>
                <a:ext uri="{FF2B5EF4-FFF2-40B4-BE49-F238E27FC236}">
                  <a16:creationId xmlns:a16="http://schemas.microsoft.com/office/drawing/2014/main" id="{C7FB0BD3-5A14-378D-D7A1-D39BB008E8E0}"/>
                </a:ext>
              </a:extLst>
            </p:cNvPr>
            <p:cNvSpPr txBox="1"/>
            <p:nvPr/>
          </p:nvSpPr>
          <p:spPr>
            <a:xfrm>
              <a:off x="4588976" y="6171562"/>
              <a:ext cx="1221933" cy="249161"/>
            </a:xfrm>
            <a:prstGeom prst="rect">
              <a:avLst/>
            </a:prstGeom>
            <a:noFill/>
          </p:spPr>
          <p:txBody>
            <a:bodyPr wrap="square">
              <a:spAutoFit/>
            </a:bodyPr>
            <a:lstStyle/>
            <a:p>
              <a:r>
                <a:rPr lang="en-US" sz="1343">
                  <a:solidFill>
                    <a:schemeClr val="bg1"/>
                  </a:solidFill>
                  <a:latin typeface="Arial" panose="020B0604020202020204" pitchFamily="34" charset="0"/>
                  <a:cs typeface="Arial" panose="020B0604020202020204" pitchFamily="34" charset="0"/>
                </a:rPr>
                <a:t>Display</a:t>
              </a:r>
            </a:p>
          </p:txBody>
        </p:sp>
        <p:pic>
          <p:nvPicPr>
            <p:cNvPr id="24" name="Graphic 23">
              <a:extLst>
                <a:ext uri="{FF2B5EF4-FFF2-40B4-BE49-F238E27FC236}">
                  <a16:creationId xmlns:a16="http://schemas.microsoft.com/office/drawing/2014/main" id="{C283F1EC-73B8-EB37-0082-A05C044D9F5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96010" y="6167720"/>
              <a:ext cx="198115" cy="198115"/>
            </a:xfrm>
            <a:prstGeom prst="rect">
              <a:avLst/>
            </a:prstGeom>
          </p:spPr>
        </p:pic>
        <p:pic>
          <p:nvPicPr>
            <p:cNvPr id="25" name="Graphic 24">
              <a:extLst>
                <a:ext uri="{FF2B5EF4-FFF2-40B4-BE49-F238E27FC236}">
                  <a16:creationId xmlns:a16="http://schemas.microsoft.com/office/drawing/2014/main" id="{4D22CF09-E016-5ACA-2536-773C53DE563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42745" y="6167720"/>
              <a:ext cx="218102" cy="218102"/>
            </a:xfrm>
            <a:prstGeom prst="rect">
              <a:avLst/>
            </a:prstGeom>
          </p:spPr>
        </p:pic>
      </p:grpSp>
      <p:pic>
        <p:nvPicPr>
          <p:cNvPr id="11" name="Picture 10" descr="A diagram of a sales funnel&#10;&#10;Description automatically generated">
            <a:extLst>
              <a:ext uri="{FF2B5EF4-FFF2-40B4-BE49-F238E27FC236}">
                <a16:creationId xmlns:a16="http://schemas.microsoft.com/office/drawing/2014/main" id="{8563E184-73D1-F7D5-596E-403DA5C7BCB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2607088" y="6931694"/>
            <a:ext cx="1941097" cy="1200150"/>
          </a:xfrm>
          <a:prstGeom prst="rect">
            <a:avLst/>
          </a:prstGeom>
        </p:spPr>
      </p:pic>
      <p:pic>
        <p:nvPicPr>
          <p:cNvPr id="12" name="Picture 11" descr="Screen Shot 2017-06-05 at 10.19.06 AM.png">
            <a:extLst>
              <a:ext uri="{FF2B5EF4-FFF2-40B4-BE49-F238E27FC236}">
                <a16:creationId xmlns:a16="http://schemas.microsoft.com/office/drawing/2014/main" id="{BE9750C2-9209-13E8-00C8-2A86C4F6D4EF}"/>
              </a:ext>
            </a:extLst>
          </p:cNvPr>
          <p:cNvPicPr>
            <a:picLocks noChangeAspect="1"/>
          </p:cNvPicPr>
          <p:nvPr/>
        </p:nvPicPr>
        <p:blipFill>
          <a:blip r:embed="rId10"/>
          <a:stretch>
            <a:fillRect/>
          </a:stretch>
        </p:blipFill>
        <p:spPr>
          <a:xfrm>
            <a:off x="4114800" y="5094413"/>
            <a:ext cx="2286000" cy="1952625"/>
          </a:xfrm>
          <a:prstGeom prst="rect">
            <a:avLst/>
          </a:prstGeom>
          <a:effectLst>
            <a:outerShdw blurRad="50800" dist="38100" dir="2700000">
              <a:srgbClr val="000000">
                <a:alpha val="40000"/>
              </a:srgbClr>
            </a:outerShdw>
          </a:effectLst>
        </p:spPr>
      </p:pic>
      <p:pic>
        <p:nvPicPr>
          <p:cNvPr id="13" name="Picture 12" descr="A map of a city&#10;&#10;Description automatically generated">
            <a:extLst>
              <a:ext uri="{FF2B5EF4-FFF2-40B4-BE49-F238E27FC236}">
                <a16:creationId xmlns:a16="http://schemas.microsoft.com/office/drawing/2014/main" id="{CD1E9816-A873-0E07-B764-0A65355838AB}"/>
              </a:ext>
            </a:extLst>
          </p:cNvPr>
          <p:cNvPicPr>
            <a:picLocks noChangeAspect="1"/>
          </p:cNvPicPr>
          <p:nvPr/>
        </p:nvPicPr>
        <p:blipFill>
          <a:blip r:embed="rId11"/>
          <a:stretch>
            <a:fillRect/>
          </a:stretch>
        </p:blipFill>
        <p:spPr>
          <a:xfrm>
            <a:off x="4309562" y="3396958"/>
            <a:ext cx="1782179" cy="1744079"/>
          </a:xfrm>
          <a:prstGeom prst="rect">
            <a:avLst/>
          </a:prstGeom>
        </p:spPr>
      </p:pic>
      <p:grpSp>
        <p:nvGrpSpPr>
          <p:cNvPr id="16" name="Group 15">
            <a:extLst>
              <a:ext uri="{FF2B5EF4-FFF2-40B4-BE49-F238E27FC236}">
                <a16:creationId xmlns:a16="http://schemas.microsoft.com/office/drawing/2014/main" id="{B56D9C6B-1244-4638-6DCE-4264E7069AAC}"/>
              </a:ext>
            </a:extLst>
          </p:cNvPr>
          <p:cNvGrpSpPr/>
          <p:nvPr/>
        </p:nvGrpSpPr>
        <p:grpSpPr>
          <a:xfrm>
            <a:off x="6398914" y="5332463"/>
            <a:ext cx="5866220" cy="1261285"/>
            <a:chOff x="7700134" y="4971161"/>
            <a:chExt cx="6208367" cy="1002607"/>
          </a:xfrm>
        </p:grpSpPr>
        <p:sp>
          <p:nvSpPr>
            <p:cNvPr id="8" name="Rectangle 25">
              <a:extLst>
                <a:ext uri="{FF2B5EF4-FFF2-40B4-BE49-F238E27FC236}">
                  <a16:creationId xmlns:a16="http://schemas.microsoft.com/office/drawing/2014/main" id="{76EA5B0F-DFCD-ED16-21A0-F5BE19C14B3C}"/>
                </a:ext>
              </a:extLst>
            </p:cNvPr>
            <p:cNvSpPr/>
            <p:nvPr/>
          </p:nvSpPr>
          <p:spPr>
            <a:xfrm>
              <a:off x="7700134" y="4971161"/>
              <a:ext cx="6208367" cy="1002607"/>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15" name="Google Shape;84;p13">
              <a:extLst>
                <a:ext uri="{FF2B5EF4-FFF2-40B4-BE49-F238E27FC236}">
                  <a16:creationId xmlns:a16="http://schemas.microsoft.com/office/drawing/2014/main" id="{ED8A25DA-5335-633B-22CB-F4646D6A2BD4}"/>
                </a:ext>
              </a:extLst>
            </p:cNvPr>
            <p:cNvSpPr txBox="1">
              <a:spLocks noChangeArrowheads="1"/>
            </p:cNvSpPr>
            <p:nvPr/>
          </p:nvSpPr>
          <p:spPr bwMode="auto">
            <a:xfrm>
              <a:off x="7919908" y="5025303"/>
              <a:ext cx="5959815" cy="947992"/>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a:solidFill>
                    <a:schemeClr val="bg1"/>
                  </a:solidFill>
                  <a:latin typeface="Arial"/>
                  <a:cs typeface="Arial"/>
                </a:rPr>
                <a:t>Geofencing drives a 20% increase in conversion rates</a:t>
              </a:r>
              <a:r>
                <a:rPr lang="en-US" sz="1500">
                  <a:solidFill>
                    <a:schemeClr val="bg1"/>
                  </a:solidFill>
                  <a:latin typeface="Arial"/>
                  <a:cs typeface="Arial"/>
                </a:rPr>
                <a:t>: Studies show that using geofencing can result in a </a:t>
              </a:r>
              <a:r>
                <a:rPr lang="en-US" sz="1500" b="1">
                  <a:solidFill>
                    <a:schemeClr val="bg1"/>
                  </a:solidFill>
                  <a:latin typeface="Arial"/>
                  <a:cs typeface="Arial"/>
                </a:rPr>
                <a:t>20%</a:t>
              </a:r>
              <a:r>
                <a:rPr lang="en-US" sz="1500">
                  <a:solidFill>
                    <a:schemeClr val="bg1"/>
                  </a:solidFill>
                  <a:latin typeface="Arial"/>
                  <a:cs typeface="Arial"/>
                </a:rPr>
                <a:t> boost in conversion rates, as the ads reach consumers when they are in proximity to a physical location, prompting immediate action.</a:t>
              </a:r>
              <a:endParaRPr lang="en-US">
                <a:solidFill>
                  <a:schemeClr val="bg1"/>
                </a:solidFill>
              </a:endParaRPr>
            </a:p>
          </p:txBody>
        </p:sp>
      </p:grpSp>
      <p:sp>
        <p:nvSpPr>
          <p:cNvPr id="29" name="TextBox 28">
            <a:extLst>
              <a:ext uri="{FF2B5EF4-FFF2-40B4-BE49-F238E27FC236}">
                <a16:creationId xmlns:a16="http://schemas.microsoft.com/office/drawing/2014/main" id="{9F628B89-B05A-FA90-11AD-441C32611634}"/>
              </a:ext>
            </a:extLst>
          </p:cNvPr>
          <p:cNvSpPr txBox="1"/>
          <p:nvPr/>
        </p:nvSpPr>
        <p:spPr>
          <a:xfrm>
            <a:off x="11705581" y="7326323"/>
            <a:ext cx="1466320" cy="298993"/>
          </a:xfrm>
          <a:prstGeom prst="rect">
            <a:avLst/>
          </a:prstGeom>
          <a:noFill/>
        </p:spPr>
        <p:txBody>
          <a:bodyPr wrap="square" lIns="91440" tIns="45720" rIns="91440" bIns="45720" anchor="t">
            <a:spAutoFit/>
          </a:bodyPr>
          <a:lstStyle/>
          <a:p>
            <a:r>
              <a:rPr lang="en-US" sz="1300">
                <a:solidFill>
                  <a:schemeClr val="bg1"/>
                </a:solidFill>
                <a:latin typeface="Arial"/>
                <a:cs typeface="Arial"/>
              </a:rPr>
              <a:t>CTV</a:t>
            </a:r>
            <a:endParaRPr lang="en-US" sz="1300">
              <a:solidFill>
                <a:schemeClr val="bg1"/>
              </a:solidFill>
              <a:latin typeface="Arial" panose="020B0604020202020204" pitchFamily="34" charset="0"/>
              <a:cs typeface="Arial" panose="020B0604020202020204" pitchFamily="34" charset="0"/>
            </a:endParaRPr>
          </a:p>
        </p:txBody>
      </p:sp>
      <p:pic>
        <p:nvPicPr>
          <p:cNvPr id="33" name="Graphic 32" descr="Television with solid fill">
            <a:extLst>
              <a:ext uri="{FF2B5EF4-FFF2-40B4-BE49-F238E27FC236}">
                <a16:creationId xmlns:a16="http://schemas.microsoft.com/office/drawing/2014/main" id="{F84DDC9C-016E-3FE5-58F0-022E3D8137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35904" y="7237561"/>
            <a:ext cx="470141" cy="444261"/>
          </a:xfrm>
          <a:prstGeom prst="rect">
            <a:avLst/>
          </a:prstGeom>
        </p:spPr>
      </p:pic>
      <p:pic>
        <p:nvPicPr>
          <p:cNvPr id="14" name="Picture 2">
            <a:extLst>
              <a:ext uri="{FF2B5EF4-FFF2-40B4-BE49-F238E27FC236}">
                <a16:creationId xmlns:a16="http://schemas.microsoft.com/office/drawing/2014/main" id="{B5B16E78-51E6-2D11-B4E1-BB5B73F4CC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82471" y="7199591"/>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41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6762" y="6920768"/>
            <a:ext cx="10986250" cy="1317459"/>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7" name="Picture Placeholder 16" descr="Female friends texting with cell phones in cafe">
            <a:extLst>
              <a:ext uri="{FF2B5EF4-FFF2-40B4-BE49-F238E27FC236}">
                <a16:creationId xmlns:a16="http://schemas.microsoft.com/office/drawing/2014/main" id="{77EEE85B-7086-157E-2487-3B7AE2771FD3}"/>
              </a:ext>
            </a:extLst>
          </p:cNvPr>
          <p:cNvPicPr>
            <a:picLocks noGrp="1" noChangeAspect="1"/>
          </p:cNvPicPr>
          <p:nvPr>
            <p:ph type="pic" sz="quarter" idx="11"/>
          </p:nvPr>
        </p:nvPicPr>
        <p:blipFill>
          <a:blip r:embed="rId2"/>
          <a:srcRect l="15243" r="15243"/>
          <a:stretch/>
        </p:blipFill>
        <p:spPr>
          <a:xfrm>
            <a:off x="-1613934" y="1702"/>
            <a:ext cx="7170755" cy="8229617"/>
          </a:xfrm>
        </p:spPr>
      </p:pic>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4017531" y="1025698"/>
            <a:ext cx="8684397" cy="589489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4160702" y="1178916"/>
            <a:ext cx="6657958" cy="584775"/>
          </a:xfrm>
          <a:prstGeom prst="rect">
            <a:avLst/>
          </a:prstGeom>
          <a:noFill/>
        </p:spPr>
        <p:txBody>
          <a:bodyPr wrap="square" lIns="91440" tIns="45720" rIns="91440" bIns="45720" rtlCol="0" anchor="t">
            <a:spAutoFit/>
          </a:bodyPr>
          <a:lstStyle/>
          <a:p>
            <a:r>
              <a:rPr lang="en-US" sz="3200" b="1">
                <a:ln w="19050">
                  <a:noFill/>
                </a:ln>
                <a:solidFill>
                  <a:schemeClr val="tx1">
                    <a:lumMod val="85000"/>
                    <a:lumOff val="15000"/>
                  </a:schemeClr>
                </a:solidFill>
                <a:latin typeface="Avenir Next Demi Bold"/>
              </a:rPr>
              <a:t>EMAIL MARKETING</a:t>
            </a:r>
            <a:endParaRPr lang="en-US">
              <a:solidFill>
                <a:schemeClr val="tx1">
                  <a:lumMod val="85000"/>
                  <a:lumOff val="15000"/>
                </a:schemeClr>
              </a:solidFill>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4235387" y="1851936"/>
            <a:ext cx="7279964" cy="1054135"/>
          </a:xfrm>
          <a:prstGeom prst="rect">
            <a:avLst/>
          </a:prstGeom>
          <a:noFill/>
        </p:spPr>
        <p:txBody>
          <a:bodyPr wrap="square" lIns="91440" tIns="45720" rIns="91440" bIns="45720" rtlCol="0" anchor="t">
            <a:spAutoFit/>
          </a:bodyPr>
          <a:lstStyle/>
          <a:p>
            <a:r>
              <a:rPr lang="en-US" sz="2000">
                <a:latin typeface="Arial"/>
                <a:ea typeface="Open Sans"/>
                <a:cs typeface="Arial"/>
              </a:rPr>
              <a:t>Deliver your message or promotion directly to the </a:t>
            </a:r>
            <a:r>
              <a:rPr lang="en-US" sz="2000">
                <a:solidFill>
                  <a:srgbClr val="000000"/>
                </a:solidFill>
                <a:latin typeface="Arial"/>
                <a:ea typeface="Open Sans"/>
                <a:cs typeface="Arial"/>
              </a:rPr>
              <a:t>inboxes of viable prospects </a:t>
            </a:r>
            <a:r>
              <a:rPr lang="en-US" sz="2000">
                <a:latin typeface="Arial"/>
                <a:ea typeface="Open Sans"/>
                <a:cs typeface="Arial"/>
              </a:rPr>
              <a:t>through</a:t>
            </a:r>
            <a:r>
              <a:rPr lang="en-US" sz="2000">
                <a:solidFill>
                  <a:srgbClr val="000000"/>
                </a:solidFill>
                <a:latin typeface="Arial"/>
                <a:ea typeface="Open Sans"/>
                <a:cs typeface="Arial"/>
              </a:rPr>
              <a:t> </a:t>
            </a:r>
            <a:r>
              <a:rPr lang="en-US" sz="2000">
                <a:latin typeface="Arial"/>
                <a:ea typeface="Open Sans"/>
                <a:cs typeface="Arial"/>
              </a:rPr>
              <a:t>a </a:t>
            </a:r>
            <a:r>
              <a:rPr lang="en-US" sz="2000">
                <a:solidFill>
                  <a:srgbClr val="FF0000"/>
                </a:solidFill>
                <a:latin typeface="Arial"/>
                <a:ea typeface="Open Sans"/>
                <a:cs typeface="Arial"/>
              </a:rPr>
              <a:t>targeted email marketing campaign.</a:t>
            </a:r>
          </a:p>
          <a:p>
            <a:pPr>
              <a:spcBef>
                <a:spcPts val="300"/>
              </a:spcBef>
              <a:spcAft>
                <a:spcPts val="300"/>
              </a:spcAft>
            </a:pPr>
            <a:endParaRPr lang="en-US" sz="2000">
              <a:latin typeface="Arial"/>
              <a:ea typeface="Open Sans"/>
              <a:cs typeface="Arial"/>
            </a:endParaRPr>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4235046" y="2799928"/>
            <a:ext cx="7032044"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lnSpc>
                <a:spcPct val="110000"/>
              </a:lnSpc>
              <a:buFont typeface="Arial"/>
              <a:buChar char="•"/>
            </a:pPr>
            <a:r>
              <a:rPr lang="en-US" sz="1600" dirty="0">
                <a:solidFill>
                  <a:schemeClr val="tx1"/>
                </a:solidFill>
                <a:latin typeface="Arial"/>
                <a:cs typeface="Arial"/>
              </a:rPr>
              <a:t>Leverage a rich set offline and online 3</a:t>
            </a:r>
            <a:r>
              <a:rPr lang="en-US" sz="1100" baseline="30000" dirty="0">
                <a:solidFill>
                  <a:schemeClr val="tx1"/>
                </a:solidFill>
                <a:latin typeface="Arial"/>
                <a:cs typeface="Arial"/>
              </a:rPr>
              <a:t>rd</a:t>
            </a:r>
            <a:r>
              <a:rPr lang="en-US" sz="1600" dirty="0">
                <a:solidFill>
                  <a:schemeClr val="tx1"/>
                </a:solidFill>
                <a:latin typeface="Arial"/>
                <a:cs typeface="Arial"/>
              </a:rPr>
              <a:t> party audience data</a:t>
            </a:r>
            <a:endParaRPr lang="en-US" sz="1600" dirty="0">
              <a:solidFill>
                <a:schemeClr val="tx1"/>
              </a:solidFill>
            </a:endParaRPr>
          </a:p>
          <a:p>
            <a:pPr marL="285750" indent="-285750">
              <a:lnSpc>
                <a:spcPct val="110000"/>
              </a:lnSpc>
              <a:buFont typeface="Arial"/>
              <a:buChar char="•"/>
            </a:pPr>
            <a:r>
              <a:rPr lang="en-US" sz="1600" dirty="0">
                <a:solidFill>
                  <a:schemeClr val="tx1"/>
                </a:solidFill>
                <a:latin typeface="Arial"/>
                <a:cs typeface="Arial"/>
              </a:rPr>
              <a:t>Target your ideal audience based on demographics, interest and intent</a:t>
            </a:r>
          </a:p>
          <a:p>
            <a:pPr marL="285750" indent="-285750">
              <a:lnSpc>
                <a:spcPct val="110000"/>
              </a:lnSpc>
              <a:buFont typeface="Arial"/>
              <a:buChar char="•"/>
            </a:pPr>
            <a:r>
              <a:rPr lang="en-US" sz="1600" dirty="0">
                <a:solidFill>
                  <a:schemeClr val="tx1"/>
                </a:solidFill>
                <a:latin typeface="Arial"/>
                <a:cs typeface="Arial"/>
              </a:rPr>
              <a:t>Guaranteed 10% open rate</a:t>
            </a:r>
          </a:p>
          <a:p>
            <a:pPr marL="285750" indent="-285750">
              <a:lnSpc>
                <a:spcPct val="110000"/>
              </a:lnSpc>
              <a:buFont typeface="Arial"/>
              <a:buChar char="•"/>
            </a:pPr>
            <a:r>
              <a:rPr lang="en-US" sz="1600" dirty="0">
                <a:solidFill>
                  <a:schemeClr val="tx1"/>
                </a:solidFill>
                <a:latin typeface="Arial"/>
                <a:cs typeface="Arial"/>
              </a:rPr>
              <a:t>Guaranteed 1% click through rate</a:t>
            </a:r>
          </a:p>
          <a:p>
            <a:pPr marL="285750" indent="-285750">
              <a:lnSpc>
                <a:spcPct val="110000"/>
              </a:lnSpc>
              <a:buFont typeface="Arial"/>
              <a:buChar char="•"/>
            </a:pPr>
            <a:r>
              <a:rPr lang="en-US" sz="1600" dirty="0">
                <a:solidFill>
                  <a:schemeClr val="tx1"/>
                </a:solidFill>
                <a:latin typeface="Arial"/>
                <a:cs typeface="Arial"/>
              </a:rPr>
              <a:t>Retarget email openers</a:t>
            </a:r>
          </a:p>
          <a:p>
            <a:pPr marL="285750" indent="-285750">
              <a:lnSpc>
                <a:spcPct val="110000"/>
              </a:lnSpc>
              <a:buFont typeface="Arial"/>
              <a:buChar char="•"/>
            </a:pPr>
            <a:r>
              <a:rPr lang="en-US" sz="1600" dirty="0">
                <a:latin typeface="Arial"/>
                <a:cs typeface="Arial"/>
              </a:rPr>
              <a:t>Option to acquire physical addresses of people </a:t>
            </a:r>
            <a:r>
              <a:rPr lang="en-US" sz="1600" dirty="0">
                <a:solidFill>
                  <a:schemeClr val="tx1"/>
                </a:solidFill>
                <a:latin typeface="Arial"/>
                <a:cs typeface="Arial"/>
              </a:rPr>
              <a:t>that opened the emails</a:t>
            </a:r>
            <a:endParaRPr lang="en-US" sz="1600" dirty="0">
              <a:solidFill>
                <a:schemeClr val="tx1"/>
              </a:solidFill>
            </a:endParaRP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4233684" y="5517931"/>
            <a:ext cx="5866220" cy="1261285"/>
            <a:chOff x="7700134" y="4971161"/>
            <a:chExt cx="6208367"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700134" y="4971161"/>
              <a:ext cx="6208367" cy="1002607"/>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7919908" y="5025303"/>
              <a:ext cx="5959815" cy="947992"/>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a:solidFill>
                    <a:schemeClr val="bg1"/>
                  </a:solidFill>
                  <a:latin typeface="Arial"/>
                  <a:cs typeface="Arial"/>
                </a:rPr>
                <a:t>Email marketing drives 81% of B2B and 77% of B2C customer acquisition</a:t>
              </a:r>
              <a:r>
                <a:rPr lang="en-US" sz="1500">
                  <a:solidFill>
                    <a:schemeClr val="bg1"/>
                  </a:solidFill>
                  <a:latin typeface="Arial"/>
                  <a:cs typeface="Arial"/>
                </a:rPr>
                <a:t>: Email is a critical tool for both B2B and B2C businesses, with </a:t>
              </a:r>
              <a:r>
                <a:rPr lang="en-US" sz="1500" b="1">
                  <a:solidFill>
                    <a:schemeClr val="bg1"/>
                  </a:solidFill>
                  <a:latin typeface="Arial"/>
                  <a:cs typeface="Arial"/>
                </a:rPr>
                <a:t>81%</a:t>
              </a:r>
              <a:r>
                <a:rPr lang="en-US" sz="1500">
                  <a:solidFill>
                    <a:schemeClr val="bg1"/>
                  </a:solidFill>
                  <a:latin typeface="Arial"/>
                  <a:cs typeface="Arial"/>
                </a:rPr>
                <a:t> of B2B and </a:t>
              </a:r>
              <a:r>
                <a:rPr lang="en-US" sz="1500" b="1">
                  <a:solidFill>
                    <a:schemeClr val="bg1"/>
                  </a:solidFill>
                  <a:latin typeface="Arial"/>
                  <a:cs typeface="Arial"/>
                </a:rPr>
                <a:t>77%</a:t>
              </a:r>
              <a:r>
                <a:rPr lang="en-US" sz="1500">
                  <a:solidFill>
                    <a:schemeClr val="bg1"/>
                  </a:solidFill>
                  <a:latin typeface="Arial"/>
                  <a:cs typeface="Arial"/>
                </a:rPr>
                <a:t> of B2C marketers relying on email to acquire new customers.</a:t>
              </a:r>
              <a:endParaRPr lang="en-US">
                <a:solidFill>
                  <a:schemeClr val="bg1"/>
                </a:solidFill>
              </a:endParaRPr>
            </a:p>
          </p:txBody>
        </p:sp>
      </p:grpSp>
      <p:sp>
        <p:nvSpPr>
          <p:cNvPr id="19" name="TextBox 26">
            <a:extLst>
              <a:ext uri="{FF2B5EF4-FFF2-40B4-BE49-F238E27FC236}">
                <a16:creationId xmlns:a16="http://schemas.microsoft.com/office/drawing/2014/main" id="{F32484D7-0C78-4D6B-A28A-DA78B79B7D8B}"/>
              </a:ext>
            </a:extLst>
          </p:cNvPr>
          <p:cNvSpPr txBox="1"/>
          <p:nvPr/>
        </p:nvSpPr>
        <p:spPr>
          <a:xfrm>
            <a:off x="9418184" y="7311669"/>
            <a:ext cx="1466320" cy="298993"/>
          </a:xfrm>
          <a:prstGeom prst="rect">
            <a:avLst/>
          </a:prstGeom>
          <a:noFill/>
        </p:spPr>
        <p:txBody>
          <a:bodyPr wrap="square">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343">
                <a:solidFill>
                  <a:schemeClr val="bg1"/>
                </a:solidFill>
                <a:latin typeface="Arial" panose="020B0604020202020204" pitchFamily="34" charset="0"/>
                <a:cs typeface="Arial" panose="020B0604020202020204" pitchFamily="34" charset="0"/>
              </a:rPr>
              <a:t>Banner Ad</a:t>
            </a:r>
          </a:p>
        </p:txBody>
      </p:sp>
      <p:pic>
        <p:nvPicPr>
          <p:cNvPr id="27" name="Graphic 30">
            <a:extLst>
              <a:ext uri="{FF2B5EF4-FFF2-40B4-BE49-F238E27FC236}">
                <a16:creationId xmlns:a16="http://schemas.microsoft.com/office/drawing/2014/main" id="{67C41E89-49F6-4689-A813-45B0BFE8D7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2792" y="7333564"/>
            <a:ext cx="261722" cy="261722"/>
          </a:xfrm>
          <a:prstGeom prst="rect">
            <a:avLst/>
          </a:prstGeom>
        </p:spPr>
      </p:pic>
      <p:pic>
        <p:nvPicPr>
          <p:cNvPr id="28" name="Picture 27" descr="Mail, email icon - Free download on Iconfinder">
            <a:extLst>
              <a:ext uri="{FF2B5EF4-FFF2-40B4-BE49-F238E27FC236}">
                <a16:creationId xmlns:a16="http://schemas.microsoft.com/office/drawing/2014/main" id="{3EA52451-6435-4E44-809B-CFE42DD36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8866" y="7249857"/>
            <a:ext cx="458878" cy="458878"/>
          </a:xfrm>
          <a:prstGeom prst="rect">
            <a:avLst/>
          </a:prstGeom>
          <a:ln>
            <a:noFill/>
          </a:ln>
          <a:effectLst>
            <a:softEdge rad="12700"/>
          </a:effectLst>
          <a:extLst>
            <a:ext uri="{909E8E84-426E-40DD-AFC4-6F175D3DCCD1}">
              <a14:hiddenFill xmlns:a14="http://schemas.microsoft.com/office/drawing/2010/main">
                <a:solidFill>
                  <a:srgbClr val="FFFFFF"/>
                </a:solidFill>
              </a14:hiddenFill>
            </a:ext>
          </a:extLst>
        </p:spPr>
      </p:pic>
      <p:sp>
        <p:nvSpPr>
          <p:cNvPr id="29" name="TextBox 38">
            <a:extLst>
              <a:ext uri="{FF2B5EF4-FFF2-40B4-BE49-F238E27FC236}">
                <a16:creationId xmlns:a16="http://schemas.microsoft.com/office/drawing/2014/main" id="{7FCE9E5C-3C88-4724-A362-B2B2229C40D4}"/>
              </a:ext>
            </a:extLst>
          </p:cNvPr>
          <p:cNvSpPr txBox="1"/>
          <p:nvPr/>
        </p:nvSpPr>
        <p:spPr>
          <a:xfrm>
            <a:off x="11172969" y="7325486"/>
            <a:ext cx="1466320" cy="298993"/>
          </a:xfrm>
          <a:prstGeom prst="rect">
            <a:avLst/>
          </a:prstGeom>
          <a:noFill/>
        </p:spPr>
        <p:txBody>
          <a:bodyPr wrap="square">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343">
                <a:solidFill>
                  <a:schemeClr val="bg1"/>
                </a:solidFill>
                <a:latin typeface="Arial" panose="020B0604020202020204" pitchFamily="34" charset="0"/>
                <a:cs typeface="Arial" panose="020B0604020202020204" pitchFamily="34" charset="0"/>
              </a:rPr>
              <a:t>Email</a:t>
            </a:r>
          </a:p>
        </p:txBody>
      </p:sp>
      <p:sp>
        <p:nvSpPr>
          <p:cNvPr id="31" name="TextBox 30">
            <a:extLst>
              <a:ext uri="{FF2B5EF4-FFF2-40B4-BE49-F238E27FC236}">
                <a16:creationId xmlns:a16="http://schemas.microsoft.com/office/drawing/2014/main" id="{EEA6B12C-BC1F-2E85-CCEC-818D718F14BA}"/>
              </a:ext>
            </a:extLst>
          </p:cNvPr>
          <p:cNvSpPr txBox="1"/>
          <p:nvPr/>
        </p:nvSpPr>
        <p:spPr>
          <a:xfrm>
            <a:off x="6958837" y="7326110"/>
            <a:ext cx="2733466" cy="321948"/>
          </a:xfrm>
          <a:prstGeom prst="rect">
            <a:avLst/>
          </a:prstGeom>
          <a:noFill/>
        </p:spPr>
        <p:txBody>
          <a:bodyPr wrap="square">
            <a:spAutoFit/>
          </a:bodyPr>
          <a:lstStyle/>
          <a:p>
            <a:r>
              <a:rPr lang="en-US" sz="1492">
                <a:solidFill>
                  <a:schemeClr val="bg1"/>
                </a:solidFill>
                <a:latin typeface="Arial" panose="020B0604020202020204" pitchFamily="34" charset="0"/>
                <a:cs typeface="Arial" panose="020B0604020202020204" pitchFamily="34" charset="0"/>
              </a:rPr>
              <a:t>DELIVERY OPTIONS:</a:t>
            </a:r>
          </a:p>
        </p:txBody>
      </p:sp>
      <p:pic>
        <p:nvPicPr>
          <p:cNvPr id="33" name="Picture 32" descr="A diagram of a sales funnel&#10;&#10;Description automatically generated">
            <a:extLst>
              <a:ext uri="{FF2B5EF4-FFF2-40B4-BE49-F238E27FC236}">
                <a16:creationId xmlns:a16="http://schemas.microsoft.com/office/drawing/2014/main" id="{453897D4-13D8-4801-237F-466944B29AC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2607088" y="6931694"/>
            <a:ext cx="1941097" cy="1200150"/>
          </a:xfrm>
          <a:prstGeom prst="rect">
            <a:avLst/>
          </a:prstGeom>
        </p:spPr>
      </p:pic>
      <p:pic>
        <p:nvPicPr>
          <p:cNvPr id="34" name="Picture 33">
            <a:extLst>
              <a:ext uri="{FF2B5EF4-FFF2-40B4-BE49-F238E27FC236}">
                <a16:creationId xmlns:a16="http://schemas.microsoft.com/office/drawing/2014/main" id="{FAA36175-8D7B-4D2B-87AC-19A7C8393BB8}"/>
              </a:ext>
            </a:extLst>
          </p:cNvPr>
          <p:cNvPicPr>
            <a:picLocks noChangeAspect="1"/>
          </p:cNvPicPr>
          <p:nvPr/>
        </p:nvPicPr>
        <p:blipFill>
          <a:blip r:embed="rId8"/>
          <a:stretch>
            <a:fillRect/>
          </a:stretch>
        </p:blipFill>
        <p:spPr>
          <a:xfrm>
            <a:off x="13150580" y="4184807"/>
            <a:ext cx="1089418" cy="1965565"/>
          </a:xfrm>
          <a:prstGeom prst="rect">
            <a:avLst/>
          </a:prstGeom>
        </p:spPr>
      </p:pic>
      <p:pic>
        <p:nvPicPr>
          <p:cNvPr id="36" name="Picture 35">
            <a:extLst>
              <a:ext uri="{FF2B5EF4-FFF2-40B4-BE49-F238E27FC236}">
                <a16:creationId xmlns:a16="http://schemas.microsoft.com/office/drawing/2014/main" id="{99552EB3-EBBE-471D-A1A2-06F9BD40AB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1776" y="4700253"/>
            <a:ext cx="3093911" cy="2083150"/>
          </a:xfrm>
          <a:prstGeom prst="rect">
            <a:avLst/>
          </a:prstGeom>
        </p:spPr>
      </p:pic>
      <p:pic>
        <p:nvPicPr>
          <p:cNvPr id="7" name="Picture 2">
            <a:extLst>
              <a:ext uri="{FF2B5EF4-FFF2-40B4-BE49-F238E27FC236}">
                <a16:creationId xmlns:a16="http://schemas.microsoft.com/office/drawing/2014/main" id="{5F91116E-9C63-F6B9-C890-72DEDC2883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2471" y="7199591"/>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92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6762" y="6920768"/>
            <a:ext cx="10986250" cy="1317459"/>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7" name="Picture Placeholder 16" descr="Circle of hands holding smartphones">
            <a:extLst>
              <a:ext uri="{FF2B5EF4-FFF2-40B4-BE49-F238E27FC236}">
                <a16:creationId xmlns:a16="http://schemas.microsoft.com/office/drawing/2014/main" id="{77EEE85B-7086-157E-2487-3B7AE2771FD3}"/>
              </a:ext>
            </a:extLst>
          </p:cNvPr>
          <p:cNvPicPr>
            <a:picLocks noGrp="1" noChangeAspect="1"/>
          </p:cNvPicPr>
          <p:nvPr>
            <p:ph type="pic" sz="quarter" idx="11"/>
          </p:nvPr>
        </p:nvPicPr>
        <p:blipFill>
          <a:blip r:embed="rId2"/>
          <a:srcRect l="15261" r="15261"/>
          <a:stretch/>
        </p:blipFill>
        <p:spPr>
          <a:xfrm>
            <a:off x="-2096219" y="1702"/>
            <a:ext cx="7748479" cy="8229608"/>
          </a:xfrm>
        </p:spPr>
      </p:pic>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3970087" y="1651113"/>
            <a:ext cx="10659845" cy="52651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4159567" y="1741675"/>
            <a:ext cx="6951256" cy="646331"/>
          </a:xfrm>
          <a:prstGeom prst="rect">
            <a:avLst/>
          </a:prstGeom>
          <a:noFill/>
        </p:spPr>
        <p:txBody>
          <a:bodyPr wrap="square" lIns="91440" tIns="45720" rIns="91440" bIns="45720" rtlCol="0" anchor="t">
            <a:spAutoFit/>
          </a:bodyPr>
          <a:lstStyle/>
          <a:p>
            <a:r>
              <a:rPr lang="en-US" sz="3600" b="1">
                <a:ln w="19050">
                  <a:noFill/>
                </a:ln>
                <a:solidFill>
                  <a:schemeClr val="tx1">
                    <a:lumMod val="85000"/>
                    <a:lumOff val="15000"/>
                  </a:schemeClr>
                </a:solidFill>
                <a:latin typeface="Avenir Next Demi Bold"/>
              </a:rPr>
              <a:t>SOCIAL ADVERTISING</a:t>
            </a:r>
            <a:endParaRPr lang="en-US" sz="2000">
              <a:solidFill>
                <a:schemeClr val="tx1">
                  <a:lumMod val="85000"/>
                  <a:lumOff val="15000"/>
                </a:schemeClr>
              </a:solidFill>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4304059" y="2390747"/>
            <a:ext cx="6542406" cy="646331"/>
          </a:xfrm>
          <a:prstGeom prst="rect">
            <a:avLst/>
          </a:prstGeom>
          <a:noFill/>
        </p:spPr>
        <p:txBody>
          <a:bodyPr wrap="square" lIns="91440" tIns="45720" rIns="91440" bIns="45720" rtlCol="0" anchor="t">
            <a:spAutoFit/>
          </a:bodyPr>
          <a:lstStyle/>
          <a:p>
            <a:pPr>
              <a:spcBef>
                <a:spcPts val="300"/>
              </a:spcBef>
              <a:spcAft>
                <a:spcPts val="300"/>
              </a:spcAft>
            </a:pPr>
            <a:r>
              <a:rPr lang="en-US">
                <a:latin typeface="Arial"/>
                <a:ea typeface="Open Sans"/>
                <a:cs typeface="Arial"/>
              </a:rPr>
              <a:t>Expand reach on social network users who are within your target geography and who fit your target audience</a:t>
            </a:r>
            <a:endParaRPr lang="en-US"/>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4400765" y="3136017"/>
            <a:ext cx="4879462"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lnSpc>
                <a:spcPct val="110000"/>
              </a:lnSpc>
              <a:buFont typeface="Arial"/>
              <a:buChar char="•"/>
            </a:pPr>
            <a:r>
              <a:rPr lang="en-US" sz="1600" dirty="0">
                <a:solidFill>
                  <a:schemeClr val="tx1"/>
                </a:solidFill>
                <a:latin typeface="Arial"/>
                <a:cs typeface="Arial"/>
              </a:rPr>
              <a:t>Target by geo, demo, interests, behaviors</a:t>
            </a:r>
            <a:endParaRPr lang="en-US" dirty="0">
              <a:solidFill>
                <a:schemeClr val="tx1"/>
              </a:solidFill>
            </a:endParaRPr>
          </a:p>
          <a:p>
            <a:pPr marL="285750" indent="-285750">
              <a:lnSpc>
                <a:spcPct val="110000"/>
              </a:lnSpc>
              <a:buFont typeface="Arial"/>
              <a:buChar char="•"/>
            </a:pPr>
            <a:r>
              <a:rPr lang="en-US" sz="1600" dirty="0">
                <a:solidFill>
                  <a:schemeClr val="tx1"/>
                </a:solidFill>
                <a:latin typeface="Arial"/>
                <a:cs typeface="Arial"/>
              </a:rPr>
              <a:t>Integrate Summit’s partner 3</a:t>
            </a:r>
            <a:r>
              <a:rPr lang="en-US" sz="1100" baseline="30000" dirty="0">
                <a:solidFill>
                  <a:schemeClr val="tx1"/>
                </a:solidFill>
                <a:latin typeface="Arial"/>
                <a:cs typeface="Arial"/>
              </a:rPr>
              <a:t>rd</a:t>
            </a:r>
            <a:r>
              <a:rPr lang="en-US" sz="1600" dirty="0">
                <a:solidFill>
                  <a:schemeClr val="tx1"/>
                </a:solidFill>
                <a:latin typeface="Arial"/>
                <a:cs typeface="Arial"/>
              </a:rPr>
              <a:t> party data for more precise reach</a:t>
            </a:r>
            <a:endParaRPr lang="en-US" dirty="0">
              <a:solidFill>
                <a:schemeClr val="tx1"/>
              </a:solidFill>
            </a:endParaRPr>
          </a:p>
          <a:p>
            <a:pPr marL="285750" indent="-285750">
              <a:lnSpc>
                <a:spcPct val="110000"/>
              </a:lnSpc>
              <a:buFont typeface="Arial"/>
              <a:buChar char="•"/>
            </a:pPr>
            <a:r>
              <a:rPr lang="en-US" sz="1600" dirty="0">
                <a:solidFill>
                  <a:schemeClr val="tx1"/>
                </a:solidFill>
                <a:latin typeface="Arial"/>
                <a:cs typeface="Arial"/>
              </a:rPr>
              <a:t>Look alike modeling</a:t>
            </a:r>
          </a:p>
          <a:p>
            <a:pPr marL="285750" indent="-285750">
              <a:lnSpc>
                <a:spcPct val="110000"/>
              </a:lnSpc>
              <a:buFont typeface="Arial"/>
              <a:buChar char="•"/>
            </a:pPr>
            <a:r>
              <a:rPr lang="en-US" sz="1600" dirty="0">
                <a:solidFill>
                  <a:schemeClr val="tx1"/>
                </a:solidFill>
                <a:latin typeface="Arial"/>
                <a:cs typeface="Arial"/>
              </a:rPr>
              <a:t>Optimize for completed views, clicks, landing page views or conversions</a:t>
            </a:r>
          </a:p>
        </p:txBody>
      </p:sp>
      <p:grpSp>
        <p:nvGrpSpPr>
          <p:cNvPr id="20" name="Group 19">
            <a:extLst>
              <a:ext uri="{FF2B5EF4-FFF2-40B4-BE49-F238E27FC236}">
                <a16:creationId xmlns:a16="http://schemas.microsoft.com/office/drawing/2014/main" id="{5C4FCCE0-8091-79F7-A6EB-96D1647DD5CE}"/>
              </a:ext>
            </a:extLst>
          </p:cNvPr>
          <p:cNvGrpSpPr/>
          <p:nvPr/>
        </p:nvGrpSpPr>
        <p:grpSpPr>
          <a:xfrm>
            <a:off x="6958837" y="7326110"/>
            <a:ext cx="5031243" cy="335545"/>
            <a:chOff x="1618206" y="6142626"/>
            <a:chExt cx="4192703" cy="279621"/>
          </a:xfrm>
        </p:grpSpPr>
        <p:sp>
          <p:nvSpPr>
            <p:cNvPr id="21" name="TextBox 20">
              <a:extLst>
                <a:ext uri="{FF2B5EF4-FFF2-40B4-BE49-F238E27FC236}">
                  <a16:creationId xmlns:a16="http://schemas.microsoft.com/office/drawing/2014/main" id="{342A5F09-AA1B-6597-F737-647FE6FAA6CA}"/>
                </a:ext>
              </a:extLst>
            </p:cNvPr>
            <p:cNvSpPr txBox="1"/>
            <p:nvPr/>
          </p:nvSpPr>
          <p:spPr>
            <a:xfrm>
              <a:off x="1618206" y="6142626"/>
              <a:ext cx="2277889" cy="268290"/>
            </a:xfrm>
            <a:prstGeom prst="rect">
              <a:avLst/>
            </a:prstGeom>
            <a:noFill/>
          </p:spPr>
          <p:txBody>
            <a:bodyPr wrap="square">
              <a:spAutoFit/>
            </a:bodyPr>
            <a:lstStyle/>
            <a:p>
              <a:r>
                <a:rPr lang="en-US" sz="1492">
                  <a:solidFill>
                    <a:schemeClr val="bg1"/>
                  </a:solidFill>
                  <a:latin typeface="Arial" panose="020B0604020202020204" pitchFamily="34" charset="0"/>
                  <a:cs typeface="Arial" panose="020B0604020202020204" pitchFamily="34" charset="0"/>
                </a:rPr>
                <a:t>DELIVERY OPTIONS:</a:t>
              </a:r>
            </a:p>
          </p:txBody>
        </p:sp>
        <p:sp>
          <p:nvSpPr>
            <p:cNvPr id="22" name="TextBox 21">
              <a:extLst>
                <a:ext uri="{FF2B5EF4-FFF2-40B4-BE49-F238E27FC236}">
                  <a16:creationId xmlns:a16="http://schemas.microsoft.com/office/drawing/2014/main" id="{AB1070DF-79C6-1A35-3481-180F06AC0371}"/>
                </a:ext>
              </a:extLst>
            </p:cNvPr>
            <p:cNvSpPr txBox="1"/>
            <p:nvPr/>
          </p:nvSpPr>
          <p:spPr>
            <a:xfrm>
              <a:off x="3645440" y="6173086"/>
              <a:ext cx="644414" cy="249161"/>
            </a:xfrm>
            <a:prstGeom prst="rect">
              <a:avLst/>
            </a:prstGeom>
            <a:noFill/>
          </p:spPr>
          <p:txBody>
            <a:bodyPr wrap="square" lIns="91440" tIns="45720" rIns="91440" bIns="45720" anchor="t">
              <a:spAutoFit/>
            </a:bodyPr>
            <a:lstStyle/>
            <a:p>
              <a:r>
                <a:rPr lang="en-US" sz="1300">
                  <a:solidFill>
                    <a:schemeClr val="bg1"/>
                  </a:solidFill>
                  <a:latin typeface="Arial"/>
                  <a:cs typeface="Arial"/>
                </a:rPr>
                <a:t>Video</a:t>
              </a:r>
              <a:endParaRPr lang="en-US">
                <a:solidFill>
                  <a:schemeClr val="bg1"/>
                </a:solidFill>
              </a:endParaRPr>
            </a:p>
          </p:txBody>
        </p:sp>
        <p:sp>
          <p:nvSpPr>
            <p:cNvPr id="23" name="TextBox 22">
              <a:extLst>
                <a:ext uri="{FF2B5EF4-FFF2-40B4-BE49-F238E27FC236}">
                  <a16:creationId xmlns:a16="http://schemas.microsoft.com/office/drawing/2014/main" id="{C7FB0BD3-5A14-378D-D7A1-D39BB008E8E0}"/>
                </a:ext>
              </a:extLst>
            </p:cNvPr>
            <p:cNvSpPr txBox="1"/>
            <p:nvPr/>
          </p:nvSpPr>
          <p:spPr>
            <a:xfrm>
              <a:off x="4588976" y="6171562"/>
              <a:ext cx="1221933" cy="249161"/>
            </a:xfrm>
            <a:prstGeom prst="rect">
              <a:avLst/>
            </a:prstGeom>
            <a:noFill/>
          </p:spPr>
          <p:txBody>
            <a:bodyPr wrap="square">
              <a:spAutoFit/>
            </a:bodyPr>
            <a:lstStyle/>
            <a:p>
              <a:r>
                <a:rPr lang="en-US" sz="1343">
                  <a:solidFill>
                    <a:schemeClr val="bg1"/>
                  </a:solidFill>
                  <a:latin typeface="Arial" panose="020B0604020202020204" pitchFamily="34" charset="0"/>
                  <a:cs typeface="Arial" panose="020B0604020202020204" pitchFamily="34" charset="0"/>
                </a:rPr>
                <a:t>Display</a:t>
              </a:r>
            </a:p>
          </p:txBody>
        </p:sp>
        <p:pic>
          <p:nvPicPr>
            <p:cNvPr id="24" name="Graphic 23">
              <a:extLst>
                <a:ext uri="{FF2B5EF4-FFF2-40B4-BE49-F238E27FC236}">
                  <a16:creationId xmlns:a16="http://schemas.microsoft.com/office/drawing/2014/main" id="{C283F1EC-73B8-EB37-0082-A05C044D9F5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96010" y="6167720"/>
              <a:ext cx="198115" cy="198115"/>
            </a:xfrm>
            <a:prstGeom prst="rect">
              <a:avLst/>
            </a:prstGeom>
          </p:spPr>
        </p:pic>
        <p:pic>
          <p:nvPicPr>
            <p:cNvPr id="25" name="Graphic 24">
              <a:extLst>
                <a:ext uri="{FF2B5EF4-FFF2-40B4-BE49-F238E27FC236}">
                  <a16:creationId xmlns:a16="http://schemas.microsoft.com/office/drawing/2014/main" id="{4D22CF09-E016-5ACA-2536-773C53DE56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42745" y="6167720"/>
              <a:ext cx="218102" cy="218102"/>
            </a:xfrm>
            <a:prstGeom prst="rect">
              <a:avLst/>
            </a:prstGeom>
          </p:spPr>
        </p:pic>
      </p:grpSp>
      <p:pic>
        <p:nvPicPr>
          <p:cNvPr id="8" name="Picture 7" descr="A diagram of a funnel&#10;&#10;Description automatically generated">
            <a:extLst>
              <a:ext uri="{FF2B5EF4-FFF2-40B4-BE49-F238E27FC236}">
                <a16:creationId xmlns:a16="http://schemas.microsoft.com/office/drawing/2014/main" id="{60512672-979A-5F88-1E81-EA5C12276C0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2401189" y="6984700"/>
            <a:ext cx="1939507" cy="1182897"/>
          </a:xfrm>
          <a:prstGeom prst="rect">
            <a:avLst/>
          </a:prstGeom>
        </p:spPr>
      </p:pic>
      <p:pic>
        <p:nvPicPr>
          <p:cNvPr id="11" name="Picture 10" descr="File:Facebook icon 2013.svg - Wikimedia Commons">
            <a:extLst>
              <a:ext uri="{FF2B5EF4-FFF2-40B4-BE49-F238E27FC236}">
                <a16:creationId xmlns:a16="http://schemas.microsoft.com/office/drawing/2014/main" id="{CFC80E78-83B3-309F-6F46-A0377AE62178}"/>
              </a:ext>
            </a:extLst>
          </p:cNvPr>
          <p:cNvPicPr>
            <a:picLocks noChangeAspect="1"/>
          </p:cNvPicPr>
          <p:nvPr/>
        </p:nvPicPr>
        <p:blipFill>
          <a:blip r:embed="rId9"/>
          <a:stretch>
            <a:fillRect/>
          </a:stretch>
        </p:blipFill>
        <p:spPr>
          <a:xfrm>
            <a:off x="7614145" y="304351"/>
            <a:ext cx="598997" cy="629189"/>
          </a:xfrm>
          <a:prstGeom prst="rect">
            <a:avLst/>
          </a:prstGeom>
        </p:spPr>
      </p:pic>
      <p:pic>
        <p:nvPicPr>
          <p:cNvPr id="12" name="Picture 11" descr="File:Instagram icon.png - Wikimedia Commons">
            <a:extLst>
              <a:ext uri="{FF2B5EF4-FFF2-40B4-BE49-F238E27FC236}">
                <a16:creationId xmlns:a16="http://schemas.microsoft.com/office/drawing/2014/main" id="{B4D073B3-86E5-64DD-92E5-C5F38BDB2254}"/>
              </a:ext>
            </a:extLst>
          </p:cNvPr>
          <p:cNvPicPr>
            <a:picLocks noChangeAspect="1"/>
          </p:cNvPicPr>
          <p:nvPr/>
        </p:nvPicPr>
        <p:blipFill>
          <a:blip r:embed="rId10"/>
          <a:stretch>
            <a:fillRect/>
          </a:stretch>
        </p:blipFill>
        <p:spPr>
          <a:xfrm>
            <a:off x="8307237" y="297612"/>
            <a:ext cx="608162" cy="642668"/>
          </a:xfrm>
          <a:prstGeom prst="rect">
            <a:avLst/>
          </a:prstGeom>
        </p:spPr>
      </p:pic>
      <p:pic>
        <p:nvPicPr>
          <p:cNvPr id="13" name="Picture 12" descr="X Logo PNGs for Free Download">
            <a:extLst>
              <a:ext uri="{FF2B5EF4-FFF2-40B4-BE49-F238E27FC236}">
                <a16:creationId xmlns:a16="http://schemas.microsoft.com/office/drawing/2014/main" id="{191F0F4C-D8B7-21EA-834D-3BB33CD4ABCD}"/>
              </a:ext>
            </a:extLst>
          </p:cNvPr>
          <p:cNvPicPr>
            <a:picLocks noChangeAspect="1"/>
          </p:cNvPicPr>
          <p:nvPr/>
        </p:nvPicPr>
        <p:blipFill>
          <a:blip r:embed="rId11"/>
          <a:stretch>
            <a:fillRect/>
          </a:stretch>
        </p:blipFill>
        <p:spPr>
          <a:xfrm>
            <a:off x="8850701" y="129396"/>
            <a:ext cx="987726" cy="979099"/>
          </a:xfrm>
          <a:prstGeom prst="rect">
            <a:avLst/>
          </a:prstGeom>
        </p:spPr>
      </p:pic>
      <p:pic>
        <p:nvPicPr>
          <p:cNvPr id="15" name="Picture 14" descr="Download Tiktok, Logo, Brand. Royalty-Free Stock Illustration Image -  Pixabay">
            <a:extLst>
              <a:ext uri="{FF2B5EF4-FFF2-40B4-BE49-F238E27FC236}">
                <a16:creationId xmlns:a16="http://schemas.microsoft.com/office/drawing/2014/main" id="{880D3574-6FC2-EB83-DBA2-85480D0FF8A6}"/>
              </a:ext>
            </a:extLst>
          </p:cNvPr>
          <p:cNvPicPr>
            <a:picLocks noChangeAspect="1"/>
          </p:cNvPicPr>
          <p:nvPr/>
        </p:nvPicPr>
        <p:blipFill>
          <a:blip r:embed="rId12"/>
          <a:stretch>
            <a:fillRect/>
          </a:stretch>
        </p:blipFill>
        <p:spPr>
          <a:xfrm>
            <a:off x="9765101" y="297611"/>
            <a:ext cx="642669" cy="646983"/>
          </a:xfrm>
          <a:prstGeom prst="rect">
            <a:avLst/>
          </a:prstGeom>
        </p:spPr>
      </p:pic>
      <p:pic>
        <p:nvPicPr>
          <p:cNvPr id="16" name="Picture 15" descr="pinterest logo png, pinterest transparent png 18930744 PNG">
            <a:extLst>
              <a:ext uri="{FF2B5EF4-FFF2-40B4-BE49-F238E27FC236}">
                <a16:creationId xmlns:a16="http://schemas.microsoft.com/office/drawing/2014/main" id="{63789D1E-B809-F5B3-57E9-87CA99CA4A36}"/>
              </a:ext>
            </a:extLst>
          </p:cNvPr>
          <p:cNvPicPr>
            <a:picLocks noChangeAspect="1"/>
          </p:cNvPicPr>
          <p:nvPr/>
        </p:nvPicPr>
        <p:blipFill>
          <a:blip r:embed="rId13"/>
          <a:stretch>
            <a:fillRect/>
          </a:stretch>
        </p:blipFill>
        <p:spPr>
          <a:xfrm>
            <a:off x="10287000" y="81950"/>
            <a:ext cx="1069675" cy="1082615"/>
          </a:xfrm>
          <a:prstGeom prst="rect">
            <a:avLst/>
          </a:prstGeom>
        </p:spPr>
      </p:pic>
      <p:pic>
        <p:nvPicPr>
          <p:cNvPr id="19" name="Picture 18" descr="Nextdoor app transparent PNG - StickPNG">
            <a:extLst>
              <a:ext uri="{FF2B5EF4-FFF2-40B4-BE49-F238E27FC236}">
                <a16:creationId xmlns:a16="http://schemas.microsoft.com/office/drawing/2014/main" id="{D29F2995-A136-7C85-D705-4E35C1A311F9}"/>
              </a:ext>
            </a:extLst>
          </p:cNvPr>
          <p:cNvPicPr>
            <a:picLocks noChangeAspect="1"/>
          </p:cNvPicPr>
          <p:nvPr/>
        </p:nvPicPr>
        <p:blipFill>
          <a:blip r:embed="rId14"/>
          <a:stretch>
            <a:fillRect/>
          </a:stretch>
        </p:blipFill>
        <p:spPr>
          <a:xfrm>
            <a:off x="11229704" y="296174"/>
            <a:ext cx="767211" cy="718868"/>
          </a:xfrm>
          <a:prstGeom prst="rect">
            <a:avLst/>
          </a:prstGeom>
        </p:spPr>
      </p:pic>
      <p:grpSp>
        <p:nvGrpSpPr>
          <p:cNvPr id="29" name="Group 28">
            <a:extLst>
              <a:ext uri="{FF2B5EF4-FFF2-40B4-BE49-F238E27FC236}">
                <a16:creationId xmlns:a16="http://schemas.microsoft.com/office/drawing/2014/main" id="{7E59C26A-6A1C-8C69-413C-2FDAE63FCC89}"/>
              </a:ext>
            </a:extLst>
          </p:cNvPr>
          <p:cNvGrpSpPr/>
          <p:nvPr/>
        </p:nvGrpSpPr>
        <p:grpSpPr>
          <a:xfrm>
            <a:off x="4401900" y="5319522"/>
            <a:ext cx="5866220" cy="1261285"/>
            <a:chOff x="7700134" y="4971161"/>
            <a:chExt cx="6208367" cy="1002607"/>
          </a:xfrm>
        </p:grpSpPr>
        <p:sp>
          <p:nvSpPr>
            <p:cNvPr id="27" name="Rectangle 25">
              <a:extLst>
                <a:ext uri="{FF2B5EF4-FFF2-40B4-BE49-F238E27FC236}">
                  <a16:creationId xmlns:a16="http://schemas.microsoft.com/office/drawing/2014/main" id="{C76160A0-3A99-66F1-7EB4-212027A8B79F}"/>
                </a:ext>
              </a:extLst>
            </p:cNvPr>
            <p:cNvSpPr/>
            <p:nvPr/>
          </p:nvSpPr>
          <p:spPr>
            <a:xfrm>
              <a:off x="7700134" y="4971161"/>
              <a:ext cx="6208367" cy="1002607"/>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28" name="Google Shape;84;p13">
              <a:extLst>
                <a:ext uri="{FF2B5EF4-FFF2-40B4-BE49-F238E27FC236}">
                  <a16:creationId xmlns:a16="http://schemas.microsoft.com/office/drawing/2014/main" id="{C47F26CA-D5CE-201C-5F02-26F1E8FFAA31}"/>
                </a:ext>
              </a:extLst>
            </p:cNvPr>
            <p:cNvSpPr txBox="1">
              <a:spLocks noChangeArrowheads="1"/>
            </p:cNvSpPr>
            <p:nvPr/>
          </p:nvSpPr>
          <p:spPr bwMode="auto">
            <a:xfrm>
              <a:off x="7919908" y="5025303"/>
              <a:ext cx="5959815" cy="947992"/>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a:solidFill>
                    <a:schemeClr val="bg1"/>
                  </a:solidFill>
                  <a:latin typeface="Arial"/>
                  <a:cs typeface="Arial"/>
                </a:rPr>
                <a:t>The average user spends 2.5 hours a day on social media and 52% of users discover new products and services through these platform. </a:t>
              </a:r>
              <a:endParaRPr lang="en-US">
                <a:solidFill>
                  <a:schemeClr val="bg1"/>
                </a:solidFill>
              </a:endParaRPr>
            </a:p>
          </p:txBody>
        </p:sp>
      </p:grpSp>
      <p:pic>
        <p:nvPicPr>
          <p:cNvPr id="30" name="Picture 29" descr="1.png">
            <a:extLst>
              <a:ext uri="{FF2B5EF4-FFF2-40B4-BE49-F238E27FC236}">
                <a16:creationId xmlns:a16="http://schemas.microsoft.com/office/drawing/2014/main" id="{5D30CE05-8D45-ABE8-605B-305369A505B9}"/>
              </a:ext>
            </a:extLst>
          </p:cNvPr>
          <p:cNvPicPr>
            <a:picLocks noChangeAspect="1"/>
          </p:cNvPicPr>
          <p:nvPr/>
        </p:nvPicPr>
        <p:blipFill>
          <a:blip r:embed="rId15"/>
          <a:stretch>
            <a:fillRect/>
          </a:stretch>
        </p:blipFill>
        <p:spPr>
          <a:xfrm>
            <a:off x="10990593" y="3136239"/>
            <a:ext cx="2283305" cy="1436838"/>
          </a:xfrm>
          <a:prstGeom prst="rect">
            <a:avLst/>
          </a:prstGeom>
        </p:spPr>
      </p:pic>
      <p:pic>
        <p:nvPicPr>
          <p:cNvPr id="31" name="Picture 30" descr="_iphone_2.png">
            <a:extLst>
              <a:ext uri="{FF2B5EF4-FFF2-40B4-BE49-F238E27FC236}">
                <a16:creationId xmlns:a16="http://schemas.microsoft.com/office/drawing/2014/main" id="{3D20391A-26D1-16AF-0B58-00724D6834CE}"/>
              </a:ext>
            </a:extLst>
          </p:cNvPr>
          <p:cNvPicPr>
            <a:picLocks noChangeAspect="1"/>
          </p:cNvPicPr>
          <p:nvPr/>
        </p:nvPicPr>
        <p:blipFill>
          <a:blip r:embed="rId16"/>
          <a:stretch>
            <a:fillRect/>
          </a:stretch>
        </p:blipFill>
        <p:spPr>
          <a:xfrm>
            <a:off x="9994781" y="3546534"/>
            <a:ext cx="851679" cy="1662562"/>
          </a:xfrm>
          <a:prstGeom prst="rect">
            <a:avLst/>
          </a:prstGeom>
        </p:spPr>
      </p:pic>
      <p:pic>
        <p:nvPicPr>
          <p:cNvPr id="32" name="Picture 31" descr="TikTok Advertising Agency">
            <a:extLst>
              <a:ext uri="{FF2B5EF4-FFF2-40B4-BE49-F238E27FC236}">
                <a16:creationId xmlns:a16="http://schemas.microsoft.com/office/drawing/2014/main" id="{898FC419-8CCE-BF3E-3D1A-3241524EFB53}"/>
              </a:ext>
            </a:extLst>
          </p:cNvPr>
          <p:cNvPicPr>
            <a:picLocks noChangeAspect="1"/>
          </p:cNvPicPr>
          <p:nvPr/>
        </p:nvPicPr>
        <p:blipFill>
          <a:blip r:embed="rId17"/>
          <a:stretch>
            <a:fillRect/>
          </a:stretch>
        </p:blipFill>
        <p:spPr>
          <a:xfrm>
            <a:off x="11561014" y="4573617"/>
            <a:ext cx="1144259" cy="2206026"/>
          </a:xfrm>
          <a:prstGeom prst="rect">
            <a:avLst/>
          </a:prstGeom>
        </p:spPr>
      </p:pic>
      <p:pic>
        <p:nvPicPr>
          <p:cNvPr id="9" name="Picture 8" descr="Tinuiti Selected As Meta Business Partner | Tinuiti">
            <a:extLst>
              <a:ext uri="{FF2B5EF4-FFF2-40B4-BE49-F238E27FC236}">
                <a16:creationId xmlns:a16="http://schemas.microsoft.com/office/drawing/2014/main" id="{0245B4A6-BFCE-BD35-332F-E2A2CE4C1F46}"/>
              </a:ext>
            </a:extLst>
          </p:cNvPr>
          <p:cNvPicPr>
            <a:picLocks noChangeAspect="1"/>
          </p:cNvPicPr>
          <p:nvPr/>
        </p:nvPicPr>
        <p:blipFill>
          <a:blip r:embed="rId18"/>
          <a:stretch>
            <a:fillRect/>
          </a:stretch>
        </p:blipFill>
        <p:spPr>
          <a:xfrm>
            <a:off x="13046820" y="6035587"/>
            <a:ext cx="1293876" cy="744056"/>
          </a:xfrm>
          <a:prstGeom prst="rect">
            <a:avLst/>
          </a:prstGeom>
          <a:ln>
            <a:noFill/>
          </a:ln>
          <a:effectLst/>
        </p:spPr>
      </p:pic>
      <p:pic>
        <p:nvPicPr>
          <p:cNvPr id="1026" name="Picture 2" descr="Premium Vector | Square Snapchat Logo Isolated on White ...">
            <a:extLst>
              <a:ext uri="{FF2B5EF4-FFF2-40B4-BE49-F238E27FC236}">
                <a16:creationId xmlns:a16="http://schemas.microsoft.com/office/drawing/2014/main" id="{3661C93A-6C53-F07B-B8FB-5BDF3E8CBF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988066" y="261878"/>
            <a:ext cx="747803" cy="74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kedin Logo Png - Linkedin In Icon, Transparent Png , Transparent Png  Image - PNGitem">
            <a:extLst>
              <a:ext uri="{FF2B5EF4-FFF2-40B4-BE49-F238E27FC236}">
                <a16:creationId xmlns:a16="http://schemas.microsoft.com/office/drawing/2014/main" id="{B6B99A8F-169E-AD28-286B-EBF3CAEA679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747674" y="276455"/>
            <a:ext cx="686763" cy="7186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2142F35-1648-DE74-7D8D-3684E6C05CD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71332" y="7234938"/>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2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6762" y="6920768"/>
            <a:ext cx="10986250" cy="1317459"/>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7" name="Picture Placeholder 16" descr="Close-up of woman's hands typing and using a trackpad on a laptop with mug">
            <a:extLst>
              <a:ext uri="{FF2B5EF4-FFF2-40B4-BE49-F238E27FC236}">
                <a16:creationId xmlns:a16="http://schemas.microsoft.com/office/drawing/2014/main" id="{77EEE85B-7086-157E-2487-3B7AE2771FD3}"/>
              </a:ext>
            </a:extLst>
          </p:cNvPr>
          <p:cNvPicPr>
            <a:picLocks noGrp="1" noChangeAspect="1"/>
          </p:cNvPicPr>
          <p:nvPr>
            <p:ph type="pic" sz="quarter" idx="11"/>
          </p:nvPr>
        </p:nvPicPr>
        <p:blipFill>
          <a:blip r:embed="rId2"/>
          <a:srcRect l="29157" r="29157"/>
          <a:stretch/>
        </p:blipFill>
        <p:spPr>
          <a:xfrm>
            <a:off x="-2075447" y="1702"/>
            <a:ext cx="7813177" cy="8229608"/>
          </a:xfrm>
        </p:spPr>
      </p:pic>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4047724" y="1202539"/>
            <a:ext cx="9154536" cy="57137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4811997" y="1377323"/>
            <a:ext cx="6657958" cy="584775"/>
          </a:xfrm>
          <a:prstGeom prst="rect">
            <a:avLst/>
          </a:prstGeom>
          <a:noFill/>
        </p:spPr>
        <p:txBody>
          <a:bodyPr wrap="square" lIns="91440" tIns="45720" rIns="91440" bIns="45720" rtlCol="0" anchor="t">
            <a:spAutoFit/>
          </a:bodyPr>
          <a:lstStyle/>
          <a:p>
            <a:r>
              <a:rPr lang="en-US" sz="3200" b="1">
                <a:ln w="19050">
                  <a:noFill/>
                </a:ln>
                <a:solidFill>
                  <a:schemeClr val="tx1">
                    <a:lumMod val="85000"/>
                    <a:lumOff val="15000"/>
                  </a:schemeClr>
                </a:solidFill>
                <a:latin typeface="Avenir Next Demi Bold"/>
              </a:rPr>
              <a:t>SEARCH ENGINE MARKETING</a:t>
            </a:r>
            <a:endParaRPr lang="en-US"/>
          </a:p>
        </p:txBody>
      </p:sp>
      <p:sp>
        <p:nvSpPr>
          <p:cNvPr id="10" name="TextBox 9">
            <a:extLst>
              <a:ext uri="{FF2B5EF4-FFF2-40B4-BE49-F238E27FC236}">
                <a16:creationId xmlns:a16="http://schemas.microsoft.com/office/drawing/2014/main" id="{1401177B-0E21-47D2-B644-45724B013F83}"/>
              </a:ext>
            </a:extLst>
          </p:cNvPr>
          <p:cNvSpPr txBox="1"/>
          <p:nvPr/>
        </p:nvSpPr>
        <p:spPr>
          <a:xfrm>
            <a:off x="4791791" y="1964079"/>
            <a:ext cx="6542406" cy="707886"/>
          </a:xfrm>
          <a:prstGeom prst="rect">
            <a:avLst/>
          </a:prstGeom>
          <a:noFill/>
        </p:spPr>
        <p:txBody>
          <a:bodyPr wrap="square" lIns="91440" tIns="45720" rIns="91440" bIns="45720" rtlCol="0" anchor="t">
            <a:spAutoFit/>
          </a:bodyPr>
          <a:lstStyle/>
          <a:p>
            <a:pPr>
              <a:spcBef>
                <a:spcPts val="300"/>
              </a:spcBef>
              <a:spcAft>
                <a:spcPts val="300"/>
              </a:spcAft>
            </a:pPr>
            <a:r>
              <a:rPr lang="en-US" sz="2000">
                <a:latin typeface="Arial"/>
                <a:ea typeface="Open Sans"/>
                <a:cs typeface="Arial"/>
              </a:rPr>
              <a:t>Drive conversions with a campaign </a:t>
            </a:r>
            <a:r>
              <a:rPr lang="en-US" sz="2000">
                <a:solidFill>
                  <a:srgbClr val="000000"/>
                </a:solidFill>
                <a:latin typeface="Arial"/>
                <a:ea typeface="Open Sans"/>
                <a:cs typeface="Arial"/>
              </a:rPr>
              <a:t>that places your brand on </a:t>
            </a:r>
            <a:r>
              <a:rPr lang="en-US" sz="2000">
                <a:latin typeface="Arial"/>
                <a:ea typeface="Open Sans"/>
                <a:cs typeface="Arial"/>
              </a:rPr>
              <a:t>the </a:t>
            </a:r>
            <a:r>
              <a:rPr lang="en-US" sz="2000">
                <a:solidFill>
                  <a:srgbClr val="000000"/>
                </a:solidFill>
                <a:latin typeface="Arial"/>
                <a:ea typeface="Open Sans"/>
                <a:cs typeface="Arial"/>
              </a:rPr>
              <a:t>same page as relevant search results</a:t>
            </a:r>
            <a:r>
              <a:rPr lang="en-US" sz="2000">
                <a:latin typeface="Arial"/>
                <a:ea typeface="Open Sans"/>
                <a:cs typeface="Arial"/>
              </a:rPr>
              <a:t>. </a:t>
            </a:r>
            <a:endParaRPr lang="en-US"/>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4813016" y="2795614"/>
            <a:ext cx="5885061"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lnSpc>
                <a:spcPct val="110000"/>
              </a:lnSpc>
              <a:buFont typeface="Arial"/>
              <a:buChar char="•"/>
            </a:pPr>
            <a:r>
              <a:rPr lang="en-US" sz="1600">
                <a:solidFill>
                  <a:schemeClr val="tx1"/>
                </a:solidFill>
                <a:latin typeface="Arial"/>
                <a:cs typeface="Arial"/>
              </a:rPr>
              <a:t>Great way to reach in market consumers for </a:t>
            </a:r>
            <a:br>
              <a:rPr lang="en-US" sz="1600">
                <a:solidFill>
                  <a:schemeClr val="tx1"/>
                </a:solidFill>
                <a:latin typeface="Arial"/>
                <a:cs typeface="Arial"/>
              </a:rPr>
            </a:br>
            <a:r>
              <a:rPr lang="en-US" sz="1600">
                <a:solidFill>
                  <a:schemeClr val="tx1"/>
                </a:solidFill>
                <a:latin typeface="Arial"/>
                <a:cs typeface="Arial"/>
              </a:rPr>
              <a:t>branding or direct </a:t>
            </a:r>
            <a:r>
              <a:rPr lang="en-US" sz="1600">
                <a:latin typeface="Arial"/>
                <a:cs typeface="Arial"/>
              </a:rPr>
              <a:t>response purposes</a:t>
            </a:r>
          </a:p>
          <a:p>
            <a:pPr marL="285750" indent="-285750">
              <a:lnSpc>
                <a:spcPct val="110000"/>
              </a:lnSpc>
              <a:buFont typeface="Arial"/>
              <a:buChar char="•"/>
            </a:pPr>
            <a:r>
              <a:rPr lang="en-US" sz="1600">
                <a:solidFill>
                  <a:schemeClr val="tx1"/>
                </a:solidFill>
                <a:latin typeface="Arial"/>
                <a:cs typeface="Arial"/>
              </a:rPr>
              <a:t>Customizable to increase relevancy</a:t>
            </a:r>
            <a:r>
              <a:rPr lang="en-US" sz="1600">
                <a:latin typeface="Arial"/>
                <a:cs typeface="Arial"/>
              </a:rPr>
              <a:t> to searcher</a:t>
            </a:r>
            <a:endParaRPr lang="en-US" sz="1600">
              <a:solidFill>
                <a:schemeClr val="tx1"/>
              </a:solidFill>
            </a:endParaRPr>
          </a:p>
          <a:p>
            <a:pPr marL="285750" indent="-285750">
              <a:lnSpc>
                <a:spcPct val="110000"/>
              </a:lnSpc>
              <a:buFont typeface="Arial"/>
              <a:buChar char="•"/>
            </a:pPr>
            <a:r>
              <a:rPr lang="en-US" sz="1600">
                <a:solidFill>
                  <a:schemeClr val="tx1"/>
                </a:solidFill>
                <a:latin typeface="Arial"/>
                <a:cs typeface="Arial"/>
              </a:rPr>
              <a:t>Target audience at the optimal point in the purchase process</a:t>
            </a:r>
          </a:p>
          <a:p>
            <a:pPr marL="285750" indent="-285750">
              <a:lnSpc>
                <a:spcPct val="110000"/>
              </a:lnSpc>
              <a:buFont typeface="Arial"/>
              <a:buChar char="•"/>
            </a:pPr>
            <a:r>
              <a:rPr lang="en-US" sz="1600">
                <a:solidFill>
                  <a:schemeClr val="tx1"/>
                </a:solidFill>
                <a:latin typeface="Arial"/>
                <a:cs typeface="Arial"/>
              </a:rPr>
              <a:t>Increase customer acquisition</a:t>
            </a:r>
          </a:p>
          <a:p>
            <a:pPr marL="285750" indent="-285750">
              <a:lnSpc>
                <a:spcPct val="110000"/>
              </a:lnSpc>
              <a:buFont typeface="Arial"/>
              <a:buChar char="•"/>
            </a:pPr>
            <a:r>
              <a:rPr lang="en-US" sz="1600">
                <a:latin typeface="Arial"/>
                <a:cs typeface="Arial"/>
              </a:rPr>
              <a:t>Links to Google </a:t>
            </a:r>
            <a:r>
              <a:rPr lang="en-US" sz="1600">
                <a:solidFill>
                  <a:schemeClr val="tx1"/>
                </a:solidFill>
                <a:latin typeface="Arial"/>
                <a:cs typeface="Arial"/>
              </a:rPr>
              <a:t>Analytics</a:t>
            </a:r>
          </a:p>
          <a:p>
            <a:pPr marL="285750" indent="-285750">
              <a:lnSpc>
                <a:spcPct val="110000"/>
              </a:lnSpc>
              <a:buFont typeface="Arial"/>
              <a:buChar char="•"/>
            </a:pPr>
            <a:r>
              <a:rPr lang="en-US" sz="1600">
                <a:solidFill>
                  <a:schemeClr val="tx1"/>
                </a:solidFill>
                <a:latin typeface="Arial"/>
                <a:cs typeface="Arial"/>
              </a:rPr>
              <a:t>Call Tracking capabilities</a:t>
            </a:r>
            <a:endParaRPr lang="en-US">
              <a:solidFill>
                <a:schemeClr val="tx1"/>
              </a:solidFill>
            </a:endParaRPr>
          </a:p>
          <a:p>
            <a:pPr marL="285750" indent="-285750">
              <a:lnSpc>
                <a:spcPct val="110000"/>
              </a:lnSpc>
              <a:buFont typeface="Arial"/>
              <a:buChar char="•"/>
            </a:pPr>
            <a:r>
              <a:rPr lang="en-US" sz="1600">
                <a:solidFill>
                  <a:schemeClr val="tx1"/>
                </a:solidFill>
                <a:latin typeface="Arial"/>
                <a:cs typeface="Arial"/>
              </a:rPr>
              <a:t>Optimize towards conversions or conversion value (ROAS)</a:t>
            </a:r>
            <a:endParaRPr lang="en-US">
              <a:solidFill>
                <a:schemeClr val="tx1"/>
              </a:solidFill>
            </a:endParaRPr>
          </a:p>
          <a:p>
            <a:pPr marL="285750" indent="-285750">
              <a:lnSpc>
                <a:spcPct val="110000"/>
              </a:lnSpc>
              <a:buFont typeface="Arial"/>
              <a:buChar char="•"/>
            </a:pPr>
            <a:r>
              <a:rPr lang="en-US" sz="1600">
                <a:solidFill>
                  <a:schemeClr val="tx1"/>
                </a:solidFill>
                <a:latin typeface="Arial"/>
                <a:cs typeface="Arial"/>
              </a:rPr>
              <a:t>Search Engine Optimization add on available</a:t>
            </a:r>
            <a:endParaRPr lang="en-US">
              <a:solidFill>
                <a:schemeClr val="tx1"/>
              </a:solidFill>
            </a:endParaRPr>
          </a:p>
        </p:txBody>
      </p:sp>
      <p:grpSp>
        <p:nvGrpSpPr>
          <p:cNvPr id="14" name="Group 13">
            <a:extLst>
              <a:ext uri="{FF2B5EF4-FFF2-40B4-BE49-F238E27FC236}">
                <a16:creationId xmlns:a16="http://schemas.microsoft.com/office/drawing/2014/main" id="{9E3BC852-4B40-B55A-CC12-877528E6EEB4}"/>
              </a:ext>
            </a:extLst>
          </p:cNvPr>
          <p:cNvGrpSpPr/>
          <p:nvPr/>
        </p:nvGrpSpPr>
        <p:grpSpPr>
          <a:xfrm>
            <a:off x="4884979" y="5556750"/>
            <a:ext cx="5866220" cy="1261285"/>
            <a:chOff x="7700134" y="4971161"/>
            <a:chExt cx="6208367" cy="1002607"/>
          </a:xfrm>
        </p:grpSpPr>
        <p:sp>
          <p:nvSpPr>
            <p:cNvPr id="26" name="Rectangle 25">
              <a:extLst>
                <a:ext uri="{FF2B5EF4-FFF2-40B4-BE49-F238E27FC236}">
                  <a16:creationId xmlns:a16="http://schemas.microsoft.com/office/drawing/2014/main" id="{DD602BE8-BF57-FEDF-1F72-5AFF0959BA77}"/>
                </a:ext>
              </a:extLst>
            </p:cNvPr>
            <p:cNvSpPr/>
            <p:nvPr/>
          </p:nvSpPr>
          <p:spPr>
            <a:xfrm>
              <a:off x="7700134" y="4971161"/>
              <a:ext cx="6208367" cy="1002607"/>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9" name="Google Shape;84;p13">
              <a:extLst>
                <a:ext uri="{FF2B5EF4-FFF2-40B4-BE49-F238E27FC236}">
                  <a16:creationId xmlns:a16="http://schemas.microsoft.com/office/drawing/2014/main" id="{2FD989BB-ABBB-5C63-3B8F-F1DE00B405E1}"/>
                </a:ext>
              </a:extLst>
            </p:cNvPr>
            <p:cNvSpPr txBox="1">
              <a:spLocks noChangeArrowheads="1"/>
            </p:cNvSpPr>
            <p:nvPr/>
          </p:nvSpPr>
          <p:spPr bwMode="auto">
            <a:xfrm>
              <a:off x="7919908" y="5025303"/>
              <a:ext cx="5959815" cy="947992"/>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dirty="0">
                  <a:solidFill>
                    <a:schemeClr val="bg1"/>
                  </a:solidFill>
                  <a:latin typeface="Arial"/>
                  <a:cs typeface="Arial"/>
                </a:rPr>
                <a:t>Over 45% of online searches have a local intent, making it a key tactic for local small businesses to drive calls, leads, and revenue. Summit Interactive is a </a:t>
              </a:r>
              <a:r>
                <a:rPr lang="en-US" sz="1500" b="1" u="sng" dirty="0">
                  <a:solidFill>
                    <a:schemeClr val="bg1"/>
                  </a:solidFill>
                  <a:latin typeface="Arial"/>
                  <a:cs typeface="Arial"/>
                </a:rPr>
                <a:t>Google Platinum partner</a:t>
              </a:r>
              <a:r>
                <a:rPr lang="en-US" sz="1500" dirty="0">
                  <a:solidFill>
                    <a:schemeClr val="bg1"/>
                  </a:solidFill>
                  <a:latin typeface="Arial"/>
                  <a:cs typeface="Arial"/>
                </a:rPr>
                <a:t> placing it in the top 3% of all digital agencies</a:t>
              </a:r>
              <a:endParaRPr lang="en-US" sz="1500" dirty="0">
                <a:solidFill>
                  <a:schemeClr val="bg1"/>
                </a:solidFill>
              </a:endParaRPr>
            </a:p>
          </p:txBody>
        </p:sp>
      </p:grpSp>
      <p:sp>
        <p:nvSpPr>
          <p:cNvPr id="21" name="TextBox 20">
            <a:extLst>
              <a:ext uri="{FF2B5EF4-FFF2-40B4-BE49-F238E27FC236}">
                <a16:creationId xmlns:a16="http://schemas.microsoft.com/office/drawing/2014/main" id="{342A5F09-AA1B-6597-F737-647FE6FAA6CA}"/>
              </a:ext>
            </a:extLst>
          </p:cNvPr>
          <p:cNvSpPr txBox="1"/>
          <p:nvPr/>
        </p:nvSpPr>
        <p:spPr>
          <a:xfrm>
            <a:off x="6958837" y="7326110"/>
            <a:ext cx="2733466" cy="321948"/>
          </a:xfrm>
          <a:prstGeom prst="rect">
            <a:avLst/>
          </a:prstGeom>
          <a:noFill/>
        </p:spPr>
        <p:txBody>
          <a:bodyPr wrap="square">
            <a:spAutoFit/>
          </a:bodyPr>
          <a:lstStyle/>
          <a:p>
            <a:r>
              <a:rPr lang="en-US" sz="1492">
                <a:solidFill>
                  <a:schemeClr val="bg1"/>
                </a:solidFill>
                <a:latin typeface="Arial" panose="020B0604020202020204" pitchFamily="34" charset="0"/>
                <a:cs typeface="Arial" panose="020B0604020202020204" pitchFamily="34" charset="0"/>
              </a:rPr>
              <a:t>DELIVERY OPTIONS:</a:t>
            </a:r>
          </a:p>
        </p:txBody>
      </p:sp>
      <p:pic>
        <p:nvPicPr>
          <p:cNvPr id="11" name="Picture 10" descr="A diagram of a funnel&#10;&#10;Description automatically generated">
            <a:extLst>
              <a:ext uri="{FF2B5EF4-FFF2-40B4-BE49-F238E27FC236}">
                <a16:creationId xmlns:a16="http://schemas.microsoft.com/office/drawing/2014/main" id="{13ABEF55-C953-602F-4A54-F1DE582C4C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2401189" y="6984700"/>
            <a:ext cx="1939507" cy="1182897"/>
          </a:xfrm>
          <a:prstGeom prst="rect">
            <a:avLst/>
          </a:prstGeom>
        </p:spPr>
      </p:pic>
      <p:pic>
        <p:nvPicPr>
          <p:cNvPr id="7" name="Picture 6" descr="Motoza | Campaign IDs in Google Ads should be treated as 64-bit integers">
            <a:extLst>
              <a:ext uri="{FF2B5EF4-FFF2-40B4-BE49-F238E27FC236}">
                <a16:creationId xmlns:a16="http://schemas.microsoft.com/office/drawing/2014/main" id="{AAD5A1A2-07FB-A650-7C72-53D316D9D38A}"/>
              </a:ext>
            </a:extLst>
          </p:cNvPr>
          <p:cNvPicPr>
            <a:picLocks noChangeAspect="1"/>
          </p:cNvPicPr>
          <p:nvPr/>
        </p:nvPicPr>
        <p:blipFill>
          <a:blip r:embed="rId5"/>
          <a:stretch>
            <a:fillRect/>
          </a:stretch>
        </p:blipFill>
        <p:spPr>
          <a:xfrm>
            <a:off x="7526547" y="219985"/>
            <a:ext cx="2743199" cy="862618"/>
          </a:xfrm>
          <a:prstGeom prst="rect">
            <a:avLst/>
          </a:prstGeom>
        </p:spPr>
      </p:pic>
      <p:pic>
        <p:nvPicPr>
          <p:cNvPr id="8" name="Picture 7" descr="Bing Ads Introduces Merchant Promotions for Search Ads">
            <a:extLst>
              <a:ext uri="{FF2B5EF4-FFF2-40B4-BE49-F238E27FC236}">
                <a16:creationId xmlns:a16="http://schemas.microsoft.com/office/drawing/2014/main" id="{3E526C45-36BB-FDB4-71AE-E0813A2F094E}"/>
              </a:ext>
            </a:extLst>
          </p:cNvPr>
          <p:cNvPicPr>
            <a:picLocks noChangeAspect="1"/>
          </p:cNvPicPr>
          <p:nvPr/>
        </p:nvPicPr>
        <p:blipFill>
          <a:blip r:embed="rId6"/>
          <a:stretch>
            <a:fillRect/>
          </a:stretch>
        </p:blipFill>
        <p:spPr>
          <a:xfrm>
            <a:off x="10440294" y="126408"/>
            <a:ext cx="2260121" cy="1104182"/>
          </a:xfrm>
          <a:prstGeom prst="rect">
            <a:avLst/>
          </a:prstGeom>
        </p:spPr>
      </p:pic>
      <p:pic>
        <p:nvPicPr>
          <p:cNvPr id="13" name="Picture 12" descr="Digital Drew Recognized as Google Premium Partner">
            <a:extLst>
              <a:ext uri="{FF2B5EF4-FFF2-40B4-BE49-F238E27FC236}">
                <a16:creationId xmlns:a16="http://schemas.microsoft.com/office/drawing/2014/main" id="{930560C4-36AD-C432-47BC-8A3326A63AA5}"/>
              </a:ext>
            </a:extLst>
          </p:cNvPr>
          <p:cNvPicPr>
            <a:picLocks noChangeAspect="1"/>
          </p:cNvPicPr>
          <p:nvPr/>
        </p:nvPicPr>
        <p:blipFill>
          <a:blip r:embed="rId7"/>
          <a:stretch>
            <a:fillRect/>
          </a:stretch>
        </p:blipFill>
        <p:spPr>
          <a:xfrm>
            <a:off x="13078853" y="28573"/>
            <a:ext cx="1551547" cy="965698"/>
          </a:xfrm>
          <a:prstGeom prst="rect">
            <a:avLst/>
          </a:prstGeom>
          <a:ln>
            <a:noFill/>
          </a:ln>
          <a:effectLst/>
        </p:spPr>
      </p:pic>
      <p:sp>
        <p:nvSpPr>
          <p:cNvPr id="15" name="TextBox 33">
            <a:extLst>
              <a:ext uri="{FF2B5EF4-FFF2-40B4-BE49-F238E27FC236}">
                <a16:creationId xmlns:a16="http://schemas.microsoft.com/office/drawing/2014/main" id="{19ECC1C9-7CC7-4DFF-98FE-1B40995AC014}"/>
              </a:ext>
            </a:extLst>
          </p:cNvPr>
          <p:cNvSpPr txBox="1"/>
          <p:nvPr/>
        </p:nvSpPr>
        <p:spPr>
          <a:xfrm>
            <a:off x="9643844" y="7377443"/>
            <a:ext cx="1466320" cy="298993"/>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300">
                <a:solidFill>
                  <a:schemeClr val="bg1"/>
                </a:solidFill>
                <a:latin typeface="Arial"/>
                <a:cs typeface="Arial"/>
              </a:rPr>
              <a:t>Search</a:t>
            </a:r>
            <a:endParaRPr lang="en-US" sz="1343">
              <a:solidFill>
                <a:schemeClr val="bg1"/>
              </a:solidFill>
              <a:latin typeface="Arial" panose="020B0604020202020204" pitchFamily="34" charset="0"/>
              <a:cs typeface="Arial" panose="020B0604020202020204" pitchFamily="34" charset="0"/>
            </a:endParaRPr>
          </a:p>
        </p:txBody>
      </p:sp>
      <p:pic>
        <p:nvPicPr>
          <p:cNvPr id="16" name="Picture 15" descr="Search Engine Optimization – Long Island Web Design, Marketing, and  Business Consulting">
            <a:extLst>
              <a:ext uri="{FF2B5EF4-FFF2-40B4-BE49-F238E27FC236}">
                <a16:creationId xmlns:a16="http://schemas.microsoft.com/office/drawing/2014/main" id="{EA10A382-6954-4C65-B0CB-5B35EECDBE68}"/>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9183607" y="7346393"/>
            <a:ext cx="416794" cy="4167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raphical user interface, application, Teams&#10;&#10;Description automatically generated">
            <a:extLst>
              <a:ext uri="{FF2B5EF4-FFF2-40B4-BE49-F238E27FC236}">
                <a16:creationId xmlns:a16="http://schemas.microsoft.com/office/drawing/2014/main" id="{13FB3BE6-1C7F-54E9-8285-4E2B5835AA51}"/>
              </a:ext>
            </a:extLst>
          </p:cNvPr>
          <p:cNvPicPr>
            <a:picLocks noChangeAspect="1"/>
          </p:cNvPicPr>
          <p:nvPr/>
        </p:nvPicPr>
        <p:blipFill>
          <a:blip r:embed="rId9"/>
          <a:stretch>
            <a:fillRect/>
          </a:stretch>
        </p:blipFill>
        <p:spPr>
          <a:xfrm>
            <a:off x="10334985" y="2428874"/>
            <a:ext cx="4136904" cy="2398503"/>
          </a:xfrm>
          <a:prstGeom prst="rect">
            <a:avLst/>
          </a:prstGeom>
        </p:spPr>
      </p:pic>
      <p:pic>
        <p:nvPicPr>
          <p:cNvPr id="2" name="Picture 2">
            <a:extLst>
              <a:ext uri="{FF2B5EF4-FFF2-40B4-BE49-F238E27FC236}">
                <a16:creationId xmlns:a16="http://schemas.microsoft.com/office/drawing/2014/main" id="{C9352CF3-0F55-08F9-819E-EC6893D67F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2471" y="7199591"/>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32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6762" y="6920768"/>
            <a:ext cx="10986250" cy="1317459"/>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cs typeface="Arial" panose="020B0604020202020204" pitchFamily="34" charset="0"/>
            </a:endParaRPr>
          </a:p>
        </p:txBody>
      </p:sp>
      <p:pic>
        <p:nvPicPr>
          <p:cNvPr id="17" name="Picture Placeholder 16" descr="A robot with a face">
            <a:extLst>
              <a:ext uri="{FF2B5EF4-FFF2-40B4-BE49-F238E27FC236}">
                <a16:creationId xmlns:a16="http://schemas.microsoft.com/office/drawing/2014/main" id="{77EEE85B-7086-157E-2487-3B7AE2771FD3}"/>
              </a:ext>
            </a:extLst>
          </p:cNvPr>
          <p:cNvPicPr>
            <a:picLocks noGrp="1" noChangeAspect="1"/>
          </p:cNvPicPr>
          <p:nvPr>
            <p:ph type="pic" sz="quarter" idx="11"/>
          </p:nvPr>
        </p:nvPicPr>
        <p:blipFill>
          <a:blip r:embed="rId2"/>
          <a:srcRect l="13524" r="13524"/>
          <a:stretch/>
        </p:blipFill>
        <p:spPr>
          <a:xfrm>
            <a:off x="-2697456" y="6015"/>
            <a:ext cx="8576614" cy="8229608"/>
          </a:xfrm>
        </p:spPr>
      </p:pic>
      <p:sp>
        <p:nvSpPr>
          <p:cNvPr id="6" name="Rectangle 5"/>
          <p:cNvSpPr/>
          <p:nvPr/>
        </p:nvSpPr>
        <p:spPr>
          <a:xfrm>
            <a:off x="11771814" y="9121756"/>
            <a:ext cx="1034257" cy="313932"/>
          </a:xfrm>
          <a:prstGeom prst="rect">
            <a:avLst/>
          </a:prstGeom>
        </p:spPr>
        <p:txBody>
          <a:bodyPr wrap="none">
            <a:spAutoFit/>
          </a:bodyPr>
          <a:lstStyle/>
          <a:p>
            <a:r>
              <a:rPr lang="en-US" sz="1440" b="1">
                <a:solidFill>
                  <a:schemeClr val="tx1">
                    <a:lumMod val="85000"/>
                    <a:lumOff val="15000"/>
                  </a:schemeClr>
                </a:solidFill>
                <a:latin typeface="Arial" panose="020B0604020202020204" pitchFamily="34" charset="0"/>
                <a:cs typeface="Arial" panose="020B0604020202020204" pitchFamily="34" charset="0"/>
              </a:rPr>
              <a:t>5 Minutes</a:t>
            </a:r>
          </a:p>
        </p:txBody>
      </p:sp>
      <p:sp>
        <p:nvSpPr>
          <p:cNvPr id="4" name="Rectangle 3">
            <a:extLst>
              <a:ext uri="{FF2B5EF4-FFF2-40B4-BE49-F238E27FC236}">
                <a16:creationId xmlns:a16="http://schemas.microsoft.com/office/drawing/2014/main" id="{1402015B-B730-4BE9-8115-CFB889B22537}"/>
              </a:ext>
            </a:extLst>
          </p:cNvPr>
          <p:cNvSpPr/>
          <p:nvPr/>
        </p:nvSpPr>
        <p:spPr>
          <a:xfrm>
            <a:off x="4026158" y="1651113"/>
            <a:ext cx="10603774" cy="52651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5" name="TextBox 4">
            <a:extLst>
              <a:ext uri="{FF2B5EF4-FFF2-40B4-BE49-F238E27FC236}">
                <a16:creationId xmlns:a16="http://schemas.microsoft.com/office/drawing/2014/main" id="{14C68369-6114-4EB0-8168-99393EB36F97}"/>
              </a:ext>
            </a:extLst>
          </p:cNvPr>
          <p:cNvSpPr txBox="1"/>
          <p:nvPr/>
        </p:nvSpPr>
        <p:spPr>
          <a:xfrm>
            <a:off x="4220557" y="1784178"/>
            <a:ext cx="6657958" cy="584775"/>
          </a:xfrm>
          <a:prstGeom prst="rect">
            <a:avLst/>
          </a:prstGeom>
          <a:noFill/>
        </p:spPr>
        <p:txBody>
          <a:bodyPr wrap="square" lIns="91440" tIns="45720" rIns="91440" bIns="45720" rtlCol="0" anchor="t">
            <a:spAutoFit/>
          </a:bodyPr>
          <a:lstStyle/>
          <a:p>
            <a:r>
              <a:rPr lang="en-US" sz="3200" b="1" dirty="0">
                <a:ln w="19050">
                  <a:noFill/>
                </a:ln>
                <a:solidFill>
                  <a:schemeClr val="tx1">
                    <a:lumMod val="85000"/>
                    <a:lumOff val="15000"/>
                  </a:schemeClr>
                </a:solidFill>
                <a:latin typeface="Avenir Next Demi Bold"/>
              </a:rPr>
              <a:t>Google Performance Max AI </a:t>
            </a:r>
            <a:r>
              <a:rPr lang="en-US" sz="2000" b="1" dirty="0">
                <a:ln w="19050">
                  <a:noFill/>
                </a:ln>
                <a:solidFill>
                  <a:schemeClr val="tx2"/>
                </a:solidFill>
                <a:latin typeface="Avenir Next Demi Bold"/>
              </a:rPr>
              <a:t>(Spark)</a:t>
            </a:r>
            <a:endParaRPr lang="en-US" dirty="0">
              <a:solidFill>
                <a:schemeClr val="tx2"/>
              </a:solidFill>
            </a:endParaRPr>
          </a:p>
        </p:txBody>
      </p:sp>
      <p:sp>
        <p:nvSpPr>
          <p:cNvPr id="10" name="TextBox 9">
            <a:extLst>
              <a:ext uri="{FF2B5EF4-FFF2-40B4-BE49-F238E27FC236}">
                <a16:creationId xmlns:a16="http://schemas.microsoft.com/office/drawing/2014/main" id="{1401177B-0E21-47D2-B644-45724B013F83}"/>
              </a:ext>
            </a:extLst>
          </p:cNvPr>
          <p:cNvSpPr txBox="1"/>
          <p:nvPr/>
        </p:nvSpPr>
        <p:spPr>
          <a:xfrm>
            <a:off x="4157296" y="2368953"/>
            <a:ext cx="8241810" cy="707886"/>
          </a:xfrm>
          <a:prstGeom prst="rect">
            <a:avLst/>
          </a:prstGeom>
          <a:noFill/>
        </p:spPr>
        <p:txBody>
          <a:bodyPr wrap="square" lIns="91440" tIns="45720" rIns="91440" bIns="45720" rtlCol="0" anchor="t">
            <a:spAutoFit/>
          </a:bodyPr>
          <a:lstStyle/>
          <a:p>
            <a:pPr>
              <a:spcBef>
                <a:spcPts val="300"/>
              </a:spcBef>
              <a:spcAft>
                <a:spcPts val="300"/>
              </a:spcAft>
            </a:pPr>
            <a:r>
              <a:rPr lang="en-US" sz="2000">
                <a:latin typeface="Arial"/>
                <a:ea typeface="Open Sans"/>
                <a:cs typeface="Arial"/>
              </a:rPr>
              <a:t>Reach your customer across the buying </a:t>
            </a:r>
            <a:r>
              <a:rPr lang="en-US" sz="2000">
                <a:solidFill>
                  <a:srgbClr val="000000"/>
                </a:solidFill>
                <a:latin typeface="Arial"/>
                <a:ea typeface="Open Sans"/>
                <a:cs typeface="Arial"/>
              </a:rPr>
              <a:t>journey on </a:t>
            </a:r>
            <a:r>
              <a:rPr lang="en-US" sz="2000" b="1">
                <a:solidFill>
                  <a:srgbClr val="000000"/>
                </a:solidFill>
                <a:latin typeface="Arial"/>
                <a:ea typeface="Open Sans"/>
                <a:cs typeface="Arial"/>
              </a:rPr>
              <a:t>multiple platforms</a:t>
            </a:r>
            <a:r>
              <a:rPr lang="en-US" sz="2000">
                <a:solidFill>
                  <a:srgbClr val="000000"/>
                </a:solidFill>
                <a:latin typeface="Arial"/>
                <a:ea typeface="Open Sans"/>
                <a:cs typeface="Arial"/>
              </a:rPr>
              <a:t> with </a:t>
            </a:r>
            <a:r>
              <a:rPr lang="en-US" sz="2000">
                <a:latin typeface="Arial"/>
                <a:ea typeface="Open Sans"/>
                <a:cs typeface="Arial"/>
              </a:rPr>
              <a:t>the </a:t>
            </a:r>
            <a:r>
              <a:rPr lang="en-US" sz="2000">
                <a:solidFill>
                  <a:srgbClr val="000000"/>
                </a:solidFill>
                <a:latin typeface="Arial"/>
                <a:ea typeface="Open Sans"/>
                <a:cs typeface="Arial"/>
              </a:rPr>
              <a:t>common goal to drive </a:t>
            </a:r>
            <a:r>
              <a:rPr lang="en-US" sz="2000">
                <a:latin typeface="Arial"/>
                <a:ea typeface="Open Sans"/>
                <a:cs typeface="Arial"/>
              </a:rPr>
              <a:t>conversions</a:t>
            </a:r>
            <a:endParaRPr lang="en-US"/>
          </a:p>
        </p:txBody>
      </p:sp>
      <p:sp>
        <p:nvSpPr>
          <p:cNvPr id="18" name="Google Shape;84;p13">
            <a:extLst>
              <a:ext uri="{FF2B5EF4-FFF2-40B4-BE49-F238E27FC236}">
                <a16:creationId xmlns:a16="http://schemas.microsoft.com/office/drawing/2014/main" id="{0AF5B72A-3839-F94B-AD8C-5DCB29E489F8}"/>
              </a:ext>
            </a:extLst>
          </p:cNvPr>
          <p:cNvSpPr txBox="1">
            <a:spLocks noChangeArrowheads="1"/>
          </p:cNvSpPr>
          <p:nvPr/>
        </p:nvSpPr>
        <p:spPr bwMode="auto">
          <a:xfrm>
            <a:off x="4109509" y="3144983"/>
            <a:ext cx="6118774" cy="104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lnSpc>
                <a:spcPct val="110000"/>
              </a:lnSpc>
              <a:buFont typeface="Arial"/>
              <a:buChar char="•"/>
            </a:pPr>
            <a:r>
              <a:rPr lang="en-US" dirty="0">
                <a:solidFill>
                  <a:schemeClr val="tx1"/>
                </a:solidFill>
                <a:latin typeface="Arial"/>
                <a:cs typeface="Arial"/>
              </a:rPr>
              <a:t>Great way to reach in market consumers for </a:t>
            </a:r>
            <a:br>
              <a:rPr lang="en-US" dirty="0">
                <a:latin typeface="Arial"/>
                <a:cs typeface="Arial"/>
              </a:rPr>
            </a:br>
            <a:r>
              <a:rPr lang="en-US" dirty="0">
                <a:solidFill>
                  <a:schemeClr val="tx1"/>
                </a:solidFill>
                <a:latin typeface="Arial"/>
                <a:cs typeface="Arial"/>
              </a:rPr>
              <a:t>direct response purposes</a:t>
            </a:r>
            <a:endParaRPr lang="en-US" dirty="0">
              <a:solidFill>
                <a:schemeClr val="tx1"/>
              </a:solidFill>
            </a:endParaRPr>
          </a:p>
          <a:p>
            <a:pPr marL="285750" indent="-285750">
              <a:lnSpc>
                <a:spcPct val="110000"/>
              </a:lnSpc>
              <a:buFont typeface="Arial"/>
              <a:buChar char="•"/>
            </a:pPr>
            <a:r>
              <a:rPr lang="en-US" dirty="0">
                <a:solidFill>
                  <a:schemeClr val="tx1"/>
                </a:solidFill>
                <a:latin typeface="Arial"/>
                <a:cs typeface="Arial"/>
              </a:rPr>
              <a:t>Target audience at the</a:t>
            </a:r>
            <a:r>
              <a:rPr lang="en-US" dirty="0">
                <a:latin typeface="Arial"/>
                <a:cs typeface="Arial"/>
              </a:rPr>
              <a:t> optimal point in the </a:t>
            </a:r>
            <a:r>
              <a:rPr lang="en-US" dirty="0">
                <a:solidFill>
                  <a:schemeClr val="tx1"/>
                </a:solidFill>
                <a:latin typeface="Arial"/>
                <a:cs typeface="Arial"/>
              </a:rPr>
              <a:t>purchase process</a:t>
            </a:r>
          </a:p>
          <a:p>
            <a:pPr marL="285750" indent="-285750">
              <a:lnSpc>
                <a:spcPct val="110000"/>
              </a:lnSpc>
              <a:buFont typeface="Arial"/>
              <a:buChar char="•"/>
            </a:pPr>
            <a:r>
              <a:rPr lang="en-US" dirty="0">
                <a:latin typeface="Arial"/>
                <a:cs typeface="Arial"/>
              </a:rPr>
              <a:t>Utilize 1st party data to </a:t>
            </a:r>
            <a:r>
              <a:rPr lang="en-US" dirty="0">
                <a:solidFill>
                  <a:schemeClr val="tx1"/>
                </a:solidFill>
                <a:latin typeface="Arial"/>
                <a:cs typeface="Arial"/>
              </a:rPr>
              <a:t>guide targeting</a:t>
            </a:r>
          </a:p>
          <a:p>
            <a:pPr marL="285750" indent="-285750">
              <a:lnSpc>
                <a:spcPct val="110000"/>
              </a:lnSpc>
              <a:buFont typeface="Arial"/>
              <a:buChar char="•"/>
            </a:pPr>
            <a:r>
              <a:rPr lang="en-US" dirty="0">
                <a:solidFill>
                  <a:schemeClr val="tx1"/>
                </a:solidFill>
                <a:latin typeface="Arial"/>
                <a:cs typeface="Arial"/>
              </a:rPr>
              <a:t>Reach customers on </a:t>
            </a:r>
            <a:r>
              <a:rPr lang="en-US" dirty="0">
                <a:latin typeface="Arial"/>
                <a:cs typeface="Arial"/>
              </a:rPr>
              <a:t>video</a:t>
            </a:r>
            <a:r>
              <a:rPr lang="en-US" dirty="0">
                <a:solidFill>
                  <a:schemeClr val="tx1"/>
                </a:solidFill>
                <a:latin typeface="Arial"/>
                <a:cs typeface="Arial"/>
              </a:rPr>
              <a:t>, display, social, and search</a:t>
            </a:r>
          </a:p>
          <a:p>
            <a:pPr marL="285750" indent="-285750">
              <a:lnSpc>
                <a:spcPct val="110000"/>
              </a:lnSpc>
              <a:buFont typeface="Arial"/>
              <a:buChar char="•"/>
            </a:pPr>
            <a:r>
              <a:rPr lang="en-US" dirty="0">
                <a:solidFill>
                  <a:schemeClr val="tx1"/>
                </a:solidFill>
                <a:latin typeface="Arial"/>
                <a:cs typeface="Arial"/>
              </a:rPr>
              <a:t>Increase customer acquisition</a:t>
            </a:r>
            <a:endParaRPr lang="en-US" dirty="0">
              <a:solidFill>
                <a:schemeClr val="tx1"/>
              </a:solidFill>
            </a:endParaRPr>
          </a:p>
          <a:p>
            <a:pPr marL="285750" indent="-285750">
              <a:lnSpc>
                <a:spcPct val="110000"/>
              </a:lnSpc>
              <a:buFont typeface="Arial"/>
              <a:buChar char="•"/>
            </a:pPr>
            <a:r>
              <a:rPr lang="en-US" dirty="0">
                <a:solidFill>
                  <a:schemeClr val="tx1"/>
                </a:solidFill>
                <a:latin typeface="Arial"/>
                <a:cs typeface="Arial"/>
              </a:rPr>
              <a:t>Optimize towards conversions or conversion value (ROAS)</a:t>
            </a:r>
            <a:endParaRPr lang="en-US" dirty="0">
              <a:solidFill>
                <a:schemeClr val="tx1"/>
              </a:solidFill>
            </a:endParaRPr>
          </a:p>
          <a:p>
            <a:pPr marL="285750" indent="-285750">
              <a:lnSpc>
                <a:spcPct val="110000"/>
              </a:lnSpc>
              <a:buFont typeface="Arial"/>
              <a:buChar char="•"/>
            </a:pPr>
            <a:r>
              <a:rPr lang="en-US" dirty="0">
                <a:solidFill>
                  <a:schemeClr val="tx1"/>
                </a:solidFill>
                <a:latin typeface="Arial"/>
                <a:cs typeface="Arial"/>
              </a:rPr>
              <a:t>Google Shopping integration and dynamic product ads connected to Google Merchant Center</a:t>
            </a:r>
            <a:endParaRPr lang="en-US" dirty="0">
              <a:solidFill>
                <a:schemeClr val="tx1"/>
              </a:solidFill>
            </a:endParaRPr>
          </a:p>
        </p:txBody>
      </p:sp>
      <p:grpSp>
        <p:nvGrpSpPr>
          <p:cNvPr id="20" name="Group 19">
            <a:extLst>
              <a:ext uri="{FF2B5EF4-FFF2-40B4-BE49-F238E27FC236}">
                <a16:creationId xmlns:a16="http://schemas.microsoft.com/office/drawing/2014/main" id="{5C4FCCE0-8091-79F7-A6EB-96D1647DD5CE}"/>
              </a:ext>
            </a:extLst>
          </p:cNvPr>
          <p:cNvGrpSpPr/>
          <p:nvPr/>
        </p:nvGrpSpPr>
        <p:grpSpPr>
          <a:xfrm>
            <a:off x="6958837" y="7326110"/>
            <a:ext cx="5031243" cy="335545"/>
            <a:chOff x="1618206" y="6142626"/>
            <a:chExt cx="4192703" cy="279621"/>
          </a:xfrm>
        </p:grpSpPr>
        <p:sp>
          <p:nvSpPr>
            <p:cNvPr id="21" name="TextBox 20">
              <a:extLst>
                <a:ext uri="{FF2B5EF4-FFF2-40B4-BE49-F238E27FC236}">
                  <a16:creationId xmlns:a16="http://schemas.microsoft.com/office/drawing/2014/main" id="{342A5F09-AA1B-6597-F737-647FE6FAA6CA}"/>
                </a:ext>
              </a:extLst>
            </p:cNvPr>
            <p:cNvSpPr txBox="1"/>
            <p:nvPr/>
          </p:nvSpPr>
          <p:spPr>
            <a:xfrm>
              <a:off x="1618206" y="6142626"/>
              <a:ext cx="2277889" cy="268290"/>
            </a:xfrm>
            <a:prstGeom prst="rect">
              <a:avLst/>
            </a:prstGeom>
            <a:noFill/>
          </p:spPr>
          <p:txBody>
            <a:bodyPr wrap="square">
              <a:spAutoFit/>
            </a:bodyPr>
            <a:lstStyle/>
            <a:p>
              <a:r>
                <a:rPr lang="en-US" sz="1492">
                  <a:solidFill>
                    <a:schemeClr val="bg1"/>
                  </a:solidFill>
                  <a:latin typeface="Arial" panose="020B0604020202020204" pitchFamily="34" charset="0"/>
                  <a:cs typeface="Arial" panose="020B0604020202020204" pitchFamily="34" charset="0"/>
                </a:rPr>
                <a:t>DELIVERY OPTIONS:</a:t>
              </a:r>
            </a:p>
          </p:txBody>
        </p:sp>
        <p:sp>
          <p:nvSpPr>
            <p:cNvPr id="22" name="TextBox 21">
              <a:extLst>
                <a:ext uri="{FF2B5EF4-FFF2-40B4-BE49-F238E27FC236}">
                  <a16:creationId xmlns:a16="http://schemas.microsoft.com/office/drawing/2014/main" id="{AB1070DF-79C6-1A35-3481-180F06AC0371}"/>
                </a:ext>
              </a:extLst>
            </p:cNvPr>
            <p:cNvSpPr txBox="1"/>
            <p:nvPr/>
          </p:nvSpPr>
          <p:spPr>
            <a:xfrm>
              <a:off x="3645440" y="6173086"/>
              <a:ext cx="644414" cy="249161"/>
            </a:xfrm>
            <a:prstGeom prst="rect">
              <a:avLst/>
            </a:prstGeom>
            <a:noFill/>
          </p:spPr>
          <p:txBody>
            <a:bodyPr wrap="square" lIns="91440" tIns="45720" rIns="91440" bIns="45720" anchor="t">
              <a:spAutoFit/>
            </a:bodyPr>
            <a:lstStyle/>
            <a:p>
              <a:r>
                <a:rPr lang="en-US" sz="1300">
                  <a:solidFill>
                    <a:schemeClr val="bg1"/>
                  </a:solidFill>
                  <a:latin typeface="Arial"/>
                  <a:cs typeface="Arial"/>
                </a:rPr>
                <a:t>Video</a:t>
              </a:r>
              <a:endParaRPr lang="en-US">
                <a:solidFill>
                  <a:schemeClr val="bg1"/>
                </a:solidFill>
              </a:endParaRPr>
            </a:p>
          </p:txBody>
        </p:sp>
        <p:sp>
          <p:nvSpPr>
            <p:cNvPr id="23" name="TextBox 22">
              <a:extLst>
                <a:ext uri="{FF2B5EF4-FFF2-40B4-BE49-F238E27FC236}">
                  <a16:creationId xmlns:a16="http://schemas.microsoft.com/office/drawing/2014/main" id="{C7FB0BD3-5A14-378D-D7A1-D39BB008E8E0}"/>
                </a:ext>
              </a:extLst>
            </p:cNvPr>
            <p:cNvSpPr txBox="1"/>
            <p:nvPr/>
          </p:nvSpPr>
          <p:spPr>
            <a:xfrm>
              <a:off x="4588976" y="6171562"/>
              <a:ext cx="1221933" cy="249161"/>
            </a:xfrm>
            <a:prstGeom prst="rect">
              <a:avLst/>
            </a:prstGeom>
            <a:noFill/>
          </p:spPr>
          <p:txBody>
            <a:bodyPr wrap="square">
              <a:spAutoFit/>
            </a:bodyPr>
            <a:lstStyle/>
            <a:p>
              <a:r>
                <a:rPr lang="en-US" sz="1343">
                  <a:solidFill>
                    <a:schemeClr val="bg1"/>
                  </a:solidFill>
                  <a:latin typeface="Arial" panose="020B0604020202020204" pitchFamily="34" charset="0"/>
                  <a:cs typeface="Arial" panose="020B0604020202020204" pitchFamily="34" charset="0"/>
                </a:rPr>
                <a:t>Display</a:t>
              </a:r>
            </a:p>
          </p:txBody>
        </p:sp>
        <p:pic>
          <p:nvPicPr>
            <p:cNvPr id="24" name="Graphic 23">
              <a:extLst>
                <a:ext uri="{FF2B5EF4-FFF2-40B4-BE49-F238E27FC236}">
                  <a16:creationId xmlns:a16="http://schemas.microsoft.com/office/drawing/2014/main" id="{C283F1EC-73B8-EB37-0082-A05C044D9F5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96010" y="6167720"/>
              <a:ext cx="198115" cy="198115"/>
            </a:xfrm>
            <a:prstGeom prst="rect">
              <a:avLst/>
            </a:prstGeom>
          </p:spPr>
        </p:pic>
        <p:pic>
          <p:nvPicPr>
            <p:cNvPr id="25" name="Graphic 24">
              <a:extLst>
                <a:ext uri="{FF2B5EF4-FFF2-40B4-BE49-F238E27FC236}">
                  <a16:creationId xmlns:a16="http://schemas.microsoft.com/office/drawing/2014/main" id="{4D22CF09-E016-5ACA-2536-773C53DE56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42745" y="6167720"/>
              <a:ext cx="218102" cy="218102"/>
            </a:xfrm>
            <a:prstGeom prst="rect">
              <a:avLst/>
            </a:prstGeom>
          </p:spPr>
        </p:pic>
      </p:grpSp>
      <p:pic>
        <p:nvPicPr>
          <p:cNvPr id="11" name="Picture 10" descr="A diagram of a funnel&#10;&#10;Description automatically generated">
            <a:extLst>
              <a:ext uri="{FF2B5EF4-FFF2-40B4-BE49-F238E27FC236}">
                <a16:creationId xmlns:a16="http://schemas.microsoft.com/office/drawing/2014/main" id="{4A7885C6-54C1-E0CE-3529-B9C3D8BDA5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2401189" y="6984700"/>
            <a:ext cx="1939507" cy="1182897"/>
          </a:xfrm>
          <a:prstGeom prst="rect">
            <a:avLst/>
          </a:prstGeom>
        </p:spPr>
      </p:pic>
      <p:sp>
        <p:nvSpPr>
          <p:cNvPr id="12" name="Google Shape;84;p13">
            <a:extLst>
              <a:ext uri="{FF2B5EF4-FFF2-40B4-BE49-F238E27FC236}">
                <a16:creationId xmlns:a16="http://schemas.microsoft.com/office/drawing/2014/main" id="{6574AFA5-6D08-9E54-8445-BF6EBCA491B2}"/>
              </a:ext>
            </a:extLst>
          </p:cNvPr>
          <p:cNvSpPr txBox="1">
            <a:spLocks noChangeArrowheads="1"/>
          </p:cNvSpPr>
          <p:nvPr/>
        </p:nvSpPr>
        <p:spPr bwMode="auto">
          <a:xfrm>
            <a:off x="4247253" y="5607609"/>
            <a:ext cx="5631366" cy="1192579"/>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b="1">
                <a:solidFill>
                  <a:schemeClr val="bg1"/>
                </a:solidFill>
                <a:latin typeface="Arial"/>
                <a:cs typeface="Arial"/>
              </a:rPr>
              <a:t>AI-driven marketing can increase ROI by 30%</a:t>
            </a:r>
            <a:r>
              <a:rPr lang="en-US" sz="1500">
                <a:solidFill>
                  <a:schemeClr val="bg1"/>
                </a:solidFill>
                <a:latin typeface="Arial"/>
                <a:cs typeface="Arial"/>
              </a:rPr>
              <a:t>: Businesses using AI-powered marketing strategies report an average increase of </a:t>
            </a:r>
            <a:r>
              <a:rPr lang="en-US" sz="1500" b="1">
                <a:solidFill>
                  <a:schemeClr val="bg1"/>
                </a:solidFill>
                <a:latin typeface="Arial"/>
                <a:cs typeface="Arial"/>
              </a:rPr>
              <a:t>30%</a:t>
            </a:r>
            <a:r>
              <a:rPr lang="en-US" sz="1500">
                <a:solidFill>
                  <a:schemeClr val="bg1"/>
                </a:solidFill>
                <a:latin typeface="Arial"/>
                <a:cs typeface="Arial"/>
              </a:rPr>
              <a:t> in return on investment (ROI), highlighting the effectiveness of AI in optimizing ad performance and budget allocation.</a:t>
            </a:r>
            <a:endParaRPr lang="en-US">
              <a:solidFill>
                <a:schemeClr val="bg1"/>
              </a:solidFill>
            </a:endParaRPr>
          </a:p>
        </p:txBody>
      </p:sp>
      <p:pic>
        <p:nvPicPr>
          <p:cNvPr id="15" name="Picture 14" descr="Graphical user interface, application, Teams&#10;&#10;Description automatically generated">
            <a:extLst>
              <a:ext uri="{FF2B5EF4-FFF2-40B4-BE49-F238E27FC236}">
                <a16:creationId xmlns:a16="http://schemas.microsoft.com/office/drawing/2014/main" id="{627B6246-E406-69FB-ED41-7C2C234F3F4D}"/>
              </a:ext>
            </a:extLst>
          </p:cNvPr>
          <p:cNvPicPr>
            <a:picLocks noChangeAspect="1"/>
          </p:cNvPicPr>
          <p:nvPr/>
        </p:nvPicPr>
        <p:blipFill>
          <a:blip r:embed="rId9"/>
          <a:stretch>
            <a:fillRect/>
          </a:stretch>
        </p:blipFill>
        <p:spPr>
          <a:xfrm>
            <a:off x="12288867" y="5284217"/>
            <a:ext cx="2174396" cy="1264130"/>
          </a:xfrm>
          <a:prstGeom prst="rect">
            <a:avLst/>
          </a:prstGeom>
        </p:spPr>
      </p:pic>
      <p:pic>
        <p:nvPicPr>
          <p:cNvPr id="16" name="Picture 15" descr="A black and red logo&#10;&#10;Description automatically generated">
            <a:extLst>
              <a:ext uri="{FF2B5EF4-FFF2-40B4-BE49-F238E27FC236}">
                <a16:creationId xmlns:a16="http://schemas.microsoft.com/office/drawing/2014/main" id="{E3058EC2-0885-7E09-C61C-0141C97EC982}"/>
              </a:ext>
            </a:extLst>
          </p:cNvPr>
          <p:cNvPicPr>
            <a:picLocks noChangeAspect="1"/>
          </p:cNvPicPr>
          <p:nvPr/>
        </p:nvPicPr>
        <p:blipFill>
          <a:blip r:embed="rId10"/>
          <a:stretch>
            <a:fillRect/>
          </a:stretch>
        </p:blipFill>
        <p:spPr>
          <a:xfrm>
            <a:off x="12095312" y="3464584"/>
            <a:ext cx="2259942" cy="1818017"/>
          </a:xfrm>
          <a:prstGeom prst="rect">
            <a:avLst/>
          </a:prstGeom>
        </p:spPr>
      </p:pic>
      <p:pic>
        <p:nvPicPr>
          <p:cNvPr id="19" name="Picture 18" descr="A picture containing text, screenshot, monitor&#10;&#10;Description automatically generated">
            <a:extLst>
              <a:ext uri="{FF2B5EF4-FFF2-40B4-BE49-F238E27FC236}">
                <a16:creationId xmlns:a16="http://schemas.microsoft.com/office/drawing/2014/main" id="{5F55B9A1-62CB-7603-F2BE-F5B0F1850BDC}"/>
              </a:ext>
            </a:extLst>
          </p:cNvPr>
          <p:cNvPicPr>
            <a:picLocks noChangeAspect="1"/>
          </p:cNvPicPr>
          <p:nvPr/>
        </p:nvPicPr>
        <p:blipFill>
          <a:blip r:embed="rId11"/>
          <a:stretch>
            <a:fillRect/>
          </a:stretch>
        </p:blipFill>
        <p:spPr>
          <a:xfrm>
            <a:off x="10474086" y="3918009"/>
            <a:ext cx="1563179" cy="1126467"/>
          </a:xfrm>
          <a:prstGeom prst="rect">
            <a:avLst/>
          </a:prstGeom>
        </p:spPr>
      </p:pic>
      <p:pic>
        <p:nvPicPr>
          <p:cNvPr id="27" name="Picture 26" descr="Graphical user interface, website&#10;&#10;Description automatically generated">
            <a:extLst>
              <a:ext uri="{FF2B5EF4-FFF2-40B4-BE49-F238E27FC236}">
                <a16:creationId xmlns:a16="http://schemas.microsoft.com/office/drawing/2014/main" id="{36A7D0B6-BCF9-FAEE-E36D-54634D18498A}"/>
              </a:ext>
            </a:extLst>
          </p:cNvPr>
          <p:cNvPicPr>
            <a:picLocks noChangeAspect="1"/>
          </p:cNvPicPr>
          <p:nvPr/>
        </p:nvPicPr>
        <p:blipFill>
          <a:blip r:embed="rId12"/>
          <a:stretch>
            <a:fillRect/>
          </a:stretch>
        </p:blipFill>
        <p:spPr>
          <a:xfrm>
            <a:off x="12398315" y="2370107"/>
            <a:ext cx="1882536" cy="1200690"/>
          </a:xfrm>
          <a:prstGeom prst="rect">
            <a:avLst/>
          </a:prstGeom>
        </p:spPr>
      </p:pic>
      <p:sp>
        <p:nvSpPr>
          <p:cNvPr id="29" name="TextBox 33">
            <a:extLst>
              <a:ext uri="{FF2B5EF4-FFF2-40B4-BE49-F238E27FC236}">
                <a16:creationId xmlns:a16="http://schemas.microsoft.com/office/drawing/2014/main" id="{FCAF1B12-F1DB-297E-C66F-124AFE078FB6}"/>
              </a:ext>
            </a:extLst>
          </p:cNvPr>
          <p:cNvSpPr txBox="1"/>
          <p:nvPr/>
        </p:nvSpPr>
        <p:spPr>
          <a:xfrm>
            <a:off x="11718497" y="7329998"/>
            <a:ext cx="1466320" cy="298993"/>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300">
                <a:solidFill>
                  <a:schemeClr val="bg1"/>
                </a:solidFill>
                <a:latin typeface="Arial"/>
                <a:cs typeface="Arial"/>
              </a:rPr>
              <a:t>Search</a:t>
            </a:r>
            <a:endParaRPr lang="en-US" sz="1343">
              <a:solidFill>
                <a:schemeClr val="bg1"/>
              </a:solidFill>
              <a:latin typeface="Arial" panose="020B0604020202020204" pitchFamily="34" charset="0"/>
              <a:cs typeface="Arial" panose="020B0604020202020204" pitchFamily="34" charset="0"/>
            </a:endParaRPr>
          </a:p>
        </p:txBody>
      </p:sp>
      <p:pic>
        <p:nvPicPr>
          <p:cNvPr id="31" name="Picture 30" descr="Search Engine Optimization – Long Island Web Design, Marketing, and  Business Consulting">
            <a:extLst>
              <a:ext uri="{FF2B5EF4-FFF2-40B4-BE49-F238E27FC236}">
                <a16:creationId xmlns:a16="http://schemas.microsoft.com/office/drawing/2014/main" id="{E053E292-29E0-56F5-28E8-4BA96448D476}"/>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11258260" y="7298948"/>
            <a:ext cx="416794" cy="4167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close-up of a logo&#10;&#10;Description automatically generated">
            <a:extLst>
              <a:ext uri="{FF2B5EF4-FFF2-40B4-BE49-F238E27FC236}">
                <a16:creationId xmlns:a16="http://schemas.microsoft.com/office/drawing/2014/main" id="{DEBA93A9-4225-0D74-76E8-DDD3828DBDE8}"/>
              </a:ext>
            </a:extLst>
          </p:cNvPr>
          <p:cNvPicPr>
            <a:picLocks noChangeAspect="1"/>
          </p:cNvPicPr>
          <p:nvPr/>
        </p:nvPicPr>
        <p:blipFill>
          <a:blip r:embed="rId14"/>
          <a:stretch>
            <a:fillRect/>
          </a:stretch>
        </p:blipFill>
        <p:spPr>
          <a:xfrm>
            <a:off x="6273201" y="636737"/>
            <a:ext cx="7570399" cy="1016839"/>
          </a:xfrm>
          <a:prstGeom prst="rect">
            <a:avLst/>
          </a:prstGeom>
        </p:spPr>
      </p:pic>
      <p:pic>
        <p:nvPicPr>
          <p:cNvPr id="2" name="Picture 624165730">
            <a:extLst>
              <a:ext uri="{FF2B5EF4-FFF2-40B4-BE49-F238E27FC236}">
                <a16:creationId xmlns:a16="http://schemas.microsoft.com/office/drawing/2014/main" id="{2809A25B-8654-9E2A-A121-354B65BB34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96854" y="80458"/>
            <a:ext cx="6477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643DA58-72D2-5659-C958-E52C83704B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2471" y="7199591"/>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4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6651A-136D-C25F-83E5-E2DC6825E1E8}"/>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id="{7ADB8AF4-8EA3-87EA-D7A2-4FB988F816D0}"/>
              </a:ext>
            </a:extLst>
          </p:cNvPr>
          <p:cNvSpPr/>
          <p:nvPr/>
        </p:nvSpPr>
        <p:spPr>
          <a:xfrm rot="10800000">
            <a:off x="2586037" y="3240068"/>
            <a:ext cx="9886950" cy="931938"/>
          </a:xfrm>
          <a:custGeom>
            <a:avLst/>
            <a:gdLst>
              <a:gd name="connsiteX0" fmla="*/ 0 w 6984698"/>
              <a:gd name="connsiteY0" fmla="*/ 0 h 728973"/>
              <a:gd name="connsiteX1" fmla="*/ 6984698 w 6984698"/>
              <a:gd name="connsiteY1" fmla="*/ 0 h 728973"/>
              <a:gd name="connsiteX2" fmla="*/ 6984698 w 6984698"/>
              <a:gd name="connsiteY2" fmla="*/ 728973 h 728973"/>
              <a:gd name="connsiteX3" fmla="*/ 0 w 6984698"/>
              <a:gd name="connsiteY3" fmla="*/ 728973 h 728973"/>
              <a:gd name="connsiteX4" fmla="*/ 0 w 6984698"/>
              <a:gd name="connsiteY4" fmla="*/ 0 h 728973"/>
              <a:gd name="connsiteX0" fmla="*/ 0 w 6984698"/>
              <a:gd name="connsiteY0" fmla="*/ 0 h 728973"/>
              <a:gd name="connsiteX1" fmla="*/ 6984698 w 6984698"/>
              <a:gd name="connsiteY1" fmla="*/ 0 h 728973"/>
              <a:gd name="connsiteX2" fmla="*/ 6698095 w 6984698"/>
              <a:gd name="connsiteY2" fmla="*/ 728973 h 728973"/>
              <a:gd name="connsiteX3" fmla="*/ 0 w 6984698"/>
              <a:gd name="connsiteY3" fmla="*/ 728973 h 728973"/>
              <a:gd name="connsiteX4" fmla="*/ 0 w 6984698"/>
              <a:gd name="connsiteY4" fmla="*/ 0 h 728973"/>
              <a:gd name="connsiteX0" fmla="*/ 0 w 6984698"/>
              <a:gd name="connsiteY0" fmla="*/ 0 h 728973"/>
              <a:gd name="connsiteX1" fmla="*/ 6984698 w 6984698"/>
              <a:gd name="connsiteY1" fmla="*/ 0 h 728973"/>
              <a:gd name="connsiteX2" fmla="*/ 6807277 w 6984698"/>
              <a:gd name="connsiteY2" fmla="*/ 715326 h 728973"/>
              <a:gd name="connsiteX3" fmla="*/ 0 w 6984698"/>
              <a:gd name="connsiteY3" fmla="*/ 728973 h 728973"/>
              <a:gd name="connsiteX4" fmla="*/ 0 w 6984698"/>
              <a:gd name="connsiteY4" fmla="*/ 0 h 728973"/>
              <a:gd name="connsiteX0" fmla="*/ 300251 w 6984698"/>
              <a:gd name="connsiteY0" fmla="*/ 13648 h 728973"/>
              <a:gd name="connsiteX1" fmla="*/ 6984698 w 6984698"/>
              <a:gd name="connsiteY1" fmla="*/ 0 h 728973"/>
              <a:gd name="connsiteX2" fmla="*/ 6807277 w 6984698"/>
              <a:gd name="connsiteY2" fmla="*/ 715326 h 728973"/>
              <a:gd name="connsiteX3" fmla="*/ 0 w 6984698"/>
              <a:gd name="connsiteY3" fmla="*/ 728973 h 728973"/>
              <a:gd name="connsiteX4" fmla="*/ 300251 w 6984698"/>
              <a:gd name="connsiteY4" fmla="*/ 13648 h 728973"/>
              <a:gd name="connsiteX0" fmla="*/ 163774 w 6984698"/>
              <a:gd name="connsiteY0" fmla="*/ 0 h 742620"/>
              <a:gd name="connsiteX1" fmla="*/ 6984698 w 6984698"/>
              <a:gd name="connsiteY1" fmla="*/ 13647 h 742620"/>
              <a:gd name="connsiteX2" fmla="*/ 6807277 w 6984698"/>
              <a:gd name="connsiteY2" fmla="*/ 728973 h 742620"/>
              <a:gd name="connsiteX3" fmla="*/ 0 w 6984698"/>
              <a:gd name="connsiteY3" fmla="*/ 742620 h 742620"/>
              <a:gd name="connsiteX4" fmla="*/ 163774 w 6984698"/>
              <a:gd name="connsiteY4" fmla="*/ 0 h 74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698" h="742620">
                <a:moveTo>
                  <a:pt x="163774" y="0"/>
                </a:moveTo>
                <a:lnTo>
                  <a:pt x="6984698" y="13647"/>
                </a:lnTo>
                <a:lnTo>
                  <a:pt x="6807277" y="728973"/>
                </a:lnTo>
                <a:lnTo>
                  <a:pt x="0" y="742620"/>
                </a:lnTo>
                <a:lnTo>
                  <a:pt x="163774" y="0"/>
                </a:lnTo>
                <a:close/>
              </a:path>
            </a:pathLst>
          </a:cu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2">
              <a:latin typeface="Calibri Regular"/>
            </a:endParaRPr>
          </a:p>
        </p:txBody>
      </p:sp>
      <p:sp>
        <p:nvSpPr>
          <p:cNvPr id="2" name="Title 1">
            <a:extLst>
              <a:ext uri="{FF2B5EF4-FFF2-40B4-BE49-F238E27FC236}">
                <a16:creationId xmlns:a16="http://schemas.microsoft.com/office/drawing/2014/main" id="{C6AAF4B1-2BDC-CB2E-4392-E18A9837B9A9}"/>
              </a:ext>
            </a:extLst>
          </p:cNvPr>
          <p:cNvSpPr>
            <a:spLocks noGrp="1"/>
          </p:cNvSpPr>
          <p:nvPr>
            <p:ph type="title"/>
          </p:nvPr>
        </p:nvSpPr>
        <p:spPr>
          <a:xfrm>
            <a:off x="920116" y="2910699"/>
            <a:ext cx="12618720" cy="1590676"/>
          </a:xfrm>
        </p:spPr>
        <p:txBody>
          <a:bodyPr>
            <a:normAutofit/>
          </a:bodyPr>
          <a:lstStyle/>
          <a:p>
            <a:pPr algn="ctr"/>
            <a:r>
              <a:rPr lang="en-US" sz="4000" b="1" dirty="0"/>
              <a:t>FULL SERVICE </a:t>
            </a:r>
          </a:p>
        </p:txBody>
      </p:sp>
      <p:pic>
        <p:nvPicPr>
          <p:cNvPr id="3" name="Picture 2">
            <a:extLst>
              <a:ext uri="{FF2B5EF4-FFF2-40B4-BE49-F238E27FC236}">
                <a16:creationId xmlns:a16="http://schemas.microsoft.com/office/drawing/2014/main" id="{825B16B8-5A45-CA52-43D1-5FEBF64C6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6125" y="6533419"/>
            <a:ext cx="3940870" cy="1508728"/>
          </a:xfrm>
          <a:prstGeom prst="rect">
            <a:avLst/>
          </a:prstGeom>
          <a:solidFill>
            <a:schemeClr val="tx2">
              <a:lumMod val="10000"/>
            </a:scheme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83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23B8AC1C-6577-07B1-6BAD-2E015B7F82BC}"/>
              </a:ext>
            </a:extLst>
          </p:cNvPr>
          <p:cNvSpPr/>
          <p:nvPr/>
        </p:nvSpPr>
        <p:spPr>
          <a:xfrm>
            <a:off x="9807050" y="3403600"/>
            <a:ext cx="4823350" cy="4826000"/>
          </a:xfrm>
          <a:prstGeom prst="rect">
            <a:avLst/>
          </a:prstGeom>
          <a:solidFill>
            <a:srgbClr val="203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a:solidFill>
                <a:prstClr val="white"/>
              </a:solidFill>
              <a:latin typeface="Calibri" panose="020F0502020204030204"/>
            </a:endParaRPr>
          </a:p>
        </p:txBody>
      </p:sp>
      <p:sp>
        <p:nvSpPr>
          <p:cNvPr id="83" name="Rectangle 82">
            <a:extLst>
              <a:ext uri="{FF2B5EF4-FFF2-40B4-BE49-F238E27FC236}">
                <a16:creationId xmlns:a16="http://schemas.microsoft.com/office/drawing/2014/main" id="{68AF0D9B-EA8A-F22C-82C5-BC723120512B}"/>
              </a:ext>
            </a:extLst>
          </p:cNvPr>
          <p:cNvSpPr/>
          <p:nvPr/>
        </p:nvSpPr>
        <p:spPr>
          <a:xfrm>
            <a:off x="1866900" y="3403600"/>
            <a:ext cx="7940150" cy="4826000"/>
          </a:xfrm>
          <a:prstGeom prst="rect">
            <a:avLst/>
          </a:prstGeom>
          <a:solidFill>
            <a:srgbClr val="9DA1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a:solidFill>
                <a:prstClr val="white"/>
              </a:solidFill>
              <a:latin typeface="Calibri" panose="020F0502020204030204"/>
            </a:endParaRPr>
          </a:p>
        </p:txBody>
      </p:sp>
      <p:sp>
        <p:nvSpPr>
          <p:cNvPr id="69" name="TextBox 25">
            <a:extLst>
              <a:ext uri="{FF2B5EF4-FFF2-40B4-BE49-F238E27FC236}">
                <a16:creationId xmlns:a16="http://schemas.microsoft.com/office/drawing/2014/main" id="{51343137-CDB4-BC23-0882-9CE8F5DB6567}"/>
              </a:ext>
            </a:extLst>
          </p:cNvPr>
          <p:cNvSpPr txBox="1"/>
          <p:nvPr/>
        </p:nvSpPr>
        <p:spPr>
          <a:xfrm>
            <a:off x="3733800" y="385413"/>
            <a:ext cx="10493164" cy="682879"/>
          </a:xfrm>
          <a:prstGeom prst="rect">
            <a:avLst/>
          </a:prstGeom>
        </p:spPr>
        <p:txBody>
          <a:bodyPr wrap="square" lIns="0" tIns="0" rIns="0" bIns="0" rtlCol="0" anchor="t">
            <a:spAutoFit/>
          </a:bodyPr>
          <a:lstStyle/>
          <a:p>
            <a:pPr algn="ctr" defTabSz="1097280">
              <a:lnSpc>
                <a:spcPts val="5512"/>
              </a:lnSpc>
            </a:pPr>
            <a:r>
              <a:rPr lang="en-US" sz="4400" b="1" dirty="0">
                <a:solidFill>
                  <a:srgbClr val="000000"/>
                </a:solidFill>
                <a:ea typeface="Canva Sans Bold"/>
                <a:cs typeface="Canva Sans Bold"/>
                <a:sym typeface="Canva Sans Bold"/>
              </a:rPr>
              <a:t>WHO IS </a:t>
            </a:r>
            <a:r>
              <a:rPr lang="en-US" sz="4400" b="1" dirty="0">
                <a:solidFill>
                  <a:srgbClr val="354A81"/>
                </a:solidFill>
                <a:ea typeface="Canva Sans Bold Italics"/>
                <a:cs typeface="Canva Sans Bold Italics"/>
                <a:sym typeface="Canva Sans Bold Italics"/>
              </a:rPr>
              <a:t>RENDA MEDIA GROUP?</a:t>
            </a:r>
          </a:p>
        </p:txBody>
      </p:sp>
      <p:sp>
        <p:nvSpPr>
          <p:cNvPr id="70" name="TextBox 26">
            <a:extLst>
              <a:ext uri="{FF2B5EF4-FFF2-40B4-BE49-F238E27FC236}">
                <a16:creationId xmlns:a16="http://schemas.microsoft.com/office/drawing/2014/main" id="{BDB56BE1-6199-7B01-81B6-4E472F306F29}"/>
              </a:ext>
            </a:extLst>
          </p:cNvPr>
          <p:cNvSpPr txBox="1"/>
          <p:nvPr/>
        </p:nvSpPr>
        <p:spPr>
          <a:xfrm>
            <a:off x="3733800" y="1623128"/>
            <a:ext cx="7315200" cy="1231106"/>
          </a:xfrm>
          <a:prstGeom prst="rect">
            <a:avLst/>
          </a:prstGeom>
        </p:spPr>
        <p:txBody>
          <a:bodyPr wrap="square" lIns="0" tIns="0" rIns="0" bIns="0" rtlCol="0" anchor="t">
            <a:spAutoFit/>
          </a:bodyPr>
          <a:lstStyle/>
          <a:p>
            <a:pPr defTabSz="1097280"/>
            <a:r>
              <a:rPr lang="en-US" sz="1600" i="1" dirty="0">
                <a:solidFill>
                  <a:srgbClr val="9DA1A2"/>
                </a:solidFill>
                <a:ea typeface="Canva Sans Bold"/>
                <a:cs typeface="Arial" panose="020B0604020202020204" pitchFamily="34" charset="0"/>
                <a:sym typeface="Canva Sans Bold"/>
              </a:rPr>
              <a:t>At Renda Media Group, we are dedicated to transforming brands through innovative digital marketing solutions. Our focus is on connecting brands with their target audiences in meaningful ways, leveraging cutting-edge technology and data-driven insights to maximize impact. We are committed to delivering exceptional results that drive growth and foster lasting relationships in today's dynamic digital landscape.</a:t>
            </a:r>
          </a:p>
        </p:txBody>
      </p:sp>
      <p:pic>
        <p:nvPicPr>
          <p:cNvPr id="98" name="Picture Placeholder 97">
            <a:extLst>
              <a:ext uri="{FF2B5EF4-FFF2-40B4-BE49-F238E27FC236}">
                <a16:creationId xmlns:a16="http://schemas.microsoft.com/office/drawing/2014/main" id="{031099BB-324E-3072-D2F6-0F6FB7E1968D}"/>
              </a:ext>
            </a:extLst>
          </p:cNvPr>
          <p:cNvPicPr>
            <a:picLocks noGrp="1" noChangeAspect="1"/>
          </p:cNvPicPr>
          <p:nvPr>
            <p:ph type="pic" sz="quarter" idx="11"/>
          </p:nvPr>
        </p:nvPicPr>
        <p:blipFill>
          <a:blip r:embed="rId3"/>
          <a:srcRect l="64629" r="19253"/>
          <a:stretch/>
        </p:blipFill>
        <p:spPr>
          <a:xfrm>
            <a:off x="0" y="0"/>
            <a:ext cx="3733800" cy="8229600"/>
          </a:xfrm>
        </p:spPr>
      </p:pic>
      <p:sp>
        <p:nvSpPr>
          <p:cNvPr id="88" name="TextBox 26">
            <a:extLst>
              <a:ext uri="{FF2B5EF4-FFF2-40B4-BE49-F238E27FC236}">
                <a16:creationId xmlns:a16="http://schemas.microsoft.com/office/drawing/2014/main" id="{C6DC5BCD-7445-6F99-8A30-79CC3B03A34D}"/>
              </a:ext>
            </a:extLst>
          </p:cNvPr>
          <p:cNvSpPr txBox="1"/>
          <p:nvPr/>
        </p:nvSpPr>
        <p:spPr>
          <a:xfrm>
            <a:off x="3159126" y="3729227"/>
            <a:ext cx="6657974" cy="4462760"/>
          </a:xfrm>
          <a:prstGeom prst="rect">
            <a:avLst/>
          </a:prstGeom>
        </p:spPr>
        <p:txBody>
          <a:bodyPr wrap="square" lIns="0" tIns="0" rIns="0" bIns="0" rtlCol="0" anchor="t">
            <a:spAutoFit/>
          </a:bodyPr>
          <a:lstStyle/>
          <a:p>
            <a:pPr defTabSz="1097280"/>
            <a:r>
              <a:rPr lang="en-US" sz="2800" b="1">
                <a:solidFill>
                  <a:prstClr val="white"/>
                </a:solidFill>
                <a:ea typeface="Canva Sans Bold"/>
                <a:cs typeface="Arial" panose="020B0604020202020204" pitchFamily="34" charset="0"/>
                <a:sym typeface="Canva Sans Bold"/>
              </a:rPr>
              <a:t>OVER 260 DIGITAL CLIENTS ACTIVELY RUNNING WITH US IN 2024!</a:t>
            </a:r>
          </a:p>
          <a:p>
            <a:pPr defTabSz="1097280"/>
            <a:endParaRPr lang="en-US">
              <a:solidFill>
                <a:prstClr val="white"/>
              </a:solidFill>
              <a:ea typeface="Canva Sans Bold"/>
              <a:cs typeface="Arial" panose="020B0604020202020204" pitchFamily="34" charset="0"/>
              <a:sym typeface="Canva Sans Bold"/>
            </a:endParaRPr>
          </a:p>
          <a:p>
            <a:pPr defTabSz="1097280"/>
            <a:r>
              <a:rPr lang="en-US" b="1">
                <a:solidFill>
                  <a:prstClr val="white"/>
                </a:solidFill>
                <a:ea typeface="Canva Sans Bold"/>
                <a:cs typeface="Arial" panose="020B0604020202020204" pitchFamily="34" charset="0"/>
                <a:sym typeface="Canva Sans Bold"/>
              </a:rPr>
              <a:t>IN-HOUSE TRADING DESK: </a:t>
            </a:r>
            <a:r>
              <a:rPr lang="en-US">
                <a:solidFill>
                  <a:prstClr val="white"/>
                </a:solidFill>
                <a:ea typeface="Canva Sans Bold"/>
                <a:cs typeface="Arial" panose="020B0604020202020204" pitchFamily="34" charset="0"/>
                <a:sym typeface="Canva Sans Bold"/>
              </a:rPr>
              <a:t>Connected to five major demand-side platforms (DSPs), social platforms, and search engines, delivering over 300 billion impressions daily.</a:t>
            </a:r>
          </a:p>
          <a:p>
            <a:pPr defTabSz="1097280"/>
            <a:endParaRPr lang="en-US">
              <a:solidFill>
                <a:prstClr val="white"/>
              </a:solidFill>
              <a:ea typeface="Canva Sans Bold"/>
              <a:cs typeface="Arial" panose="020B0604020202020204" pitchFamily="34" charset="0"/>
              <a:sym typeface="Canva Sans Bold"/>
            </a:endParaRPr>
          </a:p>
          <a:p>
            <a:pPr defTabSz="1097280"/>
            <a:r>
              <a:rPr lang="en-US" b="1">
                <a:solidFill>
                  <a:prstClr val="white"/>
                </a:solidFill>
                <a:ea typeface="Canva Sans Bold"/>
                <a:cs typeface="Arial" panose="020B0604020202020204" pitchFamily="34" charset="0"/>
                <a:sym typeface="Canva Sans Bold"/>
              </a:rPr>
              <a:t>ROBUST DATA MANAGEMENT PLATFORM (DMP): </a:t>
            </a:r>
            <a:r>
              <a:rPr lang="en-US">
                <a:solidFill>
                  <a:prstClr val="white"/>
                </a:solidFill>
                <a:ea typeface="Canva Sans Bold"/>
                <a:cs typeface="Arial" panose="020B0604020202020204" pitchFamily="34" charset="0"/>
                <a:sym typeface="Canva Sans Bold"/>
              </a:rPr>
              <a:t>Access to millions of customer data segments for targeted and effective marketing strategies.</a:t>
            </a:r>
          </a:p>
          <a:p>
            <a:pPr defTabSz="1097280"/>
            <a:endParaRPr lang="en-US">
              <a:solidFill>
                <a:prstClr val="white"/>
              </a:solidFill>
              <a:ea typeface="Canva Sans Bold"/>
              <a:cs typeface="Arial" panose="020B0604020202020204" pitchFamily="34" charset="0"/>
              <a:sym typeface="Canva Sans Bold"/>
            </a:endParaRPr>
          </a:p>
          <a:p>
            <a:pPr defTabSz="1097280"/>
            <a:r>
              <a:rPr lang="en-US" b="1">
                <a:solidFill>
                  <a:prstClr val="white"/>
                </a:solidFill>
                <a:ea typeface="Canva Sans Bold"/>
                <a:cs typeface="Arial" panose="020B0604020202020204" pitchFamily="34" charset="0"/>
                <a:sym typeface="Canva Sans Bold"/>
              </a:rPr>
              <a:t>FULL-SERVICE MARKETING SOLUTION FOR SMBS: </a:t>
            </a:r>
            <a:r>
              <a:rPr lang="en-US">
                <a:solidFill>
                  <a:prstClr val="white"/>
                </a:solidFill>
                <a:ea typeface="Canva Sans Bold"/>
                <a:cs typeface="Arial" panose="020B0604020202020204" pitchFamily="34" charset="0"/>
                <a:sym typeface="Canva Sans Bold"/>
              </a:rPr>
              <a:t>Providing expert web development, social media management, and SEO services to drive digital growth. </a:t>
            </a:r>
          </a:p>
          <a:p>
            <a:pPr defTabSz="1097280"/>
            <a:endParaRPr lang="en-US">
              <a:solidFill>
                <a:prstClr val="white"/>
              </a:solidFill>
              <a:ea typeface="Canva Sans Bold"/>
              <a:cs typeface="Arial" panose="020B0604020202020204" pitchFamily="34" charset="0"/>
              <a:sym typeface="Canva Sans Bold"/>
            </a:endParaRPr>
          </a:p>
        </p:txBody>
      </p:sp>
      <p:sp>
        <p:nvSpPr>
          <p:cNvPr id="89" name="Freeform 22">
            <a:extLst>
              <a:ext uri="{FF2B5EF4-FFF2-40B4-BE49-F238E27FC236}">
                <a16:creationId xmlns:a16="http://schemas.microsoft.com/office/drawing/2014/main" id="{BBD3F73E-2BC7-CC4C-DD82-6AA345A3A3B6}"/>
              </a:ext>
            </a:extLst>
          </p:cNvPr>
          <p:cNvSpPr/>
          <p:nvPr/>
        </p:nvSpPr>
        <p:spPr>
          <a:xfrm>
            <a:off x="9994224" y="3951336"/>
            <a:ext cx="624458" cy="633967"/>
          </a:xfrm>
          <a:custGeom>
            <a:avLst/>
            <a:gdLst/>
            <a:ahLst/>
            <a:cxnLst/>
            <a:rect l="l" t="t" r="r" b="b"/>
            <a:pathLst>
              <a:path w="1171567" h="1189408">
                <a:moveTo>
                  <a:pt x="0" y="0"/>
                </a:moveTo>
                <a:lnTo>
                  <a:pt x="1171566" y="0"/>
                </a:lnTo>
                <a:lnTo>
                  <a:pt x="1171566" y="1189408"/>
                </a:lnTo>
                <a:lnTo>
                  <a:pt x="0" y="11894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097280"/>
            <a:endParaRPr lang="en-US" sz="2160">
              <a:solidFill>
                <a:prstClr val="black"/>
              </a:solidFill>
              <a:latin typeface="Calibri" panose="020F0502020204030204"/>
            </a:endParaRPr>
          </a:p>
        </p:txBody>
      </p:sp>
      <p:sp>
        <p:nvSpPr>
          <p:cNvPr id="90" name="Freeform 23">
            <a:extLst>
              <a:ext uri="{FF2B5EF4-FFF2-40B4-BE49-F238E27FC236}">
                <a16:creationId xmlns:a16="http://schemas.microsoft.com/office/drawing/2014/main" id="{0070307F-E7FA-01AA-5160-92251B6B0C95}"/>
              </a:ext>
            </a:extLst>
          </p:cNvPr>
          <p:cNvSpPr/>
          <p:nvPr/>
        </p:nvSpPr>
        <p:spPr>
          <a:xfrm>
            <a:off x="10023355" y="5375028"/>
            <a:ext cx="630936" cy="630936"/>
          </a:xfrm>
          <a:custGeom>
            <a:avLst/>
            <a:gdLst/>
            <a:ahLst/>
            <a:cxnLst/>
            <a:rect l="l" t="t" r="r" b="b"/>
            <a:pathLst>
              <a:path w="1183924" h="1183924">
                <a:moveTo>
                  <a:pt x="0" y="0"/>
                </a:moveTo>
                <a:lnTo>
                  <a:pt x="1183924" y="0"/>
                </a:lnTo>
                <a:lnTo>
                  <a:pt x="1183924" y="1183924"/>
                </a:lnTo>
                <a:lnTo>
                  <a:pt x="0" y="11839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097280"/>
            <a:endParaRPr lang="en-US" sz="2160">
              <a:solidFill>
                <a:prstClr val="black"/>
              </a:solidFill>
              <a:latin typeface="Calibri" panose="020F0502020204030204"/>
            </a:endParaRPr>
          </a:p>
        </p:txBody>
      </p:sp>
      <p:sp>
        <p:nvSpPr>
          <p:cNvPr id="91" name="Freeform 24">
            <a:extLst>
              <a:ext uri="{FF2B5EF4-FFF2-40B4-BE49-F238E27FC236}">
                <a16:creationId xmlns:a16="http://schemas.microsoft.com/office/drawing/2014/main" id="{DD834BE9-3FED-98C0-3671-B81ACB0B517C}"/>
              </a:ext>
            </a:extLst>
          </p:cNvPr>
          <p:cNvSpPr/>
          <p:nvPr/>
        </p:nvSpPr>
        <p:spPr>
          <a:xfrm>
            <a:off x="10074342" y="6883644"/>
            <a:ext cx="630936" cy="630936"/>
          </a:xfrm>
          <a:custGeom>
            <a:avLst/>
            <a:gdLst/>
            <a:ahLst/>
            <a:cxnLst/>
            <a:rect l="l" t="t" r="r" b="b"/>
            <a:pathLst>
              <a:path w="1153308" h="1153308">
                <a:moveTo>
                  <a:pt x="0" y="0"/>
                </a:moveTo>
                <a:lnTo>
                  <a:pt x="1153308" y="0"/>
                </a:lnTo>
                <a:lnTo>
                  <a:pt x="1153308" y="1153309"/>
                </a:lnTo>
                <a:lnTo>
                  <a:pt x="0" y="11533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097280"/>
            <a:endParaRPr lang="en-US" sz="2160">
              <a:solidFill>
                <a:prstClr val="black"/>
              </a:solidFill>
              <a:latin typeface="Calibri" panose="020F0502020204030204"/>
            </a:endParaRPr>
          </a:p>
        </p:txBody>
      </p:sp>
      <p:sp>
        <p:nvSpPr>
          <p:cNvPr id="93" name="TextBox 29">
            <a:extLst>
              <a:ext uri="{FF2B5EF4-FFF2-40B4-BE49-F238E27FC236}">
                <a16:creationId xmlns:a16="http://schemas.microsoft.com/office/drawing/2014/main" id="{88DCD773-B19A-7DC3-1F1E-62BA560AAB1A}"/>
              </a:ext>
            </a:extLst>
          </p:cNvPr>
          <p:cNvSpPr txBox="1"/>
          <p:nvPr/>
        </p:nvSpPr>
        <p:spPr>
          <a:xfrm>
            <a:off x="10880647" y="3729227"/>
            <a:ext cx="3392762" cy="1107996"/>
          </a:xfrm>
          <a:prstGeom prst="rect">
            <a:avLst/>
          </a:prstGeom>
        </p:spPr>
        <p:txBody>
          <a:bodyPr wrap="square" lIns="0" tIns="0" rIns="0" bIns="0" rtlCol="0" anchor="t">
            <a:spAutoFit/>
          </a:bodyPr>
          <a:lstStyle/>
          <a:p>
            <a:pPr defTabSz="1097280">
              <a:spcBef>
                <a:spcPct val="0"/>
              </a:spcBef>
            </a:pPr>
            <a:r>
              <a:rPr lang="en-US" b="1">
                <a:solidFill>
                  <a:srgbClr val="FFFFFF"/>
                </a:solidFill>
                <a:ea typeface="Canva Sans Bold"/>
                <a:cs typeface="Arial" panose="020B0604020202020204" pitchFamily="34" charset="0"/>
                <a:sym typeface="Canva Sans Bold"/>
              </a:rPr>
              <a:t>RESEARCH – </a:t>
            </a:r>
            <a:r>
              <a:rPr lang="en-US">
                <a:solidFill>
                  <a:srgbClr val="FFFFFF"/>
                </a:solidFill>
                <a:ea typeface="Canva Sans Bold"/>
                <a:cs typeface="Arial" panose="020B0604020202020204" pitchFamily="34" charset="0"/>
                <a:sym typeface="Canva Sans Bold"/>
              </a:rPr>
              <a:t>In-House management of data allows for transparent and updated insights to fuel campaign performance.</a:t>
            </a:r>
          </a:p>
        </p:txBody>
      </p:sp>
      <p:sp>
        <p:nvSpPr>
          <p:cNvPr id="95" name="TextBox 29">
            <a:extLst>
              <a:ext uri="{FF2B5EF4-FFF2-40B4-BE49-F238E27FC236}">
                <a16:creationId xmlns:a16="http://schemas.microsoft.com/office/drawing/2014/main" id="{6188136D-6226-7CE5-9966-FE4371678A60}"/>
              </a:ext>
            </a:extLst>
          </p:cNvPr>
          <p:cNvSpPr txBox="1"/>
          <p:nvPr/>
        </p:nvSpPr>
        <p:spPr>
          <a:xfrm>
            <a:off x="10880650" y="5139263"/>
            <a:ext cx="3485802" cy="1107996"/>
          </a:xfrm>
          <a:prstGeom prst="rect">
            <a:avLst/>
          </a:prstGeom>
        </p:spPr>
        <p:txBody>
          <a:bodyPr wrap="square" lIns="0" tIns="0" rIns="0" bIns="0" rtlCol="0" anchor="t">
            <a:spAutoFit/>
          </a:bodyPr>
          <a:lstStyle/>
          <a:p>
            <a:pPr defTabSz="1097280">
              <a:spcBef>
                <a:spcPct val="0"/>
              </a:spcBef>
            </a:pPr>
            <a:r>
              <a:rPr lang="en-US" b="1">
                <a:solidFill>
                  <a:srgbClr val="FFFFFF"/>
                </a:solidFill>
                <a:ea typeface="Canva Sans Bold"/>
                <a:cs typeface="Arial" panose="020B0604020202020204" pitchFamily="34" charset="0"/>
                <a:sym typeface="Canva Sans Bold"/>
              </a:rPr>
              <a:t>EXECUTION – </a:t>
            </a:r>
            <a:r>
              <a:rPr lang="en-US">
                <a:solidFill>
                  <a:srgbClr val="FFFFFF"/>
                </a:solidFill>
                <a:ea typeface="Canva Sans Bold"/>
                <a:cs typeface="Arial" panose="020B0604020202020204" pitchFamily="34" charset="0"/>
                <a:sym typeface="Canva Sans Bold"/>
              </a:rPr>
              <a:t>With direct access to all the major DSPs, this allows us to seamlessly optimize campaigns across platforms without limitation.</a:t>
            </a:r>
          </a:p>
        </p:txBody>
      </p:sp>
      <p:sp>
        <p:nvSpPr>
          <p:cNvPr id="96" name="TextBox 29">
            <a:extLst>
              <a:ext uri="{FF2B5EF4-FFF2-40B4-BE49-F238E27FC236}">
                <a16:creationId xmlns:a16="http://schemas.microsoft.com/office/drawing/2014/main" id="{B8836FBB-B81B-1075-0F89-F04787629EE2}"/>
              </a:ext>
            </a:extLst>
          </p:cNvPr>
          <p:cNvSpPr txBox="1"/>
          <p:nvPr/>
        </p:nvSpPr>
        <p:spPr>
          <a:xfrm>
            <a:off x="10880646" y="6556139"/>
            <a:ext cx="3485803" cy="1308050"/>
          </a:xfrm>
          <a:prstGeom prst="rect">
            <a:avLst/>
          </a:prstGeom>
        </p:spPr>
        <p:txBody>
          <a:bodyPr wrap="square" lIns="0" tIns="0" rIns="0" bIns="0" rtlCol="0" anchor="t">
            <a:spAutoFit/>
          </a:bodyPr>
          <a:lstStyle/>
          <a:p>
            <a:pPr defTabSz="1097280">
              <a:spcBef>
                <a:spcPct val="0"/>
              </a:spcBef>
            </a:pPr>
            <a:r>
              <a:rPr lang="en-US" sz="1700" b="1">
                <a:solidFill>
                  <a:srgbClr val="FFFFFF"/>
                </a:solidFill>
                <a:ea typeface="Canva Sans Bold"/>
                <a:cs typeface="Arial" panose="020B0604020202020204" pitchFamily="34" charset="0"/>
                <a:sym typeface="Canva Sans Bold"/>
              </a:rPr>
              <a:t>REPORTING – </a:t>
            </a:r>
            <a:r>
              <a:rPr lang="en-US" sz="1700">
                <a:solidFill>
                  <a:srgbClr val="FFFFFF"/>
                </a:solidFill>
                <a:ea typeface="Canva Sans Bold"/>
                <a:cs typeface="Arial" panose="020B0604020202020204" pitchFamily="34" charset="0"/>
                <a:sym typeface="Canva Sans Bold"/>
              </a:rPr>
              <a:t>Provides both</a:t>
            </a:r>
          </a:p>
          <a:p>
            <a:pPr defTabSz="1097280">
              <a:spcBef>
                <a:spcPct val="0"/>
              </a:spcBef>
            </a:pPr>
            <a:r>
              <a:rPr lang="en-US" sz="1700">
                <a:solidFill>
                  <a:srgbClr val="FFFFFF"/>
                </a:solidFill>
                <a:ea typeface="Canva Sans Bold"/>
                <a:cs typeface="Arial" panose="020B0604020202020204" pitchFamily="34" charset="0"/>
                <a:sym typeface="Canva Sans Bold"/>
              </a:rPr>
              <a:t>high-level overviews and in-depth analytics, allowing users to quickly grasp key metrics or thoroughly analyze data.</a:t>
            </a:r>
          </a:p>
        </p:txBody>
      </p:sp>
      <p:pic>
        <p:nvPicPr>
          <p:cNvPr id="3" name="Picture 2">
            <a:extLst>
              <a:ext uri="{FF2B5EF4-FFF2-40B4-BE49-F238E27FC236}">
                <a16:creationId xmlns:a16="http://schemas.microsoft.com/office/drawing/2014/main" id="{F066AB5A-574D-E232-C007-353688E089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165" y="7332981"/>
            <a:ext cx="1784242" cy="68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002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Two people talking at work">
            <a:extLst>
              <a:ext uri="{FF2B5EF4-FFF2-40B4-BE49-F238E27FC236}">
                <a16:creationId xmlns:a16="http://schemas.microsoft.com/office/drawing/2014/main" id="{A424CD68-0F27-5071-C4AA-B3E526D93C0D}"/>
              </a:ext>
            </a:extLst>
          </p:cNvPr>
          <p:cNvPicPr>
            <a:picLocks noGrp="1" noChangeAspect="1"/>
          </p:cNvPicPr>
          <p:nvPr>
            <p:ph type="pic" sz="quarter" idx="11"/>
          </p:nvPr>
        </p:nvPicPr>
        <p:blipFill>
          <a:blip r:embed="rId2"/>
          <a:srcRect l="29156" r="29156"/>
          <a:stretch/>
        </p:blipFill>
        <p:spPr/>
      </p:pic>
      <p:sp>
        <p:nvSpPr>
          <p:cNvPr id="5" name="TextBox 4">
            <a:extLst>
              <a:ext uri="{FF2B5EF4-FFF2-40B4-BE49-F238E27FC236}">
                <a16:creationId xmlns:a16="http://schemas.microsoft.com/office/drawing/2014/main" id="{8F7B93C4-D188-ACD0-FB8C-BE47AEBBC19E}"/>
              </a:ext>
            </a:extLst>
          </p:cNvPr>
          <p:cNvSpPr txBox="1"/>
          <p:nvPr/>
        </p:nvSpPr>
        <p:spPr>
          <a:xfrm>
            <a:off x="5147112" y="338860"/>
            <a:ext cx="9008525" cy="923326"/>
          </a:xfrm>
          <a:prstGeom prst="rect">
            <a:avLst/>
          </a:prstGeom>
          <a:noFill/>
        </p:spPr>
        <p:txBody>
          <a:bodyPr wrap="square" lIns="91436" tIns="45718" rIns="91436" bIns="45718" rtlCol="0" anchor="t">
            <a:spAutoFit/>
          </a:bodyPr>
          <a:lstStyle/>
          <a:p>
            <a:pPr algn="ctr"/>
            <a:r>
              <a:rPr lang="en-US" sz="5400" b="1">
                <a:ln w="19050">
                  <a:noFill/>
                </a:ln>
                <a:latin typeface="Avenir Next Demi Bold"/>
              </a:rPr>
              <a:t>OUR TEAM : YOUR TEAM</a:t>
            </a:r>
            <a:endParaRPr lang="en-US" sz="5400" b="1">
              <a:ln w="19050">
                <a:noFill/>
              </a:ln>
              <a:latin typeface="Avenir Next Demi Bold" panose="020B0503020202020204" pitchFamily="34" charset="0"/>
            </a:endParaRPr>
          </a:p>
        </p:txBody>
      </p:sp>
      <p:graphicFrame>
        <p:nvGraphicFramePr>
          <p:cNvPr id="1476" name="Diagram 1475">
            <a:extLst>
              <a:ext uri="{FF2B5EF4-FFF2-40B4-BE49-F238E27FC236}">
                <a16:creationId xmlns:a16="http://schemas.microsoft.com/office/drawing/2014/main" id="{6D19FC47-C9BD-EA36-A742-E93213278B41}"/>
              </a:ext>
            </a:extLst>
          </p:cNvPr>
          <p:cNvGraphicFramePr/>
          <p:nvPr/>
        </p:nvGraphicFramePr>
        <p:xfrm>
          <a:off x="3863196" y="1710907"/>
          <a:ext cx="7671470" cy="7313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23" name="Diagram 1622">
            <a:extLst>
              <a:ext uri="{FF2B5EF4-FFF2-40B4-BE49-F238E27FC236}">
                <a16:creationId xmlns:a16="http://schemas.microsoft.com/office/drawing/2014/main" id="{58F6F9ED-F4C8-DF1C-8DFA-7AA169172B0C}"/>
              </a:ext>
            </a:extLst>
          </p:cNvPr>
          <p:cNvGraphicFramePr/>
          <p:nvPr/>
        </p:nvGraphicFramePr>
        <p:xfrm>
          <a:off x="10058400" y="1488057"/>
          <a:ext cx="45720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520" name="TextBox 2519">
            <a:extLst>
              <a:ext uri="{FF2B5EF4-FFF2-40B4-BE49-F238E27FC236}">
                <a16:creationId xmlns:a16="http://schemas.microsoft.com/office/drawing/2014/main" id="{CC63E630-22D6-2E3C-8D6E-66CE30332825}"/>
              </a:ext>
            </a:extLst>
          </p:cNvPr>
          <p:cNvSpPr txBox="1"/>
          <p:nvPr/>
        </p:nvSpPr>
        <p:spPr>
          <a:xfrm>
            <a:off x="5451895" y="1488057"/>
            <a:ext cx="36576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0000"/>
                </a:solidFill>
                <a:latin typeface="Arial"/>
                <a:cs typeface="Segoe UI"/>
              </a:rPr>
              <a:t>200+ Employee Manpower​</a:t>
            </a:r>
          </a:p>
          <a:p>
            <a:r>
              <a:rPr lang="en-US" sz="2000" dirty="0">
                <a:solidFill>
                  <a:srgbClr val="000000"/>
                </a:solidFill>
                <a:latin typeface="Arial"/>
                <a:cs typeface="Segoe UI"/>
              </a:rPr>
              <a:t>with the communication style of an internal team. </a:t>
            </a:r>
          </a:p>
        </p:txBody>
      </p:sp>
      <p:pic>
        <p:nvPicPr>
          <p:cNvPr id="2" name="Picture 2">
            <a:extLst>
              <a:ext uri="{FF2B5EF4-FFF2-40B4-BE49-F238E27FC236}">
                <a16:creationId xmlns:a16="http://schemas.microsoft.com/office/drawing/2014/main" id="{4D44465A-1599-1111-E907-638ABCAEE6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433" y="7199591"/>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30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7AC9A-26EB-0A5A-6DA6-83D7007DD4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AF9CD8-BBBD-A5D1-268F-C6B425AAE4A2}"/>
              </a:ext>
            </a:extLst>
          </p:cNvPr>
          <p:cNvSpPr txBox="1"/>
          <p:nvPr/>
        </p:nvSpPr>
        <p:spPr>
          <a:xfrm>
            <a:off x="4075641" y="1554805"/>
            <a:ext cx="9394006" cy="523216"/>
          </a:xfrm>
          <a:prstGeom prst="rect">
            <a:avLst/>
          </a:prstGeom>
          <a:noFill/>
        </p:spPr>
        <p:txBody>
          <a:bodyPr wrap="square" lIns="91436" tIns="45718" rIns="91436" bIns="45718" rtlCol="0">
            <a:spAutoFit/>
          </a:bodyPr>
          <a:lstStyle/>
          <a:p>
            <a:pPr>
              <a:spcBef>
                <a:spcPts val="360"/>
              </a:spcBef>
              <a:spcAft>
                <a:spcPts val="360"/>
              </a:spcAft>
            </a:pPr>
            <a:r>
              <a:rPr lang="id-ID" sz="1400" dirty="0">
                <a:latin typeface="Arial" panose="020B0604020202020204" pitchFamily="34" charset="0"/>
                <a:ea typeface="Open Sans" panose="020B0606030504020204" pitchFamily="34" charset="0"/>
                <a:cs typeface="Arial" panose="020B0604020202020204" pitchFamily="34" charset="0"/>
              </a:rPr>
              <a:t>In a crowded digital advertising landscape, it is essential to understand how we stack up against the competition. Here's why </a:t>
            </a:r>
            <a:r>
              <a:rPr lang="en-US" sz="1400" dirty="0">
                <a:latin typeface="Arial" panose="020B0604020202020204" pitchFamily="34" charset="0"/>
                <a:ea typeface="Open Sans" panose="020B0606030504020204" pitchFamily="34" charset="0"/>
                <a:cs typeface="Arial" panose="020B0604020202020204" pitchFamily="34" charset="0"/>
              </a:rPr>
              <a:t>Summit’s Interactive </a:t>
            </a:r>
            <a:r>
              <a:rPr lang="id-ID" sz="1400" dirty="0">
                <a:latin typeface="Arial" panose="020B0604020202020204" pitchFamily="34" charset="0"/>
                <a:ea typeface="Open Sans" panose="020B0606030504020204" pitchFamily="34" charset="0"/>
                <a:cs typeface="Arial" panose="020B0604020202020204" pitchFamily="34" charset="0"/>
              </a:rPr>
              <a:t>stands out: </a:t>
            </a:r>
          </a:p>
        </p:txBody>
      </p:sp>
      <p:sp>
        <p:nvSpPr>
          <p:cNvPr id="15" name="TextBox 14">
            <a:extLst>
              <a:ext uri="{FF2B5EF4-FFF2-40B4-BE49-F238E27FC236}">
                <a16:creationId xmlns:a16="http://schemas.microsoft.com/office/drawing/2014/main" id="{6AEE35C2-5E80-401C-1060-D8CFDA5327A5}"/>
              </a:ext>
            </a:extLst>
          </p:cNvPr>
          <p:cNvSpPr txBox="1"/>
          <p:nvPr/>
        </p:nvSpPr>
        <p:spPr>
          <a:xfrm>
            <a:off x="4241481" y="589945"/>
            <a:ext cx="9162853" cy="677104"/>
          </a:xfrm>
          <a:prstGeom prst="rect">
            <a:avLst/>
          </a:prstGeom>
          <a:noFill/>
        </p:spPr>
        <p:txBody>
          <a:bodyPr wrap="square" lIns="91436" tIns="45718" rIns="91436" bIns="45718" rtlCol="0" anchor="t">
            <a:spAutoFit/>
          </a:bodyPr>
          <a:lstStyle/>
          <a:p>
            <a:r>
              <a:rPr lang="en-US" sz="3800" b="1">
                <a:ln w="19050">
                  <a:noFill/>
                </a:ln>
                <a:solidFill>
                  <a:schemeClr val="tx1">
                    <a:lumMod val="85000"/>
                    <a:lumOff val="15000"/>
                  </a:schemeClr>
                </a:solidFill>
                <a:latin typeface="Avenir Next Demi Bold"/>
              </a:rPr>
              <a:t>MEASURE SUCCESS</a:t>
            </a:r>
            <a:endParaRPr lang="en-US"/>
          </a:p>
        </p:txBody>
      </p:sp>
      <p:sp>
        <p:nvSpPr>
          <p:cNvPr id="16" name="Freeform 15">
            <a:extLst>
              <a:ext uri="{FF2B5EF4-FFF2-40B4-BE49-F238E27FC236}">
                <a16:creationId xmlns:a16="http://schemas.microsoft.com/office/drawing/2014/main" id="{219B6834-E67A-38EC-EF1C-020803056DB9}"/>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7" name="Freeform 16">
            <a:extLst>
              <a:ext uri="{FF2B5EF4-FFF2-40B4-BE49-F238E27FC236}">
                <a16:creationId xmlns:a16="http://schemas.microsoft.com/office/drawing/2014/main" id="{DC791183-8892-BF4F-BCA6-98A4652310DF}"/>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pic>
        <p:nvPicPr>
          <p:cNvPr id="11" name="Picture 10">
            <a:extLst>
              <a:ext uri="{FF2B5EF4-FFF2-40B4-BE49-F238E27FC236}">
                <a16:creationId xmlns:a16="http://schemas.microsoft.com/office/drawing/2014/main" id="{F14D8658-BA96-B251-C279-4FCC3279CD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7979" y="7512147"/>
            <a:ext cx="1338682" cy="585010"/>
          </a:xfrm>
          <a:prstGeom prst="rect">
            <a:avLst/>
          </a:prstGeom>
        </p:spPr>
      </p:pic>
      <p:pic>
        <p:nvPicPr>
          <p:cNvPr id="8" name="Picture 7">
            <a:extLst>
              <a:ext uri="{FF2B5EF4-FFF2-40B4-BE49-F238E27FC236}">
                <a16:creationId xmlns:a16="http://schemas.microsoft.com/office/drawing/2014/main" id="{D7090751-9091-0B1A-A637-9D7506CB1C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95" y="7498082"/>
            <a:ext cx="1338682" cy="585011"/>
          </a:xfrm>
          <a:prstGeom prst="rect">
            <a:avLst/>
          </a:prstGeom>
        </p:spPr>
      </p:pic>
      <p:pic>
        <p:nvPicPr>
          <p:cNvPr id="20" name="Picture Placeholder 19">
            <a:extLst>
              <a:ext uri="{FF2B5EF4-FFF2-40B4-BE49-F238E27FC236}">
                <a16:creationId xmlns:a16="http://schemas.microsoft.com/office/drawing/2014/main" id="{C6A5C8D5-0B4A-CA1C-A9AE-F48DFD096390}"/>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a:xfrm>
            <a:off x="0" y="0"/>
            <a:ext cx="4185286" cy="8229600"/>
          </a:xfrm>
        </p:spPr>
      </p:pic>
      <p:sp>
        <p:nvSpPr>
          <p:cNvPr id="5" name="TextBox 4">
            <a:extLst>
              <a:ext uri="{FF2B5EF4-FFF2-40B4-BE49-F238E27FC236}">
                <a16:creationId xmlns:a16="http://schemas.microsoft.com/office/drawing/2014/main" id="{03BE2352-9443-9273-CC17-5EB7A6424A97}"/>
              </a:ext>
            </a:extLst>
          </p:cNvPr>
          <p:cNvSpPr txBox="1"/>
          <p:nvPr/>
        </p:nvSpPr>
        <p:spPr>
          <a:xfrm>
            <a:off x="3743477" y="2812713"/>
            <a:ext cx="4820898" cy="2031321"/>
          </a:xfrm>
          <a:prstGeom prst="rect">
            <a:avLst/>
          </a:prstGeom>
          <a:noFill/>
        </p:spPr>
        <p:txBody>
          <a:bodyPr wrap="square" lIns="91436" tIns="45718" rIns="91436" bIns="45718" rtlCol="0" anchor="t">
            <a:spAutoFit/>
          </a:bodyPr>
          <a:lstStyle/>
          <a:p>
            <a:r>
              <a:rPr lang="id-ID" sz="1400" b="1" dirty="0">
                <a:latin typeface="Arial"/>
                <a:ea typeface="Open Sans"/>
                <a:cs typeface="Arial"/>
              </a:rPr>
              <a:t>Pulse dashboards empower you to: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Track real-time campaign performance </a:t>
            </a:r>
          </a:p>
          <a:p>
            <a:pPr marL="285750" indent="-285750">
              <a:buFont typeface="Arial" panose="020B0604020202020204" pitchFamily="34" charset="0"/>
              <a:buChar char="•"/>
            </a:pPr>
            <a:r>
              <a:rPr lang="id-ID" sz="1400" dirty="0">
                <a:latin typeface="Arial"/>
                <a:ea typeface="Open Sans"/>
                <a:cs typeface="Arial"/>
              </a:rPr>
              <a:t>Navigate a user-friendly, customizable interface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Visualize clear, impactful metrics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Access on any device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Dive into advanced analytics and reporting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Integrate multiple data sources seamlessly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Leverage predictive insights and trend analysis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Customize KPI tracking </a:t>
            </a:r>
          </a:p>
        </p:txBody>
      </p:sp>
      <p:sp>
        <p:nvSpPr>
          <p:cNvPr id="9" name="TextBox 8">
            <a:extLst>
              <a:ext uri="{FF2B5EF4-FFF2-40B4-BE49-F238E27FC236}">
                <a16:creationId xmlns:a16="http://schemas.microsoft.com/office/drawing/2014/main" id="{6C6B2C3D-CB2F-77D0-B05A-0187EE396A06}"/>
              </a:ext>
            </a:extLst>
          </p:cNvPr>
          <p:cNvSpPr txBox="1"/>
          <p:nvPr/>
        </p:nvSpPr>
        <p:spPr>
          <a:xfrm>
            <a:off x="3743813" y="5261999"/>
            <a:ext cx="5274062" cy="1384990"/>
          </a:xfrm>
          <a:prstGeom prst="rect">
            <a:avLst/>
          </a:prstGeom>
          <a:noFill/>
        </p:spPr>
        <p:txBody>
          <a:bodyPr wrap="square" lIns="91436" tIns="45718" rIns="91436" bIns="45718" rtlCol="0">
            <a:spAutoFit/>
          </a:bodyPr>
          <a:lstStyle/>
          <a:p>
            <a:r>
              <a:rPr lang="id-ID" sz="1400" b="1" dirty="0">
                <a:latin typeface="Arial" panose="020B0604020202020204" pitchFamily="34" charset="0"/>
                <a:ea typeface="Open Sans" panose="020B0606030504020204" pitchFamily="34" charset="0"/>
                <a:cs typeface="Arial" panose="020B0604020202020204" pitchFamily="34" charset="0"/>
              </a:rPr>
              <a:t>Why it matters: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Make quick, informed decisions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Enhance client communication with clear visuals</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Save time with streamlined reporting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Optimize strategies with deep insights </a:t>
            </a:r>
          </a:p>
          <a:p>
            <a:pPr marL="285750" indent="-285750">
              <a:buFont typeface="Arial" panose="020B0604020202020204" pitchFamily="34" charset="0"/>
              <a:buChar char="•"/>
            </a:pPr>
            <a:r>
              <a:rPr lang="id-ID" sz="1400" dirty="0">
                <a:latin typeface="Arial" panose="020B0604020202020204" pitchFamily="34" charset="0"/>
                <a:ea typeface="Open Sans" panose="020B0606030504020204" pitchFamily="34" charset="0"/>
                <a:cs typeface="Arial" panose="020B0604020202020204" pitchFamily="34" charset="0"/>
              </a:rPr>
              <a:t>Stay proactive and prepared for market shifts</a:t>
            </a:r>
          </a:p>
        </p:txBody>
      </p:sp>
      <p:pic>
        <p:nvPicPr>
          <p:cNvPr id="21" name="Picture 20">
            <a:extLst>
              <a:ext uri="{FF2B5EF4-FFF2-40B4-BE49-F238E27FC236}">
                <a16:creationId xmlns:a16="http://schemas.microsoft.com/office/drawing/2014/main" id="{158272A5-53DF-9493-864F-3692FC7DB18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8777" r="1625" b="3288"/>
          <a:stretch/>
        </p:blipFill>
        <p:spPr>
          <a:xfrm>
            <a:off x="8484298" y="2812656"/>
            <a:ext cx="5710351" cy="3835431"/>
          </a:xfrm>
          <a:prstGeom prst="rect">
            <a:avLst/>
          </a:prstGeom>
          <a:ln>
            <a:solidFill>
              <a:schemeClr val="tx1"/>
            </a:solidFill>
          </a:ln>
          <a:effectLst>
            <a:outerShdw blurRad="50800" dist="38100" dir="2700000" algn="tl" rotWithShape="0">
              <a:prstClr val="black">
                <a:alpha val="40000"/>
              </a:prstClr>
            </a:outerShdw>
          </a:effectLst>
        </p:spPr>
      </p:pic>
      <p:pic>
        <p:nvPicPr>
          <p:cNvPr id="2" name="Picture 2">
            <a:extLst>
              <a:ext uri="{FF2B5EF4-FFF2-40B4-BE49-F238E27FC236}">
                <a16:creationId xmlns:a16="http://schemas.microsoft.com/office/drawing/2014/main" id="{5345F308-1136-41DE-1E03-43F9B2DB9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22" y="7087259"/>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3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A53B3-3FDD-98D1-1452-E0589DC9A130}"/>
            </a:ext>
          </a:extLst>
        </p:cNvPr>
        <p:cNvGrpSpPr/>
        <p:nvPr/>
      </p:nvGrpSpPr>
      <p:grpSpPr>
        <a:xfrm>
          <a:off x="0" y="0"/>
          <a:ext cx="0" cy="0"/>
          <a:chOff x="0" y="0"/>
          <a:chExt cx="0" cy="0"/>
        </a:xfrm>
      </p:grpSpPr>
      <p:pic>
        <p:nvPicPr>
          <p:cNvPr id="82" name="Picture 81">
            <a:extLst>
              <a:ext uri="{FF2B5EF4-FFF2-40B4-BE49-F238E27FC236}">
                <a16:creationId xmlns:a16="http://schemas.microsoft.com/office/drawing/2014/main" id="{4AD57200-09E5-A7CA-4AF7-D6D29A07E96D}"/>
              </a:ext>
            </a:extLst>
          </p:cNvPr>
          <p:cNvPicPr>
            <a:picLocks noChangeAspect="1"/>
          </p:cNvPicPr>
          <p:nvPr/>
        </p:nvPicPr>
        <p:blipFill>
          <a:blip r:embed="rId2"/>
          <a:stretch>
            <a:fillRect/>
          </a:stretch>
        </p:blipFill>
        <p:spPr>
          <a:xfrm>
            <a:off x="5337047" y="4803519"/>
            <a:ext cx="537525" cy="537525"/>
          </a:xfrm>
          <a:prstGeom prst="rect">
            <a:avLst/>
          </a:prstGeom>
        </p:spPr>
      </p:pic>
      <p:pic>
        <p:nvPicPr>
          <p:cNvPr id="78" name="Picture 77">
            <a:extLst>
              <a:ext uri="{FF2B5EF4-FFF2-40B4-BE49-F238E27FC236}">
                <a16:creationId xmlns:a16="http://schemas.microsoft.com/office/drawing/2014/main" id="{262229A2-72DC-1F8F-3EE8-03FE65BE3447}"/>
              </a:ext>
            </a:extLst>
          </p:cNvPr>
          <p:cNvPicPr>
            <a:picLocks noChangeAspect="1"/>
          </p:cNvPicPr>
          <p:nvPr/>
        </p:nvPicPr>
        <p:blipFill>
          <a:blip r:embed="rId3"/>
          <a:stretch>
            <a:fillRect/>
          </a:stretch>
        </p:blipFill>
        <p:spPr>
          <a:xfrm>
            <a:off x="5356404" y="2338417"/>
            <a:ext cx="497995" cy="497995"/>
          </a:xfrm>
          <a:prstGeom prst="rect">
            <a:avLst/>
          </a:prstGeom>
        </p:spPr>
      </p:pic>
      <p:pic>
        <p:nvPicPr>
          <p:cNvPr id="76" name="Picture 75">
            <a:extLst>
              <a:ext uri="{FF2B5EF4-FFF2-40B4-BE49-F238E27FC236}">
                <a16:creationId xmlns:a16="http://schemas.microsoft.com/office/drawing/2014/main" id="{0605EC6C-5CA3-57A7-7E81-6FD33B38E1D9}"/>
              </a:ext>
            </a:extLst>
          </p:cNvPr>
          <p:cNvPicPr>
            <a:picLocks noChangeAspect="1"/>
          </p:cNvPicPr>
          <p:nvPr/>
        </p:nvPicPr>
        <p:blipFill>
          <a:blip r:embed="rId4"/>
          <a:stretch>
            <a:fillRect/>
          </a:stretch>
        </p:blipFill>
        <p:spPr>
          <a:xfrm>
            <a:off x="5382636" y="4026073"/>
            <a:ext cx="483886" cy="483886"/>
          </a:xfrm>
          <a:prstGeom prst="rect">
            <a:avLst/>
          </a:prstGeom>
        </p:spPr>
      </p:pic>
      <p:pic>
        <p:nvPicPr>
          <p:cNvPr id="74" name="Picture 73">
            <a:extLst>
              <a:ext uri="{FF2B5EF4-FFF2-40B4-BE49-F238E27FC236}">
                <a16:creationId xmlns:a16="http://schemas.microsoft.com/office/drawing/2014/main" id="{26F7280F-3B93-D681-3910-CC4B134324CB}"/>
              </a:ext>
            </a:extLst>
          </p:cNvPr>
          <p:cNvPicPr>
            <a:picLocks noChangeAspect="1"/>
          </p:cNvPicPr>
          <p:nvPr/>
        </p:nvPicPr>
        <p:blipFill>
          <a:blip r:embed="rId5"/>
          <a:stretch>
            <a:fillRect/>
          </a:stretch>
        </p:blipFill>
        <p:spPr>
          <a:xfrm>
            <a:off x="9636843" y="3960553"/>
            <a:ext cx="470792" cy="470792"/>
          </a:xfrm>
          <a:prstGeom prst="rect">
            <a:avLst/>
          </a:prstGeom>
        </p:spPr>
      </p:pic>
      <p:pic>
        <p:nvPicPr>
          <p:cNvPr id="72" name="Picture 71">
            <a:extLst>
              <a:ext uri="{FF2B5EF4-FFF2-40B4-BE49-F238E27FC236}">
                <a16:creationId xmlns:a16="http://schemas.microsoft.com/office/drawing/2014/main" id="{A497E470-B03B-9AE3-6802-CD806FD04495}"/>
              </a:ext>
            </a:extLst>
          </p:cNvPr>
          <p:cNvPicPr>
            <a:picLocks noChangeAspect="1"/>
          </p:cNvPicPr>
          <p:nvPr/>
        </p:nvPicPr>
        <p:blipFill>
          <a:blip r:embed="rId6"/>
          <a:stretch>
            <a:fillRect/>
          </a:stretch>
        </p:blipFill>
        <p:spPr>
          <a:xfrm>
            <a:off x="9639300" y="2500659"/>
            <a:ext cx="472780" cy="472780"/>
          </a:xfrm>
          <a:prstGeom prst="rect">
            <a:avLst/>
          </a:prstGeom>
        </p:spPr>
      </p:pic>
      <p:pic>
        <p:nvPicPr>
          <p:cNvPr id="70" name="Picture 69">
            <a:extLst>
              <a:ext uri="{FF2B5EF4-FFF2-40B4-BE49-F238E27FC236}">
                <a16:creationId xmlns:a16="http://schemas.microsoft.com/office/drawing/2014/main" id="{25368386-FDBC-8D76-0ED1-1272B1A5B4D6}"/>
              </a:ext>
            </a:extLst>
          </p:cNvPr>
          <p:cNvPicPr>
            <a:picLocks noChangeAspect="1"/>
          </p:cNvPicPr>
          <p:nvPr/>
        </p:nvPicPr>
        <p:blipFill>
          <a:blip r:embed="rId7"/>
          <a:stretch>
            <a:fillRect/>
          </a:stretch>
        </p:blipFill>
        <p:spPr>
          <a:xfrm>
            <a:off x="9657588" y="4813848"/>
            <a:ext cx="459778" cy="459778"/>
          </a:xfrm>
          <a:prstGeom prst="rect">
            <a:avLst/>
          </a:prstGeom>
        </p:spPr>
      </p:pic>
      <p:pic>
        <p:nvPicPr>
          <p:cNvPr id="68" name="Picture 67">
            <a:extLst>
              <a:ext uri="{FF2B5EF4-FFF2-40B4-BE49-F238E27FC236}">
                <a16:creationId xmlns:a16="http://schemas.microsoft.com/office/drawing/2014/main" id="{70ADDC39-31AC-EA9D-0AED-523ABA0AA707}"/>
              </a:ext>
            </a:extLst>
          </p:cNvPr>
          <p:cNvPicPr>
            <a:picLocks noChangeAspect="1"/>
          </p:cNvPicPr>
          <p:nvPr/>
        </p:nvPicPr>
        <p:blipFill>
          <a:blip r:embed="rId8"/>
          <a:stretch>
            <a:fillRect/>
          </a:stretch>
        </p:blipFill>
        <p:spPr>
          <a:xfrm>
            <a:off x="9639300" y="3225281"/>
            <a:ext cx="470792" cy="470792"/>
          </a:xfrm>
          <a:prstGeom prst="rect">
            <a:avLst/>
          </a:prstGeom>
        </p:spPr>
      </p:pic>
      <p:pic>
        <p:nvPicPr>
          <p:cNvPr id="67" name="Picture 66">
            <a:extLst>
              <a:ext uri="{FF2B5EF4-FFF2-40B4-BE49-F238E27FC236}">
                <a16:creationId xmlns:a16="http://schemas.microsoft.com/office/drawing/2014/main" id="{7FA7BEE3-4C7F-6E45-FFC4-83B400D647F2}"/>
              </a:ext>
            </a:extLst>
          </p:cNvPr>
          <p:cNvPicPr>
            <a:picLocks noChangeAspect="1"/>
          </p:cNvPicPr>
          <p:nvPr/>
        </p:nvPicPr>
        <p:blipFill>
          <a:blip r:embed="rId9">
            <a:biLevel thresh="50000"/>
          </a:blip>
          <a:stretch>
            <a:fillRect/>
          </a:stretch>
        </p:blipFill>
        <p:spPr>
          <a:xfrm>
            <a:off x="9592393" y="1741458"/>
            <a:ext cx="569299" cy="569299"/>
          </a:xfrm>
          <a:prstGeom prst="rect">
            <a:avLst/>
          </a:prstGeom>
        </p:spPr>
      </p:pic>
      <p:pic>
        <p:nvPicPr>
          <p:cNvPr id="65" name="Picture 64">
            <a:extLst>
              <a:ext uri="{FF2B5EF4-FFF2-40B4-BE49-F238E27FC236}">
                <a16:creationId xmlns:a16="http://schemas.microsoft.com/office/drawing/2014/main" id="{C79B8FC1-2C29-BE86-6E39-5698D85148B6}"/>
              </a:ext>
            </a:extLst>
          </p:cNvPr>
          <p:cNvPicPr>
            <a:picLocks noChangeAspect="1"/>
          </p:cNvPicPr>
          <p:nvPr/>
        </p:nvPicPr>
        <p:blipFill>
          <a:blip r:embed="rId10">
            <a:duotone>
              <a:prstClr val="black"/>
              <a:schemeClr val="accent1">
                <a:tint val="45000"/>
                <a:satMod val="400000"/>
              </a:schemeClr>
            </a:duotone>
          </a:blip>
          <a:stretch>
            <a:fillRect/>
          </a:stretch>
        </p:blipFill>
        <p:spPr>
          <a:xfrm>
            <a:off x="1025361" y="4793769"/>
            <a:ext cx="570991" cy="570991"/>
          </a:xfrm>
          <a:prstGeom prst="rect">
            <a:avLst/>
          </a:prstGeom>
        </p:spPr>
      </p:pic>
      <p:pic>
        <p:nvPicPr>
          <p:cNvPr id="64" name="Picture 63">
            <a:extLst>
              <a:ext uri="{FF2B5EF4-FFF2-40B4-BE49-F238E27FC236}">
                <a16:creationId xmlns:a16="http://schemas.microsoft.com/office/drawing/2014/main" id="{D3321C53-58CA-D92E-5036-8B43CF49DA5F}"/>
              </a:ext>
            </a:extLst>
          </p:cNvPr>
          <p:cNvPicPr>
            <a:picLocks noChangeAspect="1"/>
          </p:cNvPicPr>
          <p:nvPr/>
        </p:nvPicPr>
        <p:blipFill>
          <a:blip r:embed="rId11"/>
          <a:stretch>
            <a:fillRect/>
          </a:stretch>
        </p:blipFill>
        <p:spPr>
          <a:xfrm>
            <a:off x="1042361" y="3957990"/>
            <a:ext cx="544395" cy="544395"/>
          </a:xfrm>
          <a:prstGeom prst="rect">
            <a:avLst/>
          </a:prstGeom>
        </p:spPr>
      </p:pic>
      <p:pic>
        <p:nvPicPr>
          <p:cNvPr id="62" name="Graphic 61" descr="Email with solid fill">
            <a:extLst>
              <a:ext uri="{FF2B5EF4-FFF2-40B4-BE49-F238E27FC236}">
                <a16:creationId xmlns:a16="http://schemas.microsoft.com/office/drawing/2014/main" id="{8D213AB0-B4FD-5C7F-FE74-C83E828C12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177" y="3249096"/>
            <a:ext cx="521109" cy="521109"/>
          </a:xfrm>
          <a:prstGeom prst="rect">
            <a:avLst/>
          </a:prstGeom>
        </p:spPr>
      </p:pic>
      <p:pic>
        <p:nvPicPr>
          <p:cNvPr id="60" name="Picture 59">
            <a:extLst>
              <a:ext uri="{FF2B5EF4-FFF2-40B4-BE49-F238E27FC236}">
                <a16:creationId xmlns:a16="http://schemas.microsoft.com/office/drawing/2014/main" id="{E19F44C6-62A1-F529-A850-D53B7C4876C0}"/>
              </a:ext>
            </a:extLst>
          </p:cNvPr>
          <p:cNvPicPr>
            <a:picLocks noChangeAspect="1"/>
          </p:cNvPicPr>
          <p:nvPr/>
        </p:nvPicPr>
        <p:blipFill>
          <a:blip r:embed="rId8"/>
          <a:stretch>
            <a:fillRect/>
          </a:stretch>
        </p:blipFill>
        <p:spPr>
          <a:xfrm>
            <a:off x="1053208" y="2462284"/>
            <a:ext cx="470792" cy="470792"/>
          </a:xfrm>
          <a:prstGeom prst="rect">
            <a:avLst/>
          </a:prstGeom>
        </p:spPr>
      </p:pic>
      <p:pic>
        <p:nvPicPr>
          <p:cNvPr id="58" name="Picture 57">
            <a:extLst>
              <a:ext uri="{FF2B5EF4-FFF2-40B4-BE49-F238E27FC236}">
                <a16:creationId xmlns:a16="http://schemas.microsoft.com/office/drawing/2014/main" id="{652AD047-90B9-E25C-4D44-6CEE930E56BB}"/>
              </a:ext>
            </a:extLst>
          </p:cNvPr>
          <p:cNvPicPr>
            <a:picLocks noChangeAspect="1"/>
          </p:cNvPicPr>
          <p:nvPr/>
        </p:nvPicPr>
        <p:blipFill>
          <a:blip r:embed="rId9">
            <a:biLevel thresh="50000"/>
          </a:blip>
          <a:stretch>
            <a:fillRect/>
          </a:stretch>
        </p:blipFill>
        <p:spPr>
          <a:xfrm>
            <a:off x="1025362" y="1578076"/>
            <a:ext cx="569299" cy="569299"/>
          </a:xfrm>
          <a:prstGeom prst="rect">
            <a:avLst/>
          </a:prstGeom>
        </p:spPr>
      </p:pic>
      <p:sp>
        <p:nvSpPr>
          <p:cNvPr id="2" name="Rectangle 1">
            <a:extLst>
              <a:ext uri="{FF2B5EF4-FFF2-40B4-BE49-F238E27FC236}">
                <a16:creationId xmlns:a16="http://schemas.microsoft.com/office/drawing/2014/main" id="{DD707320-A7A7-F9B9-EFA6-1E0988487F51}"/>
              </a:ext>
            </a:extLst>
          </p:cNvPr>
          <p:cNvSpPr/>
          <p:nvPr/>
        </p:nvSpPr>
        <p:spPr>
          <a:xfrm>
            <a:off x="663677" y="6093633"/>
            <a:ext cx="13280923" cy="1043465"/>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26809B3-31F4-B455-15DC-129598C768D9}"/>
              </a:ext>
            </a:extLst>
          </p:cNvPr>
          <p:cNvPicPr>
            <a:picLocks noChangeAspect="1"/>
          </p:cNvPicPr>
          <p:nvPr/>
        </p:nvPicPr>
        <p:blipFill>
          <a:blip r:embed="rId14"/>
          <a:stretch>
            <a:fillRect/>
          </a:stretch>
        </p:blipFill>
        <p:spPr>
          <a:xfrm>
            <a:off x="9639300" y="6483605"/>
            <a:ext cx="475486" cy="475486"/>
          </a:xfrm>
          <a:prstGeom prst="rect">
            <a:avLst/>
          </a:prstGeom>
        </p:spPr>
      </p:pic>
      <p:pic>
        <p:nvPicPr>
          <p:cNvPr id="23" name="Graphic 22" descr="Marker with solid fill">
            <a:extLst>
              <a:ext uri="{FF2B5EF4-FFF2-40B4-BE49-F238E27FC236}">
                <a16:creationId xmlns:a16="http://schemas.microsoft.com/office/drawing/2014/main" id="{85DBCD25-9EBC-BE3A-FF60-0A8A5B8FE85D}"/>
              </a:ext>
            </a:extLst>
          </p:cNvPr>
          <p:cNvPicPr>
            <a:picLocks noChangeAspect="1"/>
          </p:cNvPicPr>
          <p:nvPr/>
        </p:nvPicPr>
        <p:blipFill>
          <a:blip r:embed="rId15">
            <a:extLst>
              <a:ext uri="{96DAC541-7B7A-43D3-8B79-37D633B846F1}">
                <asvg:svgBlip xmlns:asvg="http://schemas.microsoft.com/office/drawing/2016/SVG/main" r:embed="rId16"/>
              </a:ext>
            </a:extLst>
          </a:blip>
          <a:srcRect l="11318" r="13390"/>
          <a:stretch/>
        </p:blipFill>
        <p:spPr>
          <a:xfrm>
            <a:off x="1066798" y="6441621"/>
            <a:ext cx="462757" cy="614623"/>
          </a:xfrm>
          <a:prstGeom prst="rect">
            <a:avLst/>
          </a:prstGeom>
        </p:spPr>
      </p:pic>
      <p:pic>
        <p:nvPicPr>
          <p:cNvPr id="21" name="Graphic 20" descr="Walk with solid fill">
            <a:extLst>
              <a:ext uri="{FF2B5EF4-FFF2-40B4-BE49-F238E27FC236}">
                <a16:creationId xmlns:a16="http://schemas.microsoft.com/office/drawing/2014/main" id="{BBC4F309-AA3A-40B5-8AD6-D24ADE64B27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37047" y="6466469"/>
            <a:ext cx="532324" cy="532324"/>
          </a:xfrm>
          <a:prstGeom prst="rect">
            <a:avLst/>
          </a:prstGeom>
        </p:spPr>
      </p:pic>
      <p:sp>
        <p:nvSpPr>
          <p:cNvPr id="40" name="TextBox 39">
            <a:extLst>
              <a:ext uri="{FF2B5EF4-FFF2-40B4-BE49-F238E27FC236}">
                <a16:creationId xmlns:a16="http://schemas.microsoft.com/office/drawing/2014/main" id="{79D053DC-7CEE-2B89-1B68-D35DA620EA90}"/>
              </a:ext>
            </a:extLst>
          </p:cNvPr>
          <p:cNvSpPr txBox="1"/>
          <p:nvPr/>
        </p:nvSpPr>
        <p:spPr>
          <a:xfrm>
            <a:off x="5847587" y="6424617"/>
            <a:ext cx="3602085" cy="553998"/>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Geofencing + Foot Traffic</a:t>
            </a:r>
          </a:p>
          <a:p>
            <a:r>
              <a:rPr lang="en-US" sz="1000" dirty="0">
                <a:solidFill>
                  <a:schemeClr val="bg1"/>
                </a:solidFill>
                <a:latin typeface="Arial" panose="020B0604020202020204" pitchFamily="34" charset="0"/>
                <a:cs typeface="Arial" panose="020B0604020202020204" pitchFamily="34" charset="0"/>
              </a:rPr>
              <a:t>Delivers ads to mobile users based on location, recency and tracks foot traffic to your business.</a:t>
            </a:r>
          </a:p>
        </p:txBody>
      </p:sp>
      <p:sp>
        <p:nvSpPr>
          <p:cNvPr id="43" name="TextBox 42">
            <a:extLst>
              <a:ext uri="{FF2B5EF4-FFF2-40B4-BE49-F238E27FC236}">
                <a16:creationId xmlns:a16="http://schemas.microsoft.com/office/drawing/2014/main" id="{F794BE7E-8DB9-42A2-D197-346016DAEA9F}"/>
              </a:ext>
            </a:extLst>
          </p:cNvPr>
          <p:cNvSpPr txBox="1"/>
          <p:nvPr/>
        </p:nvSpPr>
        <p:spPr>
          <a:xfrm>
            <a:off x="980087" y="6107041"/>
            <a:ext cx="3602085"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MOBILE</a:t>
            </a:r>
            <a:endParaRPr lang="en-US" sz="1400" dirty="0">
              <a:solidFill>
                <a:schemeClr val="bg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CC0332E-1814-889C-AC10-59AB6123B696}"/>
              </a:ext>
            </a:extLst>
          </p:cNvPr>
          <p:cNvSpPr txBox="1"/>
          <p:nvPr/>
        </p:nvSpPr>
        <p:spPr>
          <a:xfrm>
            <a:off x="10114787" y="6414818"/>
            <a:ext cx="3602085" cy="553998"/>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Streaming Audio</a:t>
            </a:r>
          </a:p>
          <a:p>
            <a:r>
              <a:rPr lang="en-US" sz="1000" dirty="0">
                <a:solidFill>
                  <a:schemeClr val="bg1"/>
                </a:solidFill>
                <a:latin typeface="Arial" panose="020B0604020202020204" pitchFamily="34" charset="0"/>
                <a:cs typeface="Arial" panose="020B0604020202020204" pitchFamily="34" charset="0"/>
              </a:rPr>
              <a:t>Delivers audio messaging through some of the world's largest streaming platforms.</a:t>
            </a:r>
          </a:p>
        </p:txBody>
      </p:sp>
      <p:sp>
        <p:nvSpPr>
          <p:cNvPr id="5" name="TextBox 4">
            <a:extLst>
              <a:ext uri="{FF2B5EF4-FFF2-40B4-BE49-F238E27FC236}">
                <a16:creationId xmlns:a16="http://schemas.microsoft.com/office/drawing/2014/main" id="{CA712142-9872-424E-C69B-176E9B6467FD}"/>
              </a:ext>
            </a:extLst>
          </p:cNvPr>
          <p:cNvSpPr txBox="1"/>
          <p:nvPr/>
        </p:nvSpPr>
        <p:spPr>
          <a:xfrm>
            <a:off x="1542287" y="1551273"/>
            <a:ext cx="3602085" cy="70788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Targeted Display, Video, and Native</a:t>
            </a:r>
          </a:p>
          <a:p>
            <a:r>
              <a:rPr lang="en-US" sz="1000" dirty="0">
                <a:latin typeface="Arial" panose="020B0604020202020204" pitchFamily="34" charset="0"/>
                <a:cs typeface="Arial" panose="020B0604020202020204" pitchFamily="34" charset="0"/>
              </a:rPr>
              <a:t>Uses 1st and/or third-party data to target consumers based on audience, content, keyword targeting, retargeting, website, and CRM Matching.</a:t>
            </a:r>
          </a:p>
        </p:txBody>
      </p:sp>
      <p:sp>
        <p:nvSpPr>
          <p:cNvPr id="7" name="TextBox 6">
            <a:extLst>
              <a:ext uri="{FF2B5EF4-FFF2-40B4-BE49-F238E27FC236}">
                <a16:creationId xmlns:a16="http://schemas.microsoft.com/office/drawing/2014/main" id="{B53E36A2-3AE2-07A4-FABF-A0D36759D71E}"/>
              </a:ext>
            </a:extLst>
          </p:cNvPr>
          <p:cNvSpPr txBox="1"/>
          <p:nvPr/>
        </p:nvSpPr>
        <p:spPr>
          <a:xfrm>
            <a:off x="1021177" y="273267"/>
            <a:ext cx="11300951" cy="707882"/>
          </a:xfrm>
          <a:prstGeom prst="rect">
            <a:avLst/>
          </a:prstGeom>
          <a:noFill/>
        </p:spPr>
        <p:txBody>
          <a:bodyPr wrap="square" lIns="91436" tIns="45718" rIns="91436" bIns="45718" rtlCol="0">
            <a:spAutoFit/>
          </a:bodyPr>
          <a:lstStyle/>
          <a:p>
            <a:r>
              <a:rPr lang="en-US" sz="4000" b="1" dirty="0">
                <a:ln w="19050">
                  <a:noFill/>
                </a:ln>
                <a:solidFill>
                  <a:schemeClr val="tx1">
                    <a:lumMod val="85000"/>
                    <a:lumOff val="15000"/>
                  </a:schemeClr>
                </a:solidFill>
                <a:latin typeface="Avenir Next Demi Bold" panose="020B0503020202020204" pitchFamily="34" charset="0"/>
              </a:rPr>
              <a:t>CAPABILITIES OVERVIEW</a:t>
            </a:r>
          </a:p>
        </p:txBody>
      </p:sp>
      <p:sp>
        <p:nvSpPr>
          <p:cNvPr id="8" name="TextBox 7">
            <a:extLst>
              <a:ext uri="{FF2B5EF4-FFF2-40B4-BE49-F238E27FC236}">
                <a16:creationId xmlns:a16="http://schemas.microsoft.com/office/drawing/2014/main" id="{98AF672D-0424-7D6B-5A50-0156BD21AC10}"/>
              </a:ext>
            </a:extLst>
          </p:cNvPr>
          <p:cNvSpPr txBox="1"/>
          <p:nvPr/>
        </p:nvSpPr>
        <p:spPr>
          <a:xfrm>
            <a:off x="1542286" y="2387728"/>
            <a:ext cx="3602085" cy="70788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Addressable: Display, Video, STV</a:t>
            </a:r>
          </a:p>
          <a:p>
            <a:r>
              <a:rPr lang="en-US" sz="1000" dirty="0">
                <a:latin typeface="Arial" panose="020B0604020202020204" pitchFamily="34" charset="0"/>
                <a:cs typeface="Arial" panose="020B0604020202020204" pitchFamily="34" charset="0"/>
              </a:rPr>
              <a:t>Targets the devices of consumers at specific households or businesses with based on a list of addresses provided or curated based on demographic, psychographic and location.</a:t>
            </a:r>
          </a:p>
        </p:txBody>
      </p:sp>
      <p:sp>
        <p:nvSpPr>
          <p:cNvPr id="10" name="TextBox 9">
            <a:extLst>
              <a:ext uri="{FF2B5EF4-FFF2-40B4-BE49-F238E27FC236}">
                <a16:creationId xmlns:a16="http://schemas.microsoft.com/office/drawing/2014/main" id="{DDB2BA11-F8A7-B3F5-C25B-661DA4D5DCE8}"/>
              </a:ext>
            </a:extLst>
          </p:cNvPr>
          <p:cNvSpPr txBox="1"/>
          <p:nvPr/>
        </p:nvSpPr>
        <p:spPr>
          <a:xfrm>
            <a:off x="1542287" y="3224183"/>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Email Marketing</a:t>
            </a:r>
          </a:p>
          <a:p>
            <a:r>
              <a:rPr lang="en-US" sz="1000" dirty="0">
                <a:latin typeface="Arial" panose="020B0604020202020204" pitchFamily="34" charset="0"/>
                <a:cs typeface="Arial" panose="020B0604020202020204" pitchFamily="34" charset="0"/>
              </a:rPr>
              <a:t>Delivers messaging directly to inboxes of viable prospects with available match-back reporting.</a:t>
            </a:r>
          </a:p>
        </p:txBody>
      </p:sp>
      <p:sp>
        <p:nvSpPr>
          <p:cNvPr id="12" name="TextBox 11">
            <a:extLst>
              <a:ext uri="{FF2B5EF4-FFF2-40B4-BE49-F238E27FC236}">
                <a16:creationId xmlns:a16="http://schemas.microsoft.com/office/drawing/2014/main" id="{77E0E4B3-373C-2CEB-22D1-777AFC0C460F}"/>
              </a:ext>
            </a:extLst>
          </p:cNvPr>
          <p:cNvSpPr txBox="1"/>
          <p:nvPr/>
        </p:nvSpPr>
        <p:spPr>
          <a:xfrm>
            <a:off x="1542287" y="3906517"/>
            <a:ext cx="3602085" cy="70788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Spark</a:t>
            </a:r>
          </a:p>
          <a:p>
            <a:r>
              <a:rPr lang="en-US" sz="1000" dirty="0">
                <a:latin typeface="Arial" panose="020B0604020202020204" pitchFamily="34" charset="0"/>
                <a:cs typeface="Arial" panose="020B0604020202020204" pitchFamily="34" charset="0"/>
              </a:rPr>
              <a:t>Leverage the power of today's technology and Artificial Intelligence to drive conversions across a range of advertising channels.</a:t>
            </a:r>
          </a:p>
        </p:txBody>
      </p:sp>
      <p:sp>
        <p:nvSpPr>
          <p:cNvPr id="14" name="TextBox 13">
            <a:extLst>
              <a:ext uri="{FF2B5EF4-FFF2-40B4-BE49-F238E27FC236}">
                <a16:creationId xmlns:a16="http://schemas.microsoft.com/office/drawing/2014/main" id="{13A0732E-57D0-8F6A-AA1E-E0577F389127}"/>
              </a:ext>
            </a:extLst>
          </p:cNvPr>
          <p:cNvSpPr txBox="1"/>
          <p:nvPr/>
        </p:nvSpPr>
        <p:spPr>
          <a:xfrm>
            <a:off x="1542286" y="4742739"/>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Search Engine Marketing</a:t>
            </a:r>
          </a:p>
          <a:p>
            <a:r>
              <a:rPr lang="en-US" sz="1000" dirty="0">
                <a:latin typeface="Arial" panose="020B0604020202020204" pitchFamily="34" charset="0"/>
                <a:cs typeface="Arial" panose="020B0604020202020204" pitchFamily="34" charset="0"/>
              </a:rPr>
              <a:t>Delivers ads next to relevant search results for the greatest opportunity to measure conversions.</a:t>
            </a:r>
          </a:p>
        </p:txBody>
      </p:sp>
      <p:sp>
        <p:nvSpPr>
          <p:cNvPr id="19" name="TextBox 18">
            <a:extLst>
              <a:ext uri="{FF2B5EF4-FFF2-40B4-BE49-F238E27FC236}">
                <a16:creationId xmlns:a16="http://schemas.microsoft.com/office/drawing/2014/main" id="{94230BEB-BA76-D373-3E4E-3044525291D8}"/>
              </a:ext>
            </a:extLst>
          </p:cNvPr>
          <p:cNvSpPr txBox="1"/>
          <p:nvPr/>
        </p:nvSpPr>
        <p:spPr>
          <a:xfrm>
            <a:off x="975601" y="1243496"/>
            <a:ext cx="3602085"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CROSS-PLATFORM</a:t>
            </a:r>
            <a:endParaRPr lang="en-US" sz="14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921CD45-BEBA-2D27-8EE2-FDBDCE35F76F}"/>
              </a:ext>
            </a:extLst>
          </p:cNvPr>
          <p:cNvSpPr txBox="1"/>
          <p:nvPr/>
        </p:nvSpPr>
        <p:spPr>
          <a:xfrm>
            <a:off x="5847587" y="1551273"/>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Facebook and Instagram</a:t>
            </a:r>
          </a:p>
          <a:p>
            <a:r>
              <a:rPr lang="en-US" sz="1000" dirty="0">
                <a:latin typeface="Arial" panose="020B0604020202020204" pitchFamily="34" charset="0"/>
                <a:cs typeface="Arial" panose="020B0604020202020204" pitchFamily="34" charset="0"/>
              </a:rPr>
              <a:t>Amplify image or video messaging to targeted users on two of the most popular social media platforms.</a:t>
            </a:r>
          </a:p>
        </p:txBody>
      </p:sp>
      <p:sp>
        <p:nvSpPr>
          <p:cNvPr id="27" name="TextBox 26">
            <a:extLst>
              <a:ext uri="{FF2B5EF4-FFF2-40B4-BE49-F238E27FC236}">
                <a16:creationId xmlns:a16="http://schemas.microsoft.com/office/drawing/2014/main" id="{97DB1637-C40D-487D-E845-06A460DA1A20}"/>
              </a:ext>
            </a:extLst>
          </p:cNvPr>
          <p:cNvSpPr txBox="1"/>
          <p:nvPr/>
        </p:nvSpPr>
        <p:spPr>
          <a:xfrm>
            <a:off x="5847587" y="3049856"/>
            <a:ext cx="3602085" cy="70788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TikTok</a:t>
            </a:r>
          </a:p>
          <a:p>
            <a:r>
              <a:rPr lang="en-US" sz="1000" dirty="0">
                <a:latin typeface="Arial" panose="020B0604020202020204" pitchFamily="34" charset="0"/>
                <a:cs typeface="Arial" panose="020B0604020202020204" pitchFamily="34" charset="0"/>
              </a:rPr>
              <a:t>Provides unique engagement solutions and immersive formats to creatively and authentically connect with audiences.</a:t>
            </a:r>
          </a:p>
        </p:txBody>
      </p:sp>
      <p:sp>
        <p:nvSpPr>
          <p:cNvPr id="29" name="TextBox 28">
            <a:extLst>
              <a:ext uri="{FF2B5EF4-FFF2-40B4-BE49-F238E27FC236}">
                <a16:creationId xmlns:a16="http://schemas.microsoft.com/office/drawing/2014/main" id="{0066A704-C716-38E2-DC44-C0F0FAA229BA}"/>
              </a:ext>
            </a:extLst>
          </p:cNvPr>
          <p:cNvSpPr txBox="1"/>
          <p:nvPr/>
        </p:nvSpPr>
        <p:spPr>
          <a:xfrm>
            <a:off x="5847587" y="3950425"/>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LinkedIn</a:t>
            </a:r>
          </a:p>
          <a:p>
            <a:r>
              <a:rPr lang="en-US" sz="1000" dirty="0">
                <a:latin typeface="Arial" panose="020B0604020202020204" pitchFamily="34" charset="0"/>
                <a:cs typeface="Arial" panose="020B0604020202020204" pitchFamily="34" charset="0"/>
              </a:rPr>
              <a:t>Positions your messaging in users’ feeds in the world’s largest professional networking environment</a:t>
            </a:r>
          </a:p>
        </p:txBody>
      </p:sp>
      <p:sp>
        <p:nvSpPr>
          <p:cNvPr id="31" name="TextBox 30">
            <a:extLst>
              <a:ext uri="{FF2B5EF4-FFF2-40B4-BE49-F238E27FC236}">
                <a16:creationId xmlns:a16="http://schemas.microsoft.com/office/drawing/2014/main" id="{8F69E613-2CE9-7E8D-98BF-6E2F3B1BED6F}"/>
              </a:ext>
            </a:extLst>
          </p:cNvPr>
          <p:cNvSpPr txBox="1"/>
          <p:nvPr/>
        </p:nvSpPr>
        <p:spPr>
          <a:xfrm>
            <a:off x="5847587" y="4775150"/>
            <a:ext cx="3602085" cy="553998"/>
          </a:xfrm>
          <a:prstGeom prst="rect">
            <a:avLst/>
          </a:prstGeom>
          <a:noFill/>
        </p:spPr>
        <p:txBody>
          <a:bodyPr wrap="square" rtlCol="0">
            <a:spAutoFit/>
          </a:bodyPr>
          <a:lstStyle/>
          <a:p>
            <a:r>
              <a:rPr lang="en-US" sz="1000" b="1" dirty="0" err="1">
                <a:latin typeface="Arial" panose="020B0604020202020204" pitchFamily="34" charset="0"/>
                <a:cs typeface="Arial" panose="020B0604020202020204" pitchFamily="34" charset="0"/>
              </a:rPr>
              <a:t>Nextdoor</a:t>
            </a:r>
            <a:endParaRPr lang="en-US" sz="1000" b="1"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Target customers in your neighborhood with this hyperlocal social networking service for local communities.</a:t>
            </a:r>
          </a:p>
        </p:txBody>
      </p:sp>
      <p:sp>
        <p:nvSpPr>
          <p:cNvPr id="33" name="TextBox 32">
            <a:extLst>
              <a:ext uri="{FF2B5EF4-FFF2-40B4-BE49-F238E27FC236}">
                <a16:creationId xmlns:a16="http://schemas.microsoft.com/office/drawing/2014/main" id="{CEF7D909-5BF1-F500-ED1B-220609F568DD}"/>
              </a:ext>
            </a:extLst>
          </p:cNvPr>
          <p:cNvSpPr txBox="1"/>
          <p:nvPr/>
        </p:nvSpPr>
        <p:spPr>
          <a:xfrm>
            <a:off x="5847587" y="5498584"/>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YouTube</a:t>
            </a:r>
          </a:p>
          <a:p>
            <a:r>
              <a:rPr lang="en-US" sz="1000" dirty="0">
                <a:latin typeface="Arial" panose="020B0604020202020204" pitchFamily="34" charset="0"/>
                <a:cs typeface="Arial" panose="020B0604020202020204" pitchFamily="34" charset="0"/>
              </a:rPr>
              <a:t>TrueView and other YouTube advertising formats and placements available.</a:t>
            </a:r>
          </a:p>
        </p:txBody>
      </p:sp>
      <p:sp>
        <p:nvSpPr>
          <p:cNvPr id="38" name="TextBox 37">
            <a:extLst>
              <a:ext uri="{FF2B5EF4-FFF2-40B4-BE49-F238E27FC236}">
                <a16:creationId xmlns:a16="http://schemas.microsoft.com/office/drawing/2014/main" id="{2910887B-08D4-AEF1-A203-2EF7DD02631E}"/>
              </a:ext>
            </a:extLst>
          </p:cNvPr>
          <p:cNvSpPr txBox="1"/>
          <p:nvPr/>
        </p:nvSpPr>
        <p:spPr>
          <a:xfrm>
            <a:off x="1542287" y="6420099"/>
            <a:ext cx="3602085" cy="553998"/>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Geofencing</a:t>
            </a:r>
          </a:p>
          <a:p>
            <a:r>
              <a:rPr lang="en-US" sz="1000" dirty="0">
                <a:solidFill>
                  <a:schemeClr val="bg1"/>
                </a:solidFill>
                <a:latin typeface="Arial" panose="020B0604020202020204" pitchFamily="34" charset="0"/>
                <a:cs typeface="Arial" panose="020B0604020202020204" pitchFamily="34" charset="0"/>
              </a:rPr>
              <a:t>Targets mobile users based on their current location or locations previously visited (up to 365 days in the past).</a:t>
            </a:r>
          </a:p>
        </p:txBody>
      </p:sp>
      <p:sp>
        <p:nvSpPr>
          <p:cNvPr id="42" name="TextBox 41">
            <a:extLst>
              <a:ext uri="{FF2B5EF4-FFF2-40B4-BE49-F238E27FC236}">
                <a16:creationId xmlns:a16="http://schemas.microsoft.com/office/drawing/2014/main" id="{8AD4BE20-619D-DF2C-BE80-1BD1075141DB}"/>
              </a:ext>
            </a:extLst>
          </p:cNvPr>
          <p:cNvSpPr txBox="1"/>
          <p:nvPr/>
        </p:nvSpPr>
        <p:spPr>
          <a:xfrm>
            <a:off x="5282876" y="1239727"/>
            <a:ext cx="3602085"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SOCIAL</a:t>
            </a:r>
            <a:endParaRPr lang="en-US" sz="14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271203E-4B30-811F-97E7-E5BAAF134426}"/>
              </a:ext>
            </a:extLst>
          </p:cNvPr>
          <p:cNvSpPr txBox="1"/>
          <p:nvPr/>
        </p:nvSpPr>
        <p:spPr>
          <a:xfrm>
            <a:off x="9550076" y="1237284"/>
            <a:ext cx="3602085"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STREAMING TV</a:t>
            </a:r>
            <a:endParaRPr lang="en-US" sz="14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274F7B1-FA94-F7C9-C5BF-12B176FC51D9}"/>
              </a:ext>
            </a:extLst>
          </p:cNvPr>
          <p:cNvSpPr txBox="1"/>
          <p:nvPr/>
        </p:nvSpPr>
        <p:spPr>
          <a:xfrm>
            <a:off x="10114787" y="1701315"/>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Audience Targeted</a:t>
            </a:r>
          </a:p>
          <a:p>
            <a:r>
              <a:rPr lang="en-US" sz="1000" dirty="0">
                <a:latin typeface="Arial" panose="020B0604020202020204" pitchFamily="34" charset="0"/>
                <a:cs typeface="Arial" panose="020B0604020202020204" pitchFamily="34" charset="0"/>
              </a:rPr>
              <a:t>Deliver targeted ads to specific audiences based on behavior and demographics across streaming platforms.</a:t>
            </a:r>
          </a:p>
        </p:txBody>
      </p:sp>
      <p:sp>
        <p:nvSpPr>
          <p:cNvPr id="49" name="TextBox 48">
            <a:extLst>
              <a:ext uri="{FF2B5EF4-FFF2-40B4-BE49-F238E27FC236}">
                <a16:creationId xmlns:a16="http://schemas.microsoft.com/office/drawing/2014/main" id="{099246CE-32B2-46D8-B6AA-1F8C03FFF498}"/>
              </a:ext>
            </a:extLst>
          </p:cNvPr>
          <p:cNvSpPr txBox="1"/>
          <p:nvPr/>
        </p:nvSpPr>
        <p:spPr>
          <a:xfrm>
            <a:off x="10114787" y="2428877"/>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Channel</a:t>
            </a:r>
          </a:p>
          <a:p>
            <a:r>
              <a:rPr lang="en-US" sz="1000" dirty="0">
                <a:latin typeface="Arial" panose="020B0604020202020204" pitchFamily="34" charset="0"/>
                <a:cs typeface="Arial" panose="020B0604020202020204" pitchFamily="34" charset="0"/>
              </a:rPr>
              <a:t>Reach viewers through curated channels, ensuring your ads align with content that resonates with your audience.</a:t>
            </a:r>
          </a:p>
        </p:txBody>
      </p:sp>
      <p:sp>
        <p:nvSpPr>
          <p:cNvPr id="51" name="TextBox 50">
            <a:extLst>
              <a:ext uri="{FF2B5EF4-FFF2-40B4-BE49-F238E27FC236}">
                <a16:creationId xmlns:a16="http://schemas.microsoft.com/office/drawing/2014/main" id="{3F8973E0-EDAE-9153-9C96-09F9D1B104DA}"/>
              </a:ext>
            </a:extLst>
          </p:cNvPr>
          <p:cNvSpPr txBox="1"/>
          <p:nvPr/>
        </p:nvSpPr>
        <p:spPr>
          <a:xfrm>
            <a:off x="10114787" y="3146110"/>
            <a:ext cx="360208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Addressable</a:t>
            </a:r>
          </a:p>
          <a:p>
            <a:r>
              <a:rPr lang="en-US" sz="1000" dirty="0">
                <a:latin typeface="Arial" panose="020B0604020202020204" pitchFamily="34" charset="0"/>
                <a:cs typeface="Arial" panose="020B0604020202020204" pitchFamily="34" charset="0"/>
              </a:rPr>
              <a:t>Target specific households with personalized ads across streaming services for precise engagement.</a:t>
            </a:r>
          </a:p>
        </p:txBody>
      </p:sp>
      <p:sp>
        <p:nvSpPr>
          <p:cNvPr id="53" name="TextBox 52">
            <a:extLst>
              <a:ext uri="{FF2B5EF4-FFF2-40B4-BE49-F238E27FC236}">
                <a16:creationId xmlns:a16="http://schemas.microsoft.com/office/drawing/2014/main" id="{95BA6629-CA87-EE9C-F891-7D163F5C00C4}"/>
              </a:ext>
            </a:extLst>
          </p:cNvPr>
          <p:cNvSpPr txBox="1"/>
          <p:nvPr/>
        </p:nvSpPr>
        <p:spPr>
          <a:xfrm>
            <a:off x="10114787" y="3865439"/>
            <a:ext cx="3932290" cy="70788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Premium Subscription Services: YouTube TV, Hulu, &amp; More</a:t>
            </a:r>
          </a:p>
          <a:p>
            <a:r>
              <a:rPr lang="en-US" sz="1000" dirty="0">
                <a:latin typeface="Arial" panose="020B0604020202020204" pitchFamily="34" charset="0"/>
                <a:cs typeface="Arial" panose="020B0604020202020204" pitchFamily="34" charset="0"/>
              </a:rPr>
              <a:t>Access high-quality ad placements on premium streaming platforms like YouTube TV and Hulu, reaching engaged subscribers.</a:t>
            </a:r>
          </a:p>
        </p:txBody>
      </p:sp>
      <p:sp>
        <p:nvSpPr>
          <p:cNvPr id="55" name="TextBox 54">
            <a:extLst>
              <a:ext uri="{FF2B5EF4-FFF2-40B4-BE49-F238E27FC236}">
                <a16:creationId xmlns:a16="http://schemas.microsoft.com/office/drawing/2014/main" id="{4C0092A5-E165-BC74-BDBF-88DC04ED87CC}"/>
              </a:ext>
            </a:extLst>
          </p:cNvPr>
          <p:cNvSpPr txBox="1"/>
          <p:nvPr/>
        </p:nvSpPr>
        <p:spPr>
          <a:xfrm>
            <a:off x="10114786" y="4742691"/>
            <a:ext cx="3778195"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Live Sports</a:t>
            </a:r>
          </a:p>
          <a:p>
            <a:r>
              <a:rPr lang="en-US" sz="1000" dirty="0">
                <a:latin typeface="Arial" panose="020B0604020202020204" pitchFamily="34" charset="0"/>
                <a:cs typeface="Arial" panose="020B0604020202020204" pitchFamily="34" charset="0"/>
              </a:rPr>
              <a:t>Capture the attention of passionate sports fans with ads during live streaming sports events on major platforms.</a:t>
            </a:r>
          </a:p>
        </p:txBody>
      </p:sp>
      <p:sp>
        <p:nvSpPr>
          <p:cNvPr id="18" name="TextBox 17">
            <a:extLst>
              <a:ext uri="{FF2B5EF4-FFF2-40B4-BE49-F238E27FC236}">
                <a16:creationId xmlns:a16="http://schemas.microsoft.com/office/drawing/2014/main" id="{4F19053C-59A3-044A-0EAB-D1142A7E6E8D}"/>
              </a:ext>
            </a:extLst>
          </p:cNvPr>
          <p:cNvSpPr txBox="1"/>
          <p:nvPr/>
        </p:nvSpPr>
        <p:spPr>
          <a:xfrm>
            <a:off x="5837011" y="2258461"/>
            <a:ext cx="3602085" cy="70788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Snapchat</a:t>
            </a:r>
          </a:p>
          <a:p>
            <a:r>
              <a:rPr lang="en-US" sz="1000" dirty="0">
                <a:latin typeface="Arial" panose="020B0604020202020204" pitchFamily="34" charset="0"/>
                <a:cs typeface="Arial" panose="020B0604020202020204" pitchFamily="34" charset="0"/>
              </a:rPr>
              <a:t>Capture engaged consumers attention through targeted static or video ads based on their location and demographics.</a:t>
            </a:r>
          </a:p>
        </p:txBody>
      </p:sp>
      <p:pic>
        <p:nvPicPr>
          <p:cNvPr id="80" name="Picture 79">
            <a:extLst>
              <a:ext uri="{FF2B5EF4-FFF2-40B4-BE49-F238E27FC236}">
                <a16:creationId xmlns:a16="http://schemas.microsoft.com/office/drawing/2014/main" id="{B394BDED-68ED-D23E-822E-8C7BA6599DB0}"/>
              </a:ext>
            </a:extLst>
          </p:cNvPr>
          <p:cNvPicPr>
            <a:picLocks noChangeAspect="1"/>
          </p:cNvPicPr>
          <p:nvPr/>
        </p:nvPicPr>
        <p:blipFill>
          <a:blip r:embed="rId19"/>
          <a:stretch>
            <a:fillRect/>
          </a:stretch>
        </p:blipFill>
        <p:spPr>
          <a:xfrm>
            <a:off x="5430551" y="3158977"/>
            <a:ext cx="378936" cy="435989"/>
          </a:xfrm>
          <a:prstGeom prst="rect">
            <a:avLst/>
          </a:prstGeom>
        </p:spPr>
      </p:pic>
      <p:pic>
        <p:nvPicPr>
          <p:cNvPr id="84" name="Picture 83">
            <a:extLst>
              <a:ext uri="{FF2B5EF4-FFF2-40B4-BE49-F238E27FC236}">
                <a16:creationId xmlns:a16="http://schemas.microsoft.com/office/drawing/2014/main" id="{23A57B56-8621-33A1-FDF0-C5013CF9C0ED}"/>
              </a:ext>
            </a:extLst>
          </p:cNvPr>
          <p:cNvPicPr>
            <a:picLocks noChangeAspect="1"/>
          </p:cNvPicPr>
          <p:nvPr/>
        </p:nvPicPr>
        <p:blipFill>
          <a:blip r:embed="rId20"/>
          <a:stretch>
            <a:fillRect/>
          </a:stretch>
        </p:blipFill>
        <p:spPr>
          <a:xfrm>
            <a:off x="5372100" y="5573592"/>
            <a:ext cx="473273" cy="333140"/>
          </a:xfrm>
          <a:prstGeom prst="rect">
            <a:avLst/>
          </a:prstGeom>
        </p:spPr>
      </p:pic>
      <p:pic>
        <p:nvPicPr>
          <p:cNvPr id="86" name="Picture 85">
            <a:extLst>
              <a:ext uri="{FF2B5EF4-FFF2-40B4-BE49-F238E27FC236}">
                <a16:creationId xmlns:a16="http://schemas.microsoft.com/office/drawing/2014/main" id="{DD21176B-816C-D301-6DA7-5868D69506F8}"/>
              </a:ext>
            </a:extLst>
          </p:cNvPr>
          <p:cNvPicPr>
            <a:picLocks noChangeAspect="1"/>
          </p:cNvPicPr>
          <p:nvPr/>
        </p:nvPicPr>
        <p:blipFill>
          <a:blip r:embed="rId21"/>
          <a:stretch>
            <a:fillRect/>
          </a:stretch>
        </p:blipFill>
        <p:spPr>
          <a:xfrm>
            <a:off x="5368412" y="1639402"/>
            <a:ext cx="468098" cy="327303"/>
          </a:xfrm>
          <a:prstGeom prst="rect">
            <a:avLst/>
          </a:prstGeom>
        </p:spPr>
      </p:pic>
      <p:pic>
        <p:nvPicPr>
          <p:cNvPr id="3" name="Picture 2">
            <a:extLst>
              <a:ext uri="{FF2B5EF4-FFF2-40B4-BE49-F238E27FC236}">
                <a16:creationId xmlns:a16="http://schemas.microsoft.com/office/drawing/2014/main" id="{11C903EB-31FB-E293-BDAE-2834699BDC4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9785" y="7263103"/>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478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13">
            <a:extLst>
              <a:ext uri="{FF2B5EF4-FFF2-40B4-BE49-F238E27FC236}">
                <a16:creationId xmlns:a16="http://schemas.microsoft.com/office/drawing/2014/main" id="{3CB19EAC-DE4E-1A4F-96E9-A8F33FF8482C}"/>
              </a:ext>
            </a:extLst>
          </p:cNvPr>
          <p:cNvSpPr txBox="1">
            <a:spLocks/>
          </p:cNvSpPr>
          <p:nvPr/>
        </p:nvSpPr>
        <p:spPr>
          <a:xfrm>
            <a:off x="182978" y="264324"/>
            <a:ext cx="8890782" cy="1567898"/>
          </a:xfrm>
          <a:prstGeom prst="rect">
            <a:avLst/>
          </a:prstGeom>
        </p:spPr>
        <p:txBody>
          <a:bodyPr lIns="91440" tIns="45720" rIns="91440" bIns="45720" anchor="t"/>
          <a:lstStyle>
            <a:lvl1pPr algn="l" defTabSz="1097280" rtl="0" eaLnBrk="1" latinLnBrk="0" hangingPunct="1">
              <a:lnSpc>
                <a:spcPct val="90000"/>
              </a:lnSpc>
              <a:spcBef>
                <a:spcPct val="0"/>
              </a:spcBef>
              <a:buNone/>
              <a:defRPr sz="5280" b="0" i="0" kern="1200">
                <a:solidFill>
                  <a:schemeClr val="tx1"/>
                </a:solidFill>
                <a:latin typeface="Franklin Gothic Medium Regular"/>
                <a:ea typeface="+mj-ea"/>
                <a:cs typeface="+mj-cs"/>
              </a:defRPr>
            </a:lvl1pPr>
          </a:lstStyle>
          <a:p>
            <a:r>
              <a:rPr lang="en-US" sz="4800" b="1">
                <a:solidFill>
                  <a:srgbClr val="1D3D7C"/>
                </a:solidFill>
                <a:latin typeface="Avenir Next Demi Bold"/>
                <a:cs typeface="Arial"/>
              </a:rPr>
              <a:t>ALL-INCLUSIVE</a:t>
            </a:r>
          </a:p>
          <a:p>
            <a:r>
              <a:rPr lang="en-US" sz="4000">
                <a:latin typeface="Avenir Next Demi Bold"/>
                <a:cs typeface="Arial"/>
              </a:rPr>
              <a:t>VIP ACCESS</a:t>
            </a:r>
          </a:p>
        </p:txBody>
      </p:sp>
      <p:sp>
        <p:nvSpPr>
          <p:cNvPr id="37" name="TextBox 36">
            <a:extLst>
              <a:ext uri="{FF2B5EF4-FFF2-40B4-BE49-F238E27FC236}">
                <a16:creationId xmlns:a16="http://schemas.microsoft.com/office/drawing/2014/main" id="{408D2D9B-9FEE-4049-9DE1-E6EF5F769C37}"/>
              </a:ext>
            </a:extLst>
          </p:cNvPr>
          <p:cNvSpPr txBox="1"/>
          <p:nvPr/>
        </p:nvSpPr>
        <p:spPr>
          <a:xfrm>
            <a:off x="133896" y="2298384"/>
            <a:ext cx="5324595" cy="1815882"/>
          </a:xfrm>
          <a:prstGeom prst="rect">
            <a:avLst/>
          </a:prstGeom>
          <a:noFill/>
        </p:spPr>
        <p:txBody>
          <a:bodyPr wrap="square" lIns="91440" tIns="45720" rIns="91440" bIns="45720" rtlCol="0" anchor="t">
            <a:spAutoFit/>
          </a:bodyPr>
          <a:lstStyle/>
          <a:p>
            <a:r>
              <a:rPr lang="en-US" sz="1600" b="1">
                <a:latin typeface="Arial"/>
                <a:ea typeface="+mn-lt"/>
                <a:cs typeface="Arial"/>
              </a:rPr>
              <a:t>RESEARCH</a:t>
            </a:r>
            <a:endParaRPr lang="en-US" sz="1600">
              <a:latin typeface="Arial"/>
              <a:ea typeface="+mn-lt"/>
              <a:cs typeface="Arial"/>
            </a:endParaRPr>
          </a:p>
          <a:p>
            <a:r>
              <a:rPr lang="en-US" sz="1600">
                <a:latin typeface="Arial"/>
                <a:ea typeface="+mn-lt"/>
                <a:cs typeface="Arial"/>
              </a:rPr>
              <a:t>In-House management of data allows for transparent and updated insights to fuel campaign performance</a:t>
            </a:r>
            <a:endParaRPr lang="en-US" sz="1600">
              <a:latin typeface="Arial"/>
              <a:cs typeface="Arial"/>
            </a:endParaRPr>
          </a:p>
          <a:p>
            <a:pPr marL="457200" indent="-457200">
              <a:buAutoNum type="arabicPeriod"/>
            </a:pPr>
            <a:endParaRPr lang="en-US" sz="1600">
              <a:latin typeface="Arial"/>
              <a:ea typeface="+mn-lt"/>
              <a:cs typeface="Arial"/>
            </a:endParaRPr>
          </a:p>
          <a:p>
            <a:endParaRPr lang="en-US" sz="1600">
              <a:latin typeface="Arial"/>
              <a:cs typeface="Arial"/>
            </a:endParaRPr>
          </a:p>
          <a:p>
            <a:pPr marL="457200" indent="-457200">
              <a:buAutoNum type="arabicPeriod"/>
            </a:pPr>
            <a:endParaRPr lang="en-US" sz="1600">
              <a:latin typeface="Arial"/>
              <a:ea typeface="+mn-lt"/>
              <a:cs typeface="Arial"/>
            </a:endParaRPr>
          </a:p>
          <a:p>
            <a:pPr marL="342900" indent="-342900">
              <a:buFont typeface="Arial"/>
              <a:buChar char="•"/>
            </a:pPr>
            <a:endParaRPr lang="en-US" sz="1600">
              <a:latin typeface="Arial"/>
              <a:cs typeface="Arial"/>
            </a:endParaRPr>
          </a:p>
        </p:txBody>
      </p:sp>
      <p:sp>
        <p:nvSpPr>
          <p:cNvPr id="38" name="TextBox 37">
            <a:extLst>
              <a:ext uri="{FF2B5EF4-FFF2-40B4-BE49-F238E27FC236}">
                <a16:creationId xmlns:a16="http://schemas.microsoft.com/office/drawing/2014/main" id="{698051FB-E570-7188-1DE6-4A7096DDDA5C}"/>
              </a:ext>
            </a:extLst>
          </p:cNvPr>
          <p:cNvSpPr txBox="1"/>
          <p:nvPr/>
        </p:nvSpPr>
        <p:spPr>
          <a:xfrm>
            <a:off x="156508" y="5331988"/>
            <a:ext cx="37044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cs typeface="Arial"/>
              </a:rPr>
              <a:t>MEASURMENT </a:t>
            </a:r>
            <a:endParaRPr lang="en-US" sz="1600">
              <a:latin typeface="Arial"/>
              <a:cs typeface="Arial"/>
            </a:endParaRPr>
          </a:p>
          <a:p>
            <a:r>
              <a:rPr lang="en-US" sz="1600">
                <a:latin typeface="Arial"/>
                <a:cs typeface="Arial"/>
              </a:rPr>
              <a:t>Provides</a:t>
            </a:r>
            <a:r>
              <a:rPr lang="en-US" sz="1600">
                <a:latin typeface="Arial"/>
                <a:ea typeface="+mn-lt"/>
                <a:cs typeface="Arial"/>
              </a:rPr>
              <a:t> both high-level overviews and in-depth analytics, allowing users to quickly grasp key metrics or thoroughly analyze data.</a:t>
            </a:r>
            <a:endParaRPr lang="en-US" sz="1600">
              <a:latin typeface="Arial"/>
              <a:cs typeface="Arial"/>
            </a:endParaRPr>
          </a:p>
        </p:txBody>
      </p:sp>
      <p:sp>
        <p:nvSpPr>
          <p:cNvPr id="39" name="TextBox 38">
            <a:extLst>
              <a:ext uri="{FF2B5EF4-FFF2-40B4-BE49-F238E27FC236}">
                <a16:creationId xmlns:a16="http://schemas.microsoft.com/office/drawing/2014/main" id="{70078D51-B74F-DC81-8403-6A817659BBFE}"/>
              </a:ext>
            </a:extLst>
          </p:cNvPr>
          <p:cNvSpPr txBox="1"/>
          <p:nvPr/>
        </p:nvSpPr>
        <p:spPr>
          <a:xfrm>
            <a:off x="134449" y="3569734"/>
            <a:ext cx="384047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ea typeface="+mn-lt"/>
                <a:cs typeface="Arial"/>
              </a:rPr>
              <a:t>EXECUTION </a:t>
            </a:r>
            <a:r>
              <a:rPr lang="en-US" sz="1600">
                <a:latin typeface="Arial"/>
                <a:ea typeface="+mn-lt"/>
                <a:cs typeface="Arial"/>
              </a:rPr>
              <a:t>–  With direct access to all the major DSP's, this allows us to seamlessly optimize campaigns across platforms without limitation</a:t>
            </a:r>
            <a:endParaRPr lang="en-US" sz="1600">
              <a:latin typeface="Arial"/>
              <a:cs typeface="Arial"/>
            </a:endParaRPr>
          </a:p>
        </p:txBody>
      </p:sp>
      <p:grpSp>
        <p:nvGrpSpPr>
          <p:cNvPr id="96" name="Group 95">
            <a:extLst>
              <a:ext uri="{FF2B5EF4-FFF2-40B4-BE49-F238E27FC236}">
                <a16:creationId xmlns:a16="http://schemas.microsoft.com/office/drawing/2014/main" id="{2B5D6B02-37BC-9CEB-4AA7-4D9EE11EC603}"/>
              </a:ext>
            </a:extLst>
          </p:cNvPr>
          <p:cNvGrpSpPr/>
          <p:nvPr/>
        </p:nvGrpSpPr>
        <p:grpSpPr>
          <a:xfrm>
            <a:off x="4864048" y="374037"/>
            <a:ext cx="9766352" cy="8715329"/>
            <a:chOff x="4204469" y="374037"/>
            <a:chExt cx="9766352" cy="8715329"/>
          </a:xfrm>
        </p:grpSpPr>
        <p:sp>
          <p:nvSpPr>
            <p:cNvPr id="43" name="Rectangle: Single Corner Snipped 42">
              <a:extLst>
                <a:ext uri="{FF2B5EF4-FFF2-40B4-BE49-F238E27FC236}">
                  <a16:creationId xmlns:a16="http://schemas.microsoft.com/office/drawing/2014/main" id="{B25FC74E-A80C-FC4D-8FB5-C8C0DE6E5279}"/>
                </a:ext>
              </a:extLst>
            </p:cNvPr>
            <p:cNvSpPr/>
            <p:nvPr/>
          </p:nvSpPr>
          <p:spPr>
            <a:xfrm rot="8100013">
              <a:off x="5186081" y="1304706"/>
              <a:ext cx="7739313" cy="7784660"/>
            </a:xfrm>
            <a:prstGeom prst="snip1Rect">
              <a:avLst>
                <a:gd name="adj" fmla="val 4488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8" name="Rectangle 67">
              <a:extLst>
                <a:ext uri="{FF2B5EF4-FFF2-40B4-BE49-F238E27FC236}">
                  <a16:creationId xmlns:a16="http://schemas.microsoft.com/office/drawing/2014/main" id="{1296A3B5-FC94-4D44-9D58-7B452BEF0138}"/>
                </a:ext>
              </a:extLst>
            </p:cNvPr>
            <p:cNvSpPr/>
            <p:nvPr/>
          </p:nvSpPr>
          <p:spPr>
            <a:xfrm rot="2695760">
              <a:off x="5246416" y="3464423"/>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8" name="Rectangle 47">
              <a:extLst>
                <a:ext uri="{FF2B5EF4-FFF2-40B4-BE49-F238E27FC236}">
                  <a16:creationId xmlns:a16="http://schemas.microsoft.com/office/drawing/2014/main" id="{B0E8C152-3073-CE42-8312-0D39A5A3B90E}"/>
                </a:ext>
              </a:extLst>
            </p:cNvPr>
            <p:cNvSpPr/>
            <p:nvPr/>
          </p:nvSpPr>
          <p:spPr>
            <a:xfrm rot="2695760">
              <a:off x="6272518" y="6599412"/>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5" name="Rectangle 44">
              <a:extLst>
                <a:ext uri="{FF2B5EF4-FFF2-40B4-BE49-F238E27FC236}">
                  <a16:creationId xmlns:a16="http://schemas.microsoft.com/office/drawing/2014/main" id="{93235D8A-C7F1-184D-AF1E-D8F9C4D00F02}"/>
                </a:ext>
              </a:extLst>
            </p:cNvPr>
            <p:cNvSpPr/>
            <p:nvPr/>
          </p:nvSpPr>
          <p:spPr>
            <a:xfrm rot="2695760">
              <a:off x="10437642" y="2464030"/>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9" name="Rectangle 48">
              <a:extLst>
                <a:ext uri="{FF2B5EF4-FFF2-40B4-BE49-F238E27FC236}">
                  <a16:creationId xmlns:a16="http://schemas.microsoft.com/office/drawing/2014/main" id="{450D9248-4944-3D43-A5DD-7131516888FE}"/>
                </a:ext>
              </a:extLst>
            </p:cNvPr>
            <p:cNvSpPr/>
            <p:nvPr/>
          </p:nvSpPr>
          <p:spPr>
            <a:xfrm rot="2695760">
              <a:off x="11471666" y="3509026"/>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6" name="Rectangle 45">
              <a:extLst>
                <a:ext uri="{FF2B5EF4-FFF2-40B4-BE49-F238E27FC236}">
                  <a16:creationId xmlns:a16="http://schemas.microsoft.com/office/drawing/2014/main" id="{B67F788D-41D6-454C-B027-3E9FACADE442}"/>
                </a:ext>
              </a:extLst>
            </p:cNvPr>
            <p:cNvSpPr/>
            <p:nvPr/>
          </p:nvSpPr>
          <p:spPr>
            <a:xfrm rot="2695760">
              <a:off x="6288362" y="2433416"/>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9" name="Rectangle 68">
              <a:extLst>
                <a:ext uri="{FF2B5EF4-FFF2-40B4-BE49-F238E27FC236}">
                  <a16:creationId xmlns:a16="http://schemas.microsoft.com/office/drawing/2014/main" id="{7275DDF7-6C1C-2E41-A097-6F64269A6E45}"/>
                </a:ext>
              </a:extLst>
            </p:cNvPr>
            <p:cNvSpPr/>
            <p:nvPr/>
          </p:nvSpPr>
          <p:spPr>
            <a:xfrm rot="2695760">
              <a:off x="7320461" y="3478413"/>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 name="Rectangle 3">
              <a:extLst>
                <a:ext uri="{FF2B5EF4-FFF2-40B4-BE49-F238E27FC236}">
                  <a16:creationId xmlns:a16="http://schemas.microsoft.com/office/drawing/2014/main" id="{DEAD57AE-7DD7-8F4A-B865-7DD8F1C978A4}"/>
                </a:ext>
              </a:extLst>
            </p:cNvPr>
            <p:cNvSpPr/>
            <p:nvPr/>
          </p:nvSpPr>
          <p:spPr>
            <a:xfrm rot="2695760">
              <a:off x="11462555" y="5586205"/>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4" name="Rectangle 43">
              <a:extLst>
                <a:ext uri="{FF2B5EF4-FFF2-40B4-BE49-F238E27FC236}">
                  <a16:creationId xmlns:a16="http://schemas.microsoft.com/office/drawing/2014/main" id="{CAAC59B9-E9B1-A149-80A0-8D4395316727}"/>
                </a:ext>
              </a:extLst>
            </p:cNvPr>
            <p:cNvSpPr/>
            <p:nvPr/>
          </p:nvSpPr>
          <p:spPr>
            <a:xfrm rot="2695760">
              <a:off x="10428531" y="4541209"/>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8" name="Rectangle 77">
              <a:extLst>
                <a:ext uri="{FF2B5EF4-FFF2-40B4-BE49-F238E27FC236}">
                  <a16:creationId xmlns:a16="http://schemas.microsoft.com/office/drawing/2014/main" id="{53D51E16-3C41-0A46-A5A0-BE222AD3CB39}"/>
                </a:ext>
              </a:extLst>
            </p:cNvPr>
            <p:cNvSpPr/>
            <p:nvPr/>
          </p:nvSpPr>
          <p:spPr>
            <a:xfrm rot="2695760">
              <a:off x="6280440" y="4509420"/>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7" name="Rectangle 76">
              <a:extLst>
                <a:ext uri="{FF2B5EF4-FFF2-40B4-BE49-F238E27FC236}">
                  <a16:creationId xmlns:a16="http://schemas.microsoft.com/office/drawing/2014/main" id="{8945CC5C-9A74-354D-9081-93E290B5B92E}"/>
                </a:ext>
              </a:extLst>
            </p:cNvPr>
            <p:cNvSpPr/>
            <p:nvPr/>
          </p:nvSpPr>
          <p:spPr>
            <a:xfrm rot="2695760">
              <a:off x="4204469" y="4495430"/>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3" name="Rectangle 72">
              <a:extLst>
                <a:ext uri="{FF2B5EF4-FFF2-40B4-BE49-F238E27FC236}">
                  <a16:creationId xmlns:a16="http://schemas.microsoft.com/office/drawing/2014/main" id="{F3622DFF-329B-F94F-8BE4-0507A73506EC}"/>
                </a:ext>
              </a:extLst>
            </p:cNvPr>
            <p:cNvSpPr/>
            <p:nvPr/>
          </p:nvSpPr>
          <p:spPr>
            <a:xfrm rot="2695760">
              <a:off x="9397026" y="3496213"/>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6" name="Rectangle 75">
              <a:extLst>
                <a:ext uri="{FF2B5EF4-FFF2-40B4-BE49-F238E27FC236}">
                  <a16:creationId xmlns:a16="http://schemas.microsoft.com/office/drawing/2014/main" id="{130986E6-75D5-1041-9DE8-43479787224E}"/>
                </a:ext>
              </a:extLst>
            </p:cNvPr>
            <p:cNvSpPr/>
            <p:nvPr/>
          </p:nvSpPr>
          <p:spPr>
            <a:xfrm rot="2695760">
              <a:off x="7320461" y="5554416"/>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0" name="Rectangle 69">
              <a:extLst>
                <a:ext uri="{FF2B5EF4-FFF2-40B4-BE49-F238E27FC236}">
                  <a16:creationId xmlns:a16="http://schemas.microsoft.com/office/drawing/2014/main" id="{335DB480-7A84-8544-A547-C6063FDF630D}"/>
                </a:ext>
              </a:extLst>
            </p:cNvPr>
            <p:cNvSpPr/>
            <p:nvPr/>
          </p:nvSpPr>
          <p:spPr>
            <a:xfrm rot="2695760">
              <a:off x="8359041" y="4523409"/>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1" name="Rectangle 70">
              <a:extLst>
                <a:ext uri="{FF2B5EF4-FFF2-40B4-BE49-F238E27FC236}">
                  <a16:creationId xmlns:a16="http://schemas.microsoft.com/office/drawing/2014/main" id="{BD8DA8E5-C8EB-B943-8842-1AA5051959B4}"/>
                </a:ext>
              </a:extLst>
            </p:cNvPr>
            <p:cNvSpPr/>
            <p:nvPr/>
          </p:nvSpPr>
          <p:spPr>
            <a:xfrm rot="2695760">
              <a:off x="10424460" y="6599412"/>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2" name="Rectangle 71">
              <a:extLst>
                <a:ext uri="{FF2B5EF4-FFF2-40B4-BE49-F238E27FC236}">
                  <a16:creationId xmlns:a16="http://schemas.microsoft.com/office/drawing/2014/main" id="{3B4F15AB-06A2-D74B-ACBE-7E0972579A44}"/>
                </a:ext>
              </a:extLst>
            </p:cNvPr>
            <p:cNvSpPr/>
            <p:nvPr/>
          </p:nvSpPr>
          <p:spPr>
            <a:xfrm rot="2695760">
              <a:off x="8359041" y="6599412"/>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2" name="Rectangle 81">
              <a:extLst>
                <a:ext uri="{FF2B5EF4-FFF2-40B4-BE49-F238E27FC236}">
                  <a16:creationId xmlns:a16="http://schemas.microsoft.com/office/drawing/2014/main" id="{026DD2C5-8790-5E41-BA87-F73A9B03BB6A}"/>
                </a:ext>
              </a:extLst>
            </p:cNvPr>
            <p:cNvSpPr/>
            <p:nvPr/>
          </p:nvSpPr>
          <p:spPr>
            <a:xfrm rot="2695760">
              <a:off x="8359041" y="374037"/>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0" name="Rectangle 79">
              <a:extLst>
                <a:ext uri="{FF2B5EF4-FFF2-40B4-BE49-F238E27FC236}">
                  <a16:creationId xmlns:a16="http://schemas.microsoft.com/office/drawing/2014/main" id="{C71F325D-B80D-6A43-AFA8-17542CD7DFE4}"/>
                </a:ext>
              </a:extLst>
            </p:cNvPr>
            <p:cNvSpPr/>
            <p:nvPr/>
          </p:nvSpPr>
          <p:spPr>
            <a:xfrm rot="2695760">
              <a:off x="9397026" y="5568405"/>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4" name="Rectangle 73">
              <a:extLst>
                <a:ext uri="{FF2B5EF4-FFF2-40B4-BE49-F238E27FC236}">
                  <a16:creationId xmlns:a16="http://schemas.microsoft.com/office/drawing/2014/main" id="{1522682E-B65A-444E-B8CC-EF91302F41AA}"/>
                </a:ext>
              </a:extLst>
            </p:cNvPr>
            <p:cNvSpPr/>
            <p:nvPr/>
          </p:nvSpPr>
          <p:spPr>
            <a:xfrm rot="2695760">
              <a:off x="12505690" y="4554021"/>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5" name="Rectangle 74">
              <a:extLst>
                <a:ext uri="{FF2B5EF4-FFF2-40B4-BE49-F238E27FC236}">
                  <a16:creationId xmlns:a16="http://schemas.microsoft.com/office/drawing/2014/main" id="{44820D05-D15B-164C-AFC7-3B2218BA9E87}"/>
                </a:ext>
              </a:extLst>
            </p:cNvPr>
            <p:cNvSpPr/>
            <p:nvPr/>
          </p:nvSpPr>
          <p:spPr>
            <a:xfrm rot="2695760">
              <a:off x="7320461" y="1406221"/>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9" name="Rectangle 78">
              <a:extLst>
                <a:ext uri="{FF2B5EF4-FFF2-40B4-BE49-F238E27FC236}">
                  <a16:creationId xmlns:a16="http://schemas.microsoft.com/office/drawing/2014/main" id="{62676474-6669-BB4F-A3DE-EB60F0A4801B}"/>
                </a:ext>
              </a:extLst>
            </p:cNvPr>
            <p:cNvSpPr/>
            <p:nvPr/>
          </p:nvSpPr>
          <p:spPr>
            <a:xfrm rot="2695760">
              <a:off x="5238494" y="5540427"/>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5" name="Rectangle 84">
              <a:extLst>
                <a:ext uri="{FF2B5EF4-FFF2-40B4-BE49-F238E27FC236}">
                  <a16:creationId xmlns:a16="http://schemas.microsoft.com/office/drawing/2014/main" id="{D2984CC7-87A3-9F44-9F5B-9B3DEE89D926}"/>
                </a:ext>
              </a:extLst>
            </p:cNvPr>
            <p:cNvSpPr/>
            <p:nvPr/>
          </p:nvSpPr>
          <p:spPr>
            <a:xfrm rot="2695760">
              <a:off x="9397026" y="1419034"/>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8" name="Rectangle 87">
              <a:extLst>
                <a:ext uri="{FF2B5EF4-FFF2-40B4-BE49-F238E27FC236}">
                  <a16:creationId xmlns:a16="http://schemas.microsoft.com/office/drawing/2014/main" id="{E82762F5-1B77-7D4E-9EFE-24C88EFDEB5E}"/>
                </a:ext>
              </a:extLst>
            </p:cNvPr>
            <p:cNvSpPr/>
            <p:nvPr/>
          </p:nvSpPr>
          <p:spPr>
            <a:xfrm rot="2695760">
              <a:off x="8359041" y="2451217"/>
              <a:ext cx="1351612" cy="135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90" name="Isosceles Triangle 89">
              <a:extLst>
                <a:ext uri="{FF2B5EF4-FFF2-40B4-BE49-F238E27FC236}">
                  <a16:creationId xmlns:a16="http://schemas.microsoft.com/office/drawing/2014/main" id="{7CCCEA45-812E-234F-A997-862B4B121654}"/>
                </a:ext>
              </a:extLst>
            </p:cNvPr>
            <p:cNvSpPr/>
            <p:nvPr/>
          </p:nvSpPr>
          <p:spPr>
            <a:xfrm>
              <a:off x="9216344" y="7392615"/>
              <a:ext cx="1712976" cy="83698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30" name="Picture 29">
              <a:extLst>
                <a:ext uri="{FF2B5EF4-FFF2-40B4-BE49-F238E27FC236}">
                  <a16:creationId xmlns:a16="http://schemas.microsoft.com/office/drawing/2014/main" id="{B55EB95F-120B-B543-9015-9E428E771C26}"/>
                </a:ext>
              </a:extLst>
            </p:cNvPr>
            <p:cNvPicPr>
              <a:picLocks noChangeAspect="1"/>
            </p:cNvPicPr>
            <p:nvPr/>
          </p:nvPicPr>
          <p:blipFill>
            <a:blip r:embed="rId3"/>
            <a:stretch>
              <a:fillRect/>
            </a:stretch>
          </p:blipFill>
          <p:spPr>
            <a:xfrm>
              <a:off x="5344534" y="4002906"/>
              <a:ext cx="1155375" cy="258375"/>
            </a:xfrm>
            <a:prstGeom prst="rect">
              <a:avLst/>
            </a:prstGeom>
          </p:spPr>
        </p:pic>
        <p:pic>
          <p:nvPicPr>
            <p:cNvPr id="36" name="Picture 11" descr="Logo&#10;&#10;Description automatically generated">
              <a:extLst>
                <a:ext uri="{FF2B5EF4-FFF2-40B4-BE49-F238E27FC236}">
                  <a16:creationId xmlns:a16="http://schemas.microsoft.com/office/drawing/2014/main" id="{E55AA9E3-6F93-20F3-1C83-E1A5E89D4C56}"/>
                </a:ext>
              </a:extLst>
            </p:cNvPr>
            <p:cNvPicPr>
              <a:picLocks noChangeAspect="1"/>
            </p:cNvPicPr>
            <p:nvPr/>
          </p:nvPicPr>
          <p:blipFill rotWithShape="1">
            <a:blip r:embed="rId4">
              <a:extLst>
                <a:ext uri="{28A0092B-C50C-407E-A947-70E740481C1C}">
                  <a14:useLocalDpi xmlns:a14="http://schemas.microsoft.com/office/drawing/2010/main"/>
                </a:ext>
              </a:extLst>
            </a:blip>
            <a:srcRect l="1131" t="36899" r="1211" b="37811"/>
            <a:stretch/>
          </p:blipFill>
          <p:spPr>
            <a:xfrm>
              <a:off x="10344780" y="3031025"/>
              <a:ext cx="1537335" cy="210727"/>
            </a:xfrm>
            <a:prstGeom prst="rect">
              <a:avLst/>
            </a:prstGeom>
          </p:spPr>
        </p:pic>
        <p:pic>
          <p:nvPicPr>
            <p:cNvPr id="47" name="Picture 13" descr="Logo&#10;&#10;Description automatically generated">
              <a:extLst>
                <a:ext uri="{FF2B5EF4-FFF2-40B4-BE49-F238E27FC236}">
                  <a16:creationId xmlns:a16="http://schemas.microsoft.com/office/drawing/2014/main" id="{A8721027-9213-08DD-1323-93BC663CA47B}"/>
                </a:ext>
              </a:extLst>
            </p:cNvPr>
            <p:cNvPicPr>
              <a:picLocks noChangeAspect="1"/>
            </p:cNvPicPr>
            <p:nvPr/>
          </p:nvPicPr>
          <p:blipFill>
            <a:blip r:embed="rId5"/>
            <a:stretch>
              <a:fillRect/>
            </a:stretch>
          </p:blipFill>
          <p:spPr>
            <a:xfrm>
              <a:off x="11466781" y="4004380"/>
              <a:ext cx="1361381" cy="299675"/>
            </a:xfrm>
            <a:prstGeom prst="rect">
              <a:avLst/>
            </a:prstGeom>
          </p:spPr>
        </p:pic>
        <p:pic>
          <p:nvPicPr>
            <p:cNvPr id="50" name="Picture 15" descr="Logo&#10;&#10;Description automatically generated">
              <a:extLst>
                <a:ext uri="{FF2B5EF4-FFF2-40B4-BE49-F238E27FC236}">
                  <a16:creationId xmlns:a16="http://schemas.microsoft.com/office/drawing/2014/main" id="{49D85967-9011-8286-574A-600966FF4406}"/>
                </a:ext>
              </a:extLst>
            </p:cNvPr>
            <p:cNvPicPr>
              <a:picLocks noChangeAspect="1"/>
            </p:cNvPicPr>
            <p:nvPr/>
          </p:nvPicPr>
          <p:blipFill>
            <a:blip r:embed="rId6"/>
            <a:stretch>
              <a:fillRect/>
            </a:stretch>
          </p:blipFill>
          <p:spPr>
            <a:xfrm>
              <a:off x="6351458" y="2800241"/>
              <a:ext cx="1225421" cy="688782"/>
            </a:xfrm>
            <a:prstGeom prst="rect">
              <a:avLst/>
            </a:prstGeom>
          </p:spPr>
        </p:pic>
        <p:pic>
          <p:nvPicPr>
            <p:cNvPr id="51" name="Picture 17">
              <a:extLst>
                <a:ext uri="{FF2B5EF4-FFF2-40B4-BE49-F238E27FC236}">
                  <a16:creationId xmlns:a16="http://schemas.microsoft.com/office/drawing/2014/main" id="{C277224A-46AC-7E78-C16B-114039F396BC}"/>
                </a:ext>
              </a:extLst>
            </p:cNvPr>
            <p:cNvPicPr>
              <a:picLocks noChangeAspect="1"/>
            </p:cNvPicPr>
            <p:nvPr/>
          </p:nvPicPr>
          <p:blipFill>
            <a:blip r:embed="rId7"/>
            <a:stretch>
              <a:fillRect/>
            </a:stretch>
          </p:blipFill>
          <p:spPr>
            <a:xfrm>
              <a:off x="7295556" y="3926712"/>
              <a:ext cx="1394540" cy="407467"/>
            </a:xfrm>
            <a:prstGeom prst="rect">
              <a:avLst/>
            </a:prstGeom>
          </p:spPr>
        </p:pic>
        <p:pic>
          <p:nvPicPr>
            <p:cNvPr id="52" name="Picture 4" descr="Icon&#10;&#10;Description automatically generated">
              <a:extLst>
                <a:ext uri="{FF2B5EF4-FFF2-40B4-BE49-F238E27FC236}">
                  <a16:creationId xmlns:a16="http://schemas.microsoft.com/office/drawing/2014/main" id="{5B20E3C1-831B-1461-217D-3CE3878B5366}"/>
                </a:ext>
              </a:extLst>
            </p:cNvPr>
            <p:cNvPicPr>
              <a:picLocks noChangeAspect="1"/>
            </p:cNvPicPr>
            <p:nvPr/>
          </p:nvPicPr>
          <p:blipFill>
            <a:blip r:embed="rId8"/>
            <a:stretch>
              <a:fillRect/>
            </a:stretch>
          </p:blipFill>
          <p:spPr>
            <a:xfrm>
              <a:off x="11503842" y="6061851"/>
              <a:ext cx="1260133" cy="371639"/>
            </a:xfrm>
            <a:prstGeom prst="rect">
              <a:avLst/>
            </a:prstGeom>
          </p:spPr>
        </p:pic>
        <p:pic>
          <p:nvPicPr>
            <p:cNvPr id="53" name="Picture 2" descr="Logo, company name&#10;&#10;Description automatically generated">
              <a:extLst>
                <a:ext uri="{FF2B5EF4-FFF2-40B4-BE49-F238E27FC236}">
                  <a16:creationId xmlns:a16="http://schemas.microsoft.com/office/drawing/2014/main" id="{EF54D04C-04ED-C4B6-74EF-E146CC422D3D}"/>
                </a:ext>
              </a:extLst>
            </p:cNvPr>
            <p:cNvPicPr>
              <a:picLocks noChangeAspect="1"/>
            </p:cNvPicPr>
            <p:nvPr/>
          </p:nvPicPr>
          <p:blipFill>
            <a:blip r:embed="rId9"/>
            <a:stretch>
              <a:fillRect/>
            </a:stretch>
          </p:blipFill>
          <p:spPr>
            <a:xfrm>
              <a:off x="10555268" y="4933157"/>
              <a:ext cx="1106444" cy="585212"/>
            </a:xfrm>
            <a:prstGeom prst="rect">
              <a:avLst/>
            </a:prstGeom>
          </p:spPr>
        </p:pic>
        <p:pic>
          <p:nvPicPr>
            <p:cNvPr id="54" name="Picture 53">
              <a:extLst>
                <a:ext uri="{FF2B5EF4-FFF2-40B4-BE49-F238E27FC236}">
                  <a16:creationId xmlns:a16="http://schemas.microsoft.com/office/drawing/2014/main" id="{86351429-BDFD-3241-A917-A23DFD558F67}"/>
                </a:ext>
              </a:extLst>
            </p:cNvPr>
            <p:cNvPicPr>
              <a:picLocks noChangeAspect="1"/>
            </p:cNvPicPr>
            <p:nvPr/>
          </p:nvPicPr>
          <p:blipFill>
            <a:blip r:embed="rId10"/>
            <a:stretch>
              <a:fillRect/>
            </a:stretch>
          </p:blipFill>
          <p:spPr>
            <a:xfrm>
              <a:off x="6273199" y="5021646"/>
              <a:ext cx="1341489" cy="399174"/>
            </a:xfrm>
            <a:prstGeom prst="rect">
              <a:avLst/>
            </a:prstGeom>
          </p:spPr>
        </p:pic>
        <p:pic>
          <p:nvPicPr>
            <p:cNvPr id="55" name="Picture 54">
              <a:extLst>
                <a:ext uri="{FF2B5EF4-FFF2-40B4-BE49-F238E27FC236}">
                  <a16:creationId xmlns:a16="http://schemas.microsoft.com/office/drawing/2014/main" id="{2AE4CA03-542C-2B47-B1DD-0ADE51542FC8}"/>
                </a:ext>
              </a:extLst>
            </p:cNvPr>
            <p:cNvPicPr>
              <a:picLocks noChangeAspect="1"/>
            </p:cNvPicPr>
            <p:nvPr/>
          </p:nvPicPr>
          <p:blipFill>
            <a:blip r:embed="rId11"/>
            <a:stretch>
              <a:fillRect/>
            </a:stretch>
          </p:blipFill>
          <p:spPr>
            <a:xfrm>
              <a:off x="9329777" y="3805204"/>
              <a:ext cx="1436912" cy="808836"/>
            </a:xfrm>
            <a:prstGeom prst="rect">
              <a:avLst/>
            </a:prstGeom>
          </p:spPr>
        </p:pic>
        <p:pic>
          <p:nvPicPr>
            <p:cNvPr id="56" name="Picture 55">
              <a:extLst>
                <a:ext uri="{FF2B5EF4-FFF2-40B4-BE49-F238E27FC236}">
                  <a16:creationId xmlns:a16="http://schemas.microsoft.com/office/drawing/2014/main" id="{0DE8F8D2-D535-CB42-9BBD-2D24993F5F11}"/>
                </a:ext>
              </a:extLst>
            </p:cNvPr>
            <p:cNvPicPr>
              <a:picLocks noChangeAspect="1"/>
            </p:cNvPicPr>
            <p:nvPr/>
          </p:nvPicPr>
          <p:blipFill rotWithShape="1">
            <a:blip r:embed="rId12">
              <a:extLst>
                <a:ext uri="{28A0092B-C50C-407E-A947-70E740481C1C}">
                  <a14:useLocalDpi xmlns:a14="http://schemas.microsoft.com/office/drawing/2010/main"/>
                </a:ext>
              </a:extLst>
            </a:blip>
            <a:srcRect l="1747" t="33282" r="1292" b="33015"/>
            <a:stretch/>
          </p:blipFill>
          <p:spPr>
            <a:xfrm>
              <a:off x="7283788" y="6071053"/>
              <a:ext cx="1442556" cy="280965"/>
            </a:xfrm>
            <a:prstGeom prst="rect">
              <a:avLst/>
            </a:prstGeom>
          </p:spPr>
        </p:pic>
        <p:pic>
          <p:nvPicPr>
            <p:cNvPr id="57" name="Picture 56">
              <a:extLst>
                <a:ext uri="{FF2B5EF4-FFF2-40B4-BE49-F238E27FC236}">
                  <a16:creationId xmlns:a16="http://schemas.microsoft.com/office/drawing/2014/main" id="{3D712A6C-4907-8E49-8972-CEFD48E1DC93}"/>
                </a:ext>
              </a:extLst>
            </p:cNvPr>
            <p:cNvPicPr>
              <a:picLocks noChangeAspect="1"/>
            </p:cNvPicPr>
            <p:nvPr/>
          </p:nvPicPr>
          <p:blipFill>
            <a:blip r:embed="rId13"/>
            <a:stretch>
              <a:fillRect/>
            </a:stretch>
          </p:blipFill>
          <p:spPr>
            <a:xfrm>
              <a:off x="8484778" y="5113882"/>
              <a:ext cx="1100138" cy="298241"/>
            </a:xfrm>
            <a:prstGeom prst="rect">
              <a:avLst/>
            </a:prstGeom>
          </p:spPr>
        </p:pic>
        <p:pic>
          <p:nvPicPr>
            <p:cNvPr id="58" name="Picture 8" descr="A picture containing text, clipart&#10;&#10;Description automatically generated">
              <a:extLst>
                <a:ext uri="{FF2B5EF4-FFF2-40B4-BE49-F238E27FC236}">
                  <a16:creationId xmlns:a16="http://schemas.microsoft.com/office/drawing/2014/main" id="{55CBF27E-65A5-638B-6242-C5BC36EE7A1F}"/>
                </a:ext>
              </a:extLst>
            </p:cNvPr>
            <p:cNvPicPr>
              <a:picLocks noChangeAspect="1"/>
            </p:cNvPicPr>
            <p:nvPr/>
          </p:nvPicPr>
          <p:blipFill>
            <a:blip r:embed="rId14"/>
            <a:stretch>
              <a:fillRect/>
            </a:stretch>
          </p:blipFill>
          <p:spPr>
            <a:xfrm>
              <a:off x="10366942" y="7162943"/>
              <a:ext cx="1411165" cy="188875"/>
            </a:xfrm>
            <a:prstGeom prst="rect">
              <a:avLst/>
            </a:prstGeom>
          </p:spPr>
        </p:pic>
        <p:pic>
          <p:nvPicPr>
            <p:cNvPr id="59" name="Picture 9">
              <a:extLst>
                <a:ext uri="{FF2B5EF4-FFF2-40B4-BE49-F238E27FC236}">
                  <a16:creationId xmlns:a16="http://schemas.microsoft.com/office/drawing/2014/main" id="{B95C1C65-F252-FC82-0CA8-7D3F14301920}"/>
                </a:ext>
              </a:extLst>
            </p:cNvPr>
            <p:cNvPicPr>
              <a:picLocks noChangeAspect="1"/>
            </p:cNvPicPr>
            <p:nvPr/>
          </p:nvPicPr>
          <p:blipFill>
            <a:blip r:embed="rId15"/>
            <a:srcRect t="13025" b="23549"/>
            <a:stretch/>
          </p:blipFill>
          <p:spPr>
            <a:xfrm>
              <a:off x="8355466" y="7066212"/>
              <a:ext cx="1358762" cy="390032"/>
            </a:xfrm>
            <a:prstGeom prst="rect">
              <a:avLst/>
            </a:prstGeom>
          </p:spPr>
        </p:pic>
        <p:pic>
          <p:nvPicPr>
            <p:cNvPr id="60" name="Picture 14" descr="Logo&#10;&#10;Description automatically generated">
              <a:extLst>
                <a:ext uri="{FF2B5EF4-FFF2-40B4-BE49-F238E27FC236}">
                  <a16:creationId xmlns:a16="http://schemas.microsoft.com/office/drawing/2014/main" id="{1102BE7F-3F27-23C1-9FDD-65E3835FA663}"/>
                </a:ext>
              </a:extLst>
            </p:cNvPr>
            <p:cNvPicPr>
              <a:picLocks noChangeAspect="1"/>
            </p:cNvPicPr>
            <p:nvPr/>
          </p:nvPicPr>
          <p:blipFill rotWithShape="1">
            <a:blip r:embed="rId16">
              <a:extLst>
                <a:ext uri="{28A0092B-C50C-407E-A947-70E740481C1C}">
                  <a14:useLocalDpi xmlns:a14="http://schemas.microsoft.com/office/drawing/2010/main"/>
                </a:ext>
              </a:extLst>
            </a:blip>
            <a:srcRect r="10886" b="14359"/>
            <a:stretch/>
          </p:blipFill>
          <p:spPr>
            <a:xfrm>
              <a:off x="9342540" y="6028378"/>
              <a:ext cx="1473768" cy="355670"/>
            </a:xfrm>
            <a:prstGeom prst="rect">
              <a:avLst/>
            </a:prstGeom>
          </p:spPr>
        </p:pic>
        <p:pic>
          <p:nvPicPr>
            <p:cNvPr id="61" name="Picture 16" descr="Logo&#10;&#10;Description automatically generated">
              <a:extLst>
                <a:ext uri="{FF2B5EF4-FFF2-40B4-BE49-F238E27FC236}">
                  <a16:creationId xmlns:a16="http://schemas.microsoft.com/office/drawing/2014/main" id="{4FB521BA-85CE-EE27-8855-EC2D036851FF}"/>
                </a:ext>
              </a:extLst>
            </p:cNvPr>
            <p:cNvPicPr>
              <a:picLocks noChangeAspect="1"/>
            </p:cNvPicPr>
            <p:nvPr/>
          </p:nvPicPr>
          <p:blipFill>
            <a:blip r:embed="rId17"/>
            <a:stretch>
              <a:fillRect/>
            </a:stretch>
          </p:blipFill>
          <p:spPr>
            <a:xfrm>
              <a:off x="12393076" y="4959164"/>
              <a:ext cx="1577745" cy="496877"/>
            </a:xfrm>
            <a:prstGeom prst="rect">
              <a:avLst/>
            </a:prstGeom>
          </p:spPr>
        </p:pic>
        <p:pic>
          <p:nvPicPr>
            <p:cNvPr id="62" name="Picture 18" descr="Logo&#10;&#10;Description automatically generated">
              <a:extLst>
                <a:ext uri="{FF2B5EF4-FFF2-40B4-BE49-F238E27FC236}">
                  <a16:creationId xmlns:a16="http://schemas.microsoft.com/office/drawing/2014/main" id="{6635B3D4-F563-D4C1-5A68-16E5DFCE97BC}"/>
                </a:ext>
              </a:extLst>
            </p:cNvPr>
            <p:cNvPicPr>
              <a:picLocks noChangeAspect="1"/>
            </p:cNvPicPr>
            <p:nvPr/>
          </p:nvPicPr>
          <p:blipFill>
            <a:blip r:embed="rId18"/>
            <a:stretch>
              <a:fillRect/>
            </a:stretch>
          </p:blipFill>
          <p:spPr>
            <a:xfrm>
              <a:off x="7107426" y="1714831"/>
              <a:ext cx="1798787" cy="732052"/>
            </a:xfrm>
            <a:prstGeom prst="rect">
              <a:avLst/>
            </a:prstGeom>
          </p:spPr>
        </p:pic>
        <p:pic>
          <p:nvPicPr>
            <p:cNvPr id="63" name="Picture 8" descr="A picture containing text, clipart&#10;&#10;Description automatically generated">
              <a:extLst>
                <a:ext uri="{FF2B5EF4-FFF2-40B4-BE49-F238E27FC236}">
                  <a16:creationId xmlns:a16="http://schemas.microsoft.com/office/drawing/2014/main" id="{81A2BDDD-BFC2-844F-8EE4-92A47C4AA13F}"/>
                </a:ext>
              </a:extLst>
            </p:cNvPr>
            <p:cNvPicPr>
              <a:picLocks noChangeAspect="1"/>
            </p:cNvPicPr>
            <p:nvPr/>
          </p:nvPicPr>
          <p:blipFill>
            <a:blip r:embed="rId14"/>
            <a:stretch>
              <a:fillRect/>
            </a:stretch>
          </p:blipFill>
          <p:spPr>
            <a:xfrm>
              <a:off x="9333665" y="1986420"/>
              <a:ext cx="1411165" cy="188875"/>
            </a:xfrm>
            <a:prstGeom prst="rect">
              <a:avLst/>
            </a:prstGeom>
          </p:spPr>
        </p:pic>
        <p:pic>
          <p:nvPicPr>
            <p:cNvPr id="64" name="Picture 41" descr="Logo&#10;&#10;Description automatically generated">
              <a:extLst>
                <a:ext uri="{FF2B5EF4-FFF2-40B4-BE49-F238E27FC236}">
                  <a16:creationId xmlns:a16="http://schemas.microsoft.com/office/drawing/2014/main" id="{37D6CD8F-6DD4-2A1A-4E6E-DD82DF07BF7C}"/>
                </a:ext>
              </a:extLst>
            </p:cNvPr>
            <p:cNvPicPr>
              <a:picLocks noChangeAspect="1"/>
            </p:cNvPicPr>
            <p:nvPr/>
          </p:nvPicPr>
          <p:blipFill>
            <a:blip r:embed="rId19"/>
            <a:stretch>
              <a:fillRect/>
            </a:stretch>
          </p:blipFill>
          <p:spPr>
            <a:xfrm>
              <a:off x="8281473" y="2399146"/>
              <a:ext cx="1506748" cy="1541253"/>
            </a:xfrm>
            <a:prstGeom prst="rect">
              <a:avLst/>
            </a:prstGeom>
          </p:spPr>
        </p:pic>
        <p:pic>
          <p:nvPicPr>
            <p:cNvPr id="65" name="Picture 46" descr="A picture containing shape&#10;&#10;Description automatically generated">
              <a:extLst>
                <a:ext uri="{FF2B5EF4-FFF2-40B4-BE49-F238E27FC236}">
                  <a16:creationId xmlns:a16="http://schemas.microsoft.com/office/drawing/2014/main" id="{8D80C0B3-FD91-BF92-4F7E-55E6CE1ACFE1}"/>
                </a:ext>
              </a:extLst>
            </p:cNvPr>
            <p:cNvPicPr>
              <a:picLocks noChangeAspect="1"/>
            </p:cNvPicPr>
            <p:nvPr/>
          </p:nvPicPr>
          <p:blipFill>
            <a:blip r:embed="rId20"/>
            <a:stretch>
              <a:fillRect/>
            </a:stretch>
          </p:blipFill>
          <p:spPr>
            <a:xfrm>
              <a:off x="5048788" y="6050260"/>
              <a:ext cx="1717685" cy="301758"/>
            </a:xfrm>
            <a:prstGeom prst="rect">
              <a:avLst/>
            </a:prstGeom>
          </p:spPr>
        </p:pic>
        <p:pic>
          <p:nvPicPr>
            <p:cNvPr id="66" name="Graphic 65" descr="File:X logo 2023 original.svg - Wikipedia">
              <a:extLst>
                <a:ext uri="{FF2B5EF4-FFF2-40B4-BE49-F238E27FC236}">
                  <a16:creationId xmlns:a16="http://schemas.microsoft.com/office/drawing/2014/main" id="{B7B72E76-2F5E-5DFA-F18E-1D15BA0D2FC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01094" y="4897383"/>
              <a:ext cx="571500" cy="608076"/>
            </a:xfrm>
            <a:prstGeom prst="rect">
              <a:avLst/>
            </a:prstGeom>
          </p:spPr>
        </p:pic>
        <p:pic>
          <p:nvPicPr>
            <p:cNvPr id="67" name="Graphic 66" descr="placer ai logo">
              <a:extLst>
                <a:ext uri="{FF2B5EF4-FFF2-40B4-BE49-F238E27FC236}">
                  <a16:creationId xmlns:a16="http://schemas.microsoft.com/office/drawing/2014/main" id="{730DFB8A-EE64-3070-2800-413ED163188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227026" y="7043806"/>
              <a:ext cx="1442595" cy="463073"/>
            </a:xfrm>
            <a:prstGeom prst="rect">
              <a:avLst/>
            </a:prstGeom>
          </p:spPr>
        </p:pic>
        <p:sp>
          <p:nvSpPr>
            <p:cNvPr id="94" name="Isosceles Triangle 93">
              <a:extLst>
                <a:ext uri="{FF2B5EF4-FFF2-40B4-BE49-F238E27FC236}">
                  <a16:creationId xmlns:a16="http://schemas.microsoft.com/office/drawing/2014/main" id="{7C87E00F-BA4B-9F46-3087-29C7225E1F37}"/>
                </a:ext>
              </a:extLst>
            </p:cNvPr>
            <p:cNvSpPr/>
            <p:nvPr/>
          </p:nvSpPr>
          <p:spPr>
            <a:xfrm>
              <a:off x="7139779" y="7392614"/>
              <a:ext cx="1712976" cy="8348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pic>
        <p:nvPicPr>
          <p:cNvPr id="3" name="Picture 2">
            <a:extLst>
              <a:ext uri="{FF2B5EF4-FFF2-40B4-BE49-F238E27FC236}">
                <a16:creationId xmlns:a16="http://schemas.microsoft.com/office/drawing/2014/main" id="{60F3ED52-8F9F-95B1-0808-332B329D6EBF}"/>
              </a:ext>
            </a:extLst>
          </p:cNvPr>
          <p:cNvPicPr>
            <a:picLocks noChangeAspect="1"/>
          </p:cNvPicPr>
          <p:nvPr/>
        </p:nvPicPr>
        <p:blipFill>
          <a:blip r:embed="rId25"/>
          <a:stretch>
            <a:fillRect/>
          </a:stretch>
        </p:blipFill>
        <p:spPr>
          <a:xfrm>
            <a:off x="9042633" y="763339"/>
            <a:ext cx="1305611" cy="533577"/>
          </a:xfrm>
          <a:prstGeom prst="rect">
            <a:avLst/>
          </a:prstGeom>
        </p:spPr>
      </p:pic>
    </p:spTree>
    <p:extLst>
      <p:ext uri="{BB962C8B-B14F-4D97-AF65-F5344CB8AC3E}">
        <p14:creationId xmlns:p14="http://schemas.microsoft.com/office/powerpoint/2010/main" val="176154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a:extLst>
              <a:ext uri="{FF2B5EF4-FFF2-40B4-BE49-F238E27FC236}">
                <a16:creationId xmlns:a16="http://schemas.microsoft.com/office/drawing/2014/main" id="{655DD955-5EFD-A4C1-2CD1-14EF9CC8433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pic>
        <p:nvPicPr>
          <p:cNvPr id="64" name="Picture Placeholder 63">
            <a:extLst>
              <a:ext uri="{FF2B5EF4-FFF2-40B4-BE49-F238E27FC236}">
                <a16:creationId xmlns:a16="http://schemas.microsoft.com/office/drawing/2014/main" id="{1575F51B-3E36-72CE-6972-7BF7DCC98B3D}"/>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p:blipFill>
        <p:spPr/>
      </p:pic>
      <p:pic>
        <p:nvPicPr>
          <p:cNvPr id="66" name="Picture Placeholder 65">
            <a:extLst>
              <a:ext uri="{FF2B5EF4-FFF2-40B4-BE49-F238E27FC236}">
                <a16:creationId xmlns:a16="http://schemas.microsoft.com/office/drawing/2014/main" id="{08AB4F3C-2596-CB2F-7E2B-2C3471C1EDA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5073078" y="3456875"/>
            <a:ext cx="4496740" cy="842782"/>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5073077" y="3577985"/>
            <a:ext cx="4496740" cy="707886"/>
          </a:xfrm>
          <a:prstGeom prst="rect">
            <a:avLst/>
          </a:prstGeom>
          <a:noFill/>
        </p:spPr>
        <p:txBody>
          <a:bodyPr wrap="square" rtlCol="0">
            <a:spAutoFit/>
          </a:bodyPr>
          <a:lstStyle/>
          <a:p>
            <a:pPr algn="ctr"/>
            <a:r>
              <a:rPr lang="en-US" sz="4000" b="1">
                <a:solidFill>
                  <a:schemeClr val="bg1"/>
                </a:solidFill>
                <a:latin typeface="Avenir Next Demi Bold" panose="020B0503020202020204" pitchFamily="34" charset="0"/>
                <a:cs typeface="Arial" panose="020B0604020202020204" pitchFamily="34" charset="0"/>
              </a:rPr>
              <a:t>DATA IN ACTION</a:t>
            </a:r>
          </a:p>
        </p:txBody>
      </p:sp>
      <p:sp>
        <p:nvSpPr>
          <p:cNvPr id="34" name="Rectangle 33">
            <a:extLst>
              <a:ext uri="{FF2B5EF4-FFF2-40B4-BE49-F238E27FC236}">
                <a16:creationId xmlns:a16="http://schemas.microsoft.com/office/drawing/2014/main" id="{068B7829-F5DA-3640-B9AC-75DE56C4BA06}"/>
              </a:ext>
            </a:extLst>
          </p:cNvPr>
          <p:cNvSpPr/>
          <p:nvPr/>
        </p:nvSpPr>
        <p:spPr>
          <a:xfrm>
            <a:off x="5919203" y="4883810"/>
            <a:ext cx="2771962" cy="301899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E781F5D-651B-4C44-9F2E-28EB39007144}"/>
              </a:ext>
            </a:extLst>
          </p:cNvPr>
          <p:cNvSpPr txBox="1"/>
          <p:nvPr/>
        </p:nvSpPr>
        <p:spPr>
          <a:xfrm>
            <a:off x="6123727" y="5910016"/>
            <a:ext cx="2330491" cy="1384995"/>
          </a:xfrm>
          <a:prstGeom prst="rect">
            <a:avLst/>
          </a:prstGeom>
          <a:noFill/>
        </p:spPr>
        <p:txBody>
          <a:bodyPr wrap="square" rtlCol="0">
            <a:spAutoFit/>
          </a:bodyPr>
          <a:lstStyle/>
          <a:p>
            <a:pPr algn="ctr"/>
            <a:r>
              <a:rPr lang="en-US" sz="1200">
                <a:solidFill>
                  <a:schemeClr val="bg1"/>
                </a:solidFill>
              </a:rPr>
              <a:t>With millions of consumer data points and hundreds of platforms to choose from, digital campaigns can be overwhelming. We uncover your market potential and identifies the best platforms to reach your audience</a:t>
            </a:r>
            <a:endParaRPr lang="en-US" sz="12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C72227-5CD1-6442-BF01-0817F0B49900}"/>
              </a:ext>
            </a:extLst>
          </p:cNvPr>
          <p:cNvSpPr txBox="1"/>
          <p:nvPr/>
        </p:nvSpPr>
        <p:spPr>
          <a:xfrm>
            <a:off x="5917262" y="5328821"/>
            <a:ext cx="2771961" cy="523220"/>
          </a:xfrm>
          <a:prstGeom prst="rect">
            <a:avLst/>
          </a:prstGeom>
          <a:noFill/>
        </p:spPr>
        <p:txBody>
          <a:bodyPr wrap="square" lIns="91440" tIns="45720" rIns="91440" bIns="45720" rtlCol="0" anchor="t">
            <a:spAutoFit/>
          </a:bodyPr>
          <a:lstStyle/>
          <a:p>
            <a:pPr algn="ctr"/>
            <a:r>
              <a:rPr lang="en-US" sz="1400" b="1">
                <a:solidFill>
                  <a:schemeClr val="bg1"/>
                </a:solidFill>
                <a:latin typeface="Arial" panose="020B0604020202020204" pitchFamily="34" charset="0"/>
                <a:cs typeface="Arial" panose="020B0604020202020204" pitchFamily="34" charset="0"/>
              </a:rPr>
              <a:t>INDUSTRY AND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MARKET-LEVEL INSIGHTS  </a:t>
            </a:r>
            <a:endParaRPr lang="en-US" sz="140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611BE7B3-4C2C-3048-A96F-40F09E99B2DA}"/>
              </a:ext>
            </a:extLst>
          </p:cNvPr>
          <p:cNvSpPr/>
          <p:nvPr/>
        </p:nvSpPr>
        <p:spPr>
          <a:xfrm>
            <a:off x="6911981" y="451636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19B2CC87-25D3-CB4E-A42D-78948D04A8A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0154" y="4664981"/>
            <a:ext cx="397638" cy="423684"/>
          </a:xfrm>
          <a:prstGeom prst="rect">
            <a:avLst/>
          </a:prstGeom>
        </p:spPr>
      </p:pic>
      <p:sp>
        <p:nvSpPr>
          <p:cNvPr id="36" name="Rectangle 35">
            <a:extLst>
              <a:ext uri="{FF2B5EF4-FFF2-40B4-BE49-F238E27FC236}">
                <a16:creationId xmlns:a16="http://schemas.microsoft.com/office/drawing/2014/main" id="{582CB17C-853B-E944-ABBC-7266C1517F53}"/>
              </a:ext>
            </a:extLst>
          </p:cNvPr>
          <p:cNvSpPr/>
          <p:nvPr/>
        </p:nvSpPr>
        <p:spPr>
          <a:xfrm>
            <a:off x="3014105" y="4886815"/>
            <a:ext cx="2771962" cy="301898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92576A-1543-0941-9D90-C32BED7F1C1A}"/>
              </a:ext>
            </a:extLst>
          </p:cNvPr>
          <p:cNvSpPr txBox="1"/>
          <p:nvPr/>
        </p:nvSpPr>
        <p:spPr>
          <a:xfrm>
            <a:off x="3002389" y="5327729"/>
            <a:ext cx="2783678"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AUDIENCE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BUILDING </a:t>
            </a:r>
          </a:p>
        </p:txBody>
      </p:sp>
      <p:sp>
        <p:nvSpPr>
          <p:cNvPr id="18" name="TextBox 17">
            <a:extLst>
              <a:ext uri="{FF2B5EF4-FFF2-40B4-BE49-F238E27FC236}">
                <a16:creationId xmlns:a16="http://schemas.microsoft.com/office/drawing/2014/main" id="{39D1D8F6-0022-9E48-B29F-37279091840A}"/>
              </a:ext>
            </a:extLst>
          </p:cNvPr>
          <p:cNvSpPr txBox="1"/>
          <p:nvPr/>
        </p:nvSpPr>
        <p:spPr>
          <a:xfrm>
            <a:off x="3200706" y="5906673"/>
            <a:ext cx="2331720" cy="1384995"/>
          </a:xfrm>
          <a:prstGeom prst="rect">
            <a:avLst/>
          </a:prstGeom>
          <a:noFill/>
        </p:spPr>
        <p:txBody>
          <a:bodyPr wrap="square" rtlCol="0">
            <a:spAutoFit/>
          </a:bodyPr>
          <a:lstStyle/>
          <a:p>
            <a:pPr algn="ctr"/>
            <a:r>
              <a:rPr lang="en-US" sz="1200">
                <a:solidFill>
                  <a:schemeClr val="bg1"/>
                </a:solidFill>
              </a:rPr>
              <a:t>The future of targeting is in custom audiences. Use pixel-based retargeting, look-alike modeling, and CRM integration to grow and enhance your audience, improving both quantity and quality.</a:t>
            </a:r>
            <a:endParaRPr lang="en-US" sz="120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582F4EAD-987D-B547-9C34-72899B4339B7}"/>
              </a:ext>
            </a:extLst>
          </p:cNvPr>
          <p:cNvSpPr/>
          <p:nvPr/>
        </p:nvSpPr>
        <p:spPr>
          <a:xfrm>
            <a:off x="4004563" y="4507202"/>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91B37969-DBE6-3A4B-A63F-FE2370DCC9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176100" y="4751836"/>
            <a:ext cx="435851" cy="246018"/>
          </a:xfrm>
          <a:prstGeom prst="rect">
            <a:avLst/>
          </a:prstGeom>
        </p:spPr>
      </p:pic>
      <p:sp>
        <p:nvSpPr>
          <p:cNvPr id="35" name="Rectangle 34">
            <a:extLst>
              <a:ext uri="{FF2B5EF4-FFF2-40B4-BE49-F238E27FC236}">
                <a16:creationId xmlns:a16="http://schemas.microsoft.com/office/drawing/2014/main" id="{4101EAF4-D661-CB41-876F-C2B6D454EE19}"/>
              </a:ext>
            </a:extLst>
          </p:cNvPr>
          <p:cNvSpPr/>
          <p:nvPr/>
        </p:nvSpPr>
        <p:spPr>
          <a:xfrm>
            <a:off x="8844335" y="4889343"/>
            <a:ext cx="2771962" cy="3008819"/>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A29E9DC-9203-3447-85E8-37E8149964AE}"/>
              </a:ext>
            </a:extLst>
          </p:cNvPr>
          <p:cNvSpPr txBox="1"/>
          <p:nvPr/>
        </p:nvSpPr>
        <p:spPr>
          <a:xfrm>
            <a:off x="9062513" y="5906673"/>
            <a:ext cx="2331720" cy="1200329"/>
          </a:xfrm>
          <a:prstGeom prst="rect">
            <a:avLst/>
          </a:prstGeom>
          <a:noFill/>
        </p:spPr>
        <p:txBody>
          <a:bodyPr wrap="square" rtlCol="0">
            <a:spAutoFit/>
          </a:bodyPr>
          <a:lstStyle/>
          <a:p>
            <a:pPr algn="ctr"/>
            <a:r>
              <a:rPr lang="en-US" sz="1200">
                <a:solidFill>
                  <a:schemeClr val="bg1"/>
                </a:solidFill>
              </a:rPr>
              <a:t>Get insights into industry trends identifying the top advertising platforms your audience is leaning into, top challenges seen across your industry, spending patterns, CO-OP opportunities and more</a:t>
            </a:r>
            <a:endParaRPr lang="en-US" sz="120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FCEC9C7-A355-C543-A69F-52F6F68E76CB}"/>
              </a:ext>
            </a:extLst>
          </p:cNvPr>
          <p:cNvSpPr txBox="1"/>
          <p:nvPr/>
        </p:nvSpPr>
        <p:spPr>
          <a:xfrm>
            <a:off x="8842393" y="5327729"/>
            <a:ext cx="2771961"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ea typeface="+mn-lt"/>
                <a:cs typeface="Arial" panose="020B0604020202020204" pitchFamily="34" charset="0"/>
              </a:rPr>
              <a:t>MARKET TRENDS</a:t>
            </a:r>
          </a:p>
        </p:txBody>
      </p:sp>
      <p:sp>
        <p:nvSpPr>
          <p:cNvPr id="48" name="Oval 47">
            <a:extLst>
              <a:ext uri="{FF2B5EF4-FFF2-40B4-BE49-F238E27FC236}">
                <a16:creationId xmlns:a16="http://schemas.microsoft.com/office/drawing/2014/main" id="{5C371EA9-3E00-6E40-9562-6983118C04D1}"/>
              </a:ext>
            </a:extLst>
          </p:cNvPr>
          <p:cNvSpPr/>
          <p:nvPr/>
        </p:nvSpPr>
        <p:spPr>
          <a:xfrm>
            <a:off x="9949983" y="4518805"/>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6F783D62-985C-8F4D-AF63-AC2933D5CA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14214" y="4678134"/>
            <a:ext cx="395409" cy="407932"/>
          </a:xfrm>
          <a:prstGeom prst="rect">
            <a:avLst/>
          </a:prstGeom>
        </p:spPr>
      </p:pic>
      <p:sp>
        <p:nvSpPr>
          <p:cNvPr id="37" name="Rectangle 36">
            <a:extLst>
              <a:ext uri="{FF2B5EF4-FFF2-40B4-BE49-F238E27FC236}">
                <a16:creationId xmlns:a16="http://schemas.microsoft.com/office/drawing/2014/main" id="{143993D0-55E1-2440-B407-AD009FE75944}"/>
              </a:ext>
            </a:extLst>
          </p:cNvPr>
          <p:cNvSpPr/>
          <p:nvPr/>
        </p:nvSpPr>
        <p:spPr>
          <a:xfrm>
            <a:off x="11728821" y="4876471"/>
            <a:ext cx="2771962" cy="302919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D11489-8165-194B-8B75-0D371DF5AF12}"/>
              </a:ext>
            </a:extLst>
          </p:cNvPr>
          <p:cNvSpPr txBox="1"/>
          <p:nvPr/>
        </p:nvSpPr>
        <p:spPr>
          <a:xfrm>
            <a:off x="11742729" y="5325930"/>
            <a:ext cx="2771962"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CREATIVE MESSAGING</a:t>
            </a:r>
          </a:p>
        </p:txBody>
      </p:sp>
      <p:sp>
        <p:nvSpPr>
          <p:cNvPr id="20" name="TextBox 19">
            <a:extLst>
              <a:ext uri="{FF2B5EF4-FFF2-40B4-BE49-F238E27FC236}">
                <a16:creationId xmlns:a16="http://schemas.microsoft.com/office/drawing/2014/main" id="{14F38300-2B2B-2046-ABE0-0B77219A4254}"/>
              </a:ext>
            </a:extLst>
          </p:cNvPr>
          <p:cNvSpPr txBox="1"/>
          <p:nvPr/>
        </p:nvSpPr>
        <p:spPr>
          <a:xfrm>
            <a:off x="11945905" y="5913750"/>
            <a:ext cx="2331720" cy="1015663"/>
          </a:xfrm>
          <a:prstGeom prst="rect">
            <a:avLst/>
          </a:prstGeom>
          <a:noFill/>
        </p:spPr>
        <p:txBody>
          <a:bodyPr wrap="square" rtlCol="0">
            <a:spAutoFit/>
          </a:bodyPr>
          <a:lstStyle/>
          <a:p>
            <a:pPr algn="ctr"/>
            <a:r>
              <a:rPr lang="en-US" sz="1200">
                <a:solidFill>
                  <a:schemeClr val="bg1"/>
                </a:solidFill>
              </a:rPr>
              <a:t>Craft messaging that resonates with your audience, guided by data and tailored to your brand’s voice. Ensure your message stands out and drives results.</a:t>
            </a:r>
            <a:endParaRPr lang="en-US" sz="120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1B006B7F-DDA8-4F44-8F3C-3AF2BF479801}"/>
              </a:ext>
            </a:extLst>
          </p:cNvPr>
          <p:cNvSpPr/>
          <p:nvPr/>
        </p:nvSpPr>
        <p:spPr>
          <a:xfrm>
            <a:off x="12748848" y="4518626"/>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E937634A-DB0A-2E41-800C-64D9ED73BC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958727" y="4720529"/>
            <a:ext cx="306077" cy="306077"/>
          </a:xfrm>
          <a:prstGeom prst="rect">
            <a:avLst/>
          </a:prstGeom>
        </p:spPr>
      </p:pic>
      <p:sp>
        <p:nvSpPr>
          <p:cNvPr id="27" name="Rectangle 26">
            <a:extLst>
              <a:ext uri="{FF2B5EF4-FFF2-40B4-BE49-F238E27FC236}">
                <a16:creationId xmlns:a16="http://schemas.microsoft.com/office/drawing/2014/main" id="{32A647DF-F7D5-844B-A76E-AE63059A329E}"/>
              </a:ext>
            </a:extLst>
          </p:cNvPr>
          <p:cNvSpPr/>
          <p:nvPr/>
        </p:nvSpPr>
        <p:spPr>
          <a:xfrm>
            <a:off x="77257" y="4887586"/>
            <a:ext cx="2771962" cy="3018083"/>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1D051E-A183-044A-B496-B85B7E771D59}"/>
              </a:ext>
            </a:extLst>
          </p:cNvPr>
          <p:cNvSpPr txBox="1"/>
          <p:nvPr/>
        </p:nvSpPr>
        <p:spPr>
          <a:xfrm>
            <a:off x="115709" y="5325930"/>
            <a:ext cx="2733510"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CUSTOMIZED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RESEARCH</a:t>
            </a:r>
          </a:p>
        </p:txBody>
      </p:sp>
      <p:sp>
        <p:nvSpPr>
          <p:cNvPr id="29" name="TextBox 28">
            <a:extLst>
              <a:ext uri="{FF2B5EF4-FFF2-40B4-BE49-F238E27FC236}">
                <a16:creationId xmlns:a16="http://schemas.microsoft.com/office/drawing/2014/main" id="{057BFB00-4645-DE45-B82E-8AA2C698A0E6}"/>
              </a:ext>
            </a:extLst>
          </p:cNvPr>
          <p:cNvSpPr txBox="1"/>
          <p:nvPr/>
        </p:nvSpPr>
        <p:spPr>
          <a:xfrm>
            <a:off x="297378" y="5849150"/>
            <a:ext cx="2331720" cy="1754326"/>
          </a:xfrm>
          <a:prstGeom prst="rect">
            <a:avLst/>
          </a:prstGeom>
          <a:noFill/>
        </p:spPr>
        <p:txBody>
          <a:bodyPr wrap="square" rtlCol="0">
            <a:spAutoFit/>
          </a:bodyPr>
          <a:lstStyle/>
          <a:p>
            <a:pPr algn="ctr"/>
            <a:r>
              <a:rPr lang="en-US" sz="1200">
                <a:solidFill>
                  <a:schemeClr val="bg1"/>
                </a:solidFill>
              </a:rPr>
              <a:t>Our in-house research team, delivers top-tier insights using the best industry resources. Identify your client base through CRM and foot traffic analysis, understand what drives them to buy, and see how you stack up against competitors. Data-driven strategies power your success.</a:t>
            </a:r>
            <a:endParaRPr lang="en-US" sz="120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F69187B-D5BA-7B4E-BBC0-A966B54EF6D3}"/>
              </a:ext>
            </a:extLst>
          </p:cNvPr>
          <p:cNvSpPr/>
          <p:nvPr/>
        </p:nvSpPr>
        <p:spPr>
          <a:xfrm>
            <a:off x="1119546" y="451450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82685" y="4681408"/>
            <a:ext cx="399558" cy="399558"/>
          </a:xfrm>
          <a:prstGeom prst="rect">
            <a:avLst/>
          </a:prstGeom>
        </p:spPr>
      </p:pic>
    </p:spTree>
    <p:extLst>
      <p:ext uri="{BB962C8B-B14F-4D97-AF65-F5344CB8AC3E}">
        <p14:creationId xmlns:p14="http://schemas.microsoft.com/office/powerpoint/2010/main" val="105798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D4C1542F-B8BF-944B-A5FC-A0ECD0BBC242}"/>
              </a:ext>
            </a:extLst>
          </p:cNvPr>
          <p:cNvSpPr/>
          <p:nvPr/>
        </p:nvSpPr>
        <p:spPr>
          <a:xfrm rot="10800000">
            <a:off x="2586037" y="3240068"/>
            <a:ext cx="9886950" cy="931938"/>
          </a:xfrm>
          <a:custGeom>
            <a:avLst/>
            <a:gdLst>
              <a:gd name="connsiteX0" fmla="*/ 0 w 6984698"/>
              <a:gd name="connsiteY0" fmla="*/ 0 h 728973"/>
              <a:gd name="connsiteX1" fmla="*/ 6984698 w 6984698"/>
              <a:gd name="connsiteY1" fmla="*/ 0 h 728973"/>
              <a:gd name="connsiteX2" fmla="*/ 6984698 w 6984698"/>
              <a:gd name="connsiteY2" fmla="*/ 728973 h 728973"/>
              <a:gd name="connsiteX3" fmla="*/ 0 w 6984698"/>
              <a:gd name="connsiteY3" fmla="*/ 728973 h 728973"/>
              <a:gd name="connsiteX4" fmla="*/ 0 w 6984698"/>
              <a:gd name="connsiteY4" fmla="*/ 0 h 728973"/>
              <a:gd name="connsiteX0" fmla="*/ 0 w 6984698"/>
              <a:gd name="connsiteY0" fmla="*/ 0 h 728973"/>
              <a:gd name="connsiteX1" fmla="*/ 6984698 w 6984698"/>
              <a:gd name="connsiteY1" fmla="*/ 0 h 728973"/>
              <a:gd name="connsiteX2" fmla="*/ 6698095 w 6984698"/>
              <a:gd name="connsiteY2" fmla="*/ 728973 h 728973"/>
              <a:gd name="connsiteX3" fmla="*/ 0 w 6984698"/>
              <a:gd name="connsiteY3" fmla="*/ 728973 h 728973"/>
              <a:gd name="connsiteX4" fmla="*/ 0 w 6984698"/>
              <a:gd name="connsiteY4" fmla="*/ 0 h 728973"/>
              <a:gd name="connsiteX0" fmla="*/ 0 w 6984698"/>
              <a:gd name="connsiteY0" fmla="*/ 0 h 728973"/>
              <a:gd name="connsiteX1" fmla="*/ 6984698 w 6984698"/>
              <a:gd name="connsiteY1" fmla="*/ 0 h 728973"/>
              <a:gd name="connsiteX2" fmla="*/ 6807277 w 6984698"/>
              <a:gd name="connsiteY2" fmla="*/ 715326 h 728973"/>
              <a:gd name="connsiteX3" fmla="*/ 0 w 6984698"/>
              <a:gd name="connsiteY3" fmla="*/ 728973 h 728973"/>
              <a:gd name="connsiteX4" fmla="*/ 0 w 6984698"/>
              <a:gd name="connsiteY4" fmla="*/ 0 h 728973"/>
              <a:gd name="connsiteX0" fmla="*/ 300251 w 6984698"/>
              <a:gd name="connsiteY0" fmla="*/ 13648 h 728973"/>
              <a:gd name="connsiteX1" fmla="*/ 6984698 w 6984698"/>
              <a:gd name="connsiteY1" fmla="*/ 0 h 728973"/>
              <a:gd name="connsiteX2" fmla="*/ 6807277 w 6984698"/>
              <a:gd name="connsiteY2" fmla="*/ 715326 h 728973"/>
              <a:gd name="connsiteX3" fmla="*/ 0 w 6984698"/>
              <a:gd name="connsiteY3" fmla="*/ 728973 h 728973"/>
              <a:gd name="connsiteX4" fmla="*/ 300251 w 6984698"/>
              <a:gd name="connsiteY4" fmla="*/ 13648 h 728973"/>
              <a:gd name="connsiteX0" fmla="*/ 163774 w 6984698"/>
              <a:gd name="connsiteY0" fmla="*/ 0 h 742620"/>
              <a:gd name="connsiteX1" fmla="*/ 6984698 w 6984698"/>
              <a:gd name="connsiteY1" fmla="*/ 13647 h 742620"/>
              <a:gd name="connsiteX2" fmla="*/ 6807277 w 6984698"/>
              <a:gd name="connsiteY2" fmla="*/ 728973 h 742620"/>
              <a:gd name="connsiteX3" fmla="*/ 0 w 6984698"/>
              <a:gd name="connsiteY3" fmla="*/ 742620 h 742620"/>
              <a:gd name="connsiteX4" fmla="*/ 163774 w 6984698"/>
              <a:gd name="connsiteY4" fmla="*/ 0 h 74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698" h="742620">
                <a:moveTo>
                  <a:pt x="163774" y="0"/>
                </a:moveTo>
                <a:lnTo>
                  <a:pt x="6984698" y="13647"/>
                </a:lnTo>
                <a:lnTo>
                  <a:pt x="6807277" y="728973"/>
                </a:lnTo>
                <a:lnTo>
                  <a:pt x="0" y="742620"/>
                </a:lnTo>
                <a:lnTo>
                  <a:pt x="163774" y="0"/>
                </a:lnTo>
                <a:close/>
              </a:path>
            </a:pathLst>
          </a:cu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2">
              <a:latin typeface="Calibri Regular"/>
            </a:endParaRPr>
          </a:p>
        </p:txBody>
      </p:sp>
      <p:sp>
        <p:nvSpPr>
          <p:cNvPr id="2" name="Title 1">
            <a:extLst>
              <a:ext uri="{FF2B5EF4-FFF2-40B4-BE49-F238E27FC236}">
                <a16:creationId xmlns:a16="http://schemas.microsoft.com/office/drawing/2014/main" id="{D631B990-5028-504C-BFF1-42CEC682A9A0}"/>
              </a:ext>
            </a:extLst>
          </p:cNvPr>
          <p:cNvSpPr>
            <a:spLocks noGrp="1"/>
          </p:cNvSpPr>
          <p:nvPr>
            <p:ph type="title"/>
          </p:nvPr>
        </p:nvSpPr>
        <p:spPr>
          <a:xfrm>
            <a:off x="920116" y="2910699"/>
            <a:ext cx="12618720" cy="1590676"/>
          </a:xfrm>
        </p:spPr>
        <p:txBody>
          <a:bodyPr>
            <a:normAutofit/>
          </a:bodyPr>
          <a:lstStyle/>
          <a:p>
            <a:pPr algn="ctr"/>
            <a:r>
              <a:rPr lang="en-US" sz="4000" b="1"/>
              <a:t>OUR TECH</a:t>
            </a:r>
          </a:p>
        </p:txBody>
      </p:sp>
      <p:pic>
        <p:nvPicPr>
          <p:cNvPr id="3" name="Picture 2">
            <a:extLst>
              <a:ext uri="{FF2B5EF4-FFF2-40B4-BE49-F238E27FC236}">
                <a16:creationId xmlns:a16="http://schemas.microsoft.com/office/drawing/2014/main" id="{15669506-0B16-3B16-6684-892E59A3E1CC}"/>
              </a:ext>
            </a:extLst>
          </p:cNvPr>
          <p:cNvPicPr>
            <a:picLocks noChangeAspect="1"/>
          </p:cNvPicPr>
          <p:nvPr/>
        </p:nvPicPr>
        <p:blipFill>
          <a:blip r:embed="rId2"/>
          <a:stretch>
            <a:fillRect/>
          </a:stretch>
        </p:blipFill>
        <p:spPr>
          <a:xfrm>
            <a:off x="11301890" y="6152235"/>
            <a:ext cx="2799724" cy="154133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 name="Picture 3">
            <a:extLst>
              <a:ext uri="{FF2B5EF4-FFF2-40B4-BE49-F238E27FC236}">
                <a16:creationId xmlns:a16="http://schemas.microsoft.com/office/drawing/2014/main" id="{A586D334-0AF7-84B3-723E-B5D03CC901BD}"/>
              </a:ext>
            </a:extLst>
          </p:cNvPr>
          <p:cNvPicPr>
            <a:picLocks noChangeAspect="1"/>
          </p:cNvPicPr>
          <p:nvPr/>
        </p:nvPicPr>
        <p:blipFill>
          <a:blip r:embed="rId3"/>
          <a:stretch>
            <a:fillRect/>
          </a:stretch>
        </p:blipFill>
        <p:spPr>
          <a:xfrm>
            <a:off x="10303314" y="6102897"/>
            <a:ext cx="3892226" cy="1590675"/>
          </a:xfrm>
          <a:prstGeom prst="rect">
            <a:avLst/>
          </a:prstGeom>
        </p:spPr>
      </p:pic>
    </p:spTree>
    <p:extLst>
      <p:ext uri="{BB962C8B-B14F-4D97-AF65-F5344CB8AC3E}">
        <p14:creationId xmlns:p14="http://schemas.microsoft.com/office/powerpoint/2010/main" val="35236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09868" y="511701"/>
            <a:ext cx="6795549" cy="1347788"/>
          </a:xfrm>
        </p:spPr>
        <p:txBody>
          <a:bodyPr vert="horz" lIns="91440" tIns="45720" rIns="91440" bIns="45720" rtlCol="0" anchor="t">
            <a:normAutofit/>
          </a:bodyPr>
          <a:lstStyle/>
          <a:p>
            <a:pPr marL="0" indent="0">
              <a:buNone/>
            </a:pPr>
            <a:r>
              <a:rPr lang="en-US" sz="4000" b="1" dirty="0">
                <a:latin typeface="Avenir Next Demi Bold"/>
                <a:cs typeface="Arial"/>
              </a:rPr>
              <a:t>Leverage Data to Drive Precision and Maximize ROI</a:t>
            </a:r>
            <a:endParaRPr lang="en-US" sz="4000" b="1">
              <a:latin typeface="Avenir Next Demi Bold"/>
            </a:endParaRPr>
          </a:p>
        </p:txBody>
      </p:sp>
      <p:sp>
        <p:nvSpPr>
          <p:cNvPr id="5" name="TextBox 4"/>
          <p:cNvSpPr txBox="1"/>
          <p:nvPr/>
        </p:nvSpPr>
        <p:spPr>
          <a:xfrm>
            <a:off x="334865" y="1787512"/>
            <a:ext cx="6649297" cy="5909310"/>
          </a:xfrm>
          <a:prstGeom prst="rect">
            <a:avLst/>
          </a:prstGeom>
          <a:noFill/>
        </p:spPr>
        <p:txBody>
          <a:bodyPr wrap="square" lIns="91440" tIns="45720" rIns="91440" bIns="45720" rtlCol="0" anchor="t">
            <a:spAutoFit/>
          </a:bodyPr>
          <a:lstStyle/>
          <a:p>
            <a:r>
              <a:rPr lang="en-US" dirty="0">
                <a:ea typeface="+mn-lt"/>
                <a:cs typeface="+mn-lt"/>
              </a:rPr>
              <a:t>At Summit Interactive,</a:t>
            </a:r>
            <a:r>
              <a:rPr lang="en-US" sz="1800" dirty="0">
                <a:ea typeface="+mn-lt"/>
                <a:cs typeface="+mn-lt"/>
              </a:rPr>
              <a:t> </a:t>
            </a:r>
            <a:r>
              <a:rPr lang="en-US" dirty="0">
                <a:ea typeface="+mn-lt"/>
                <a:cs typeface="+mn-lt"/>
              </a:rPr>
              <a:t>we leverage powerful data insights from two key sources </a:t>
            </a:r>
            <a:r>
              <a:rPr lang="en-US" sz="1800" dirty="0">
                <a:ea typeface="+mn-lt"/>
                <a:cs typeface="+mn-lt"/>
              </a:rPr>
              <a:t>to </a:t>
            </a:r>
            <a:r>
              <a:rPr lang="en-US" dirty="0">
                <a:ea typeface="+mn-lt"/>
                <a:cs typeface="+mn-lt"/>
              </a:rPr>
              <a:t>optimize campaigns </a:t>
            </a:r>
            <a:r>
              <a:rPr lang="en-US" sz="1800" dirty="0">
                <a:ea typeface="+mn-lt"/>
                <a:cs typeface="+mn-lt"/>
              </a:rPr>
              <a:t>across all verticals</a:t>
            </a:r>
            <a:r>
              <a:rPr lang="en-US" dirty="0">
                <a:ea typeface="+mn-lt"/>
                <a:cs typeface="+mn-lt"/>
              </a:rPr>
              <a:t>:</a:t>
            </a:r>
            <a:br>
              <a:rPr lang="en-US" dirty="0">
                <a:ea typeface="+mn-lt"/>
                <a:cs typeface="+mn-lt"/>
              </a:rPr>
            </a:br>
            <a:endParaRPr lang="en-US" dirty="0"/>
          </a:p>
          <a:p>
            <a:pPr marL="285750" indent="-285750">
              <a:buFont typeface="Arial"/>
              <a:buChar char="•"/>
            </a:pPr>
            <a:r>
              <a:rPr lang="en-US" b="1" dirty="0" err="1">
                <a:ea typeface="+mn-lt"/>
                <a:cs typeface="+mn-lt"/>
              </a:rPr>
              <a:t>Dstillery</a:t>
            </a:r>
            <a:r>
              <a:rPr lang="en-US" b="1" dirty="0">
                <a:ea typeface="+mn-lt"/>
                <a:cs typeface="+mn-lt"/>
              </a:rPr>
              <a:t> DMP</a:t>
            </a:r>
            <a:r>
              <a:rPr lang="en-US" dirty="0">
                <a:ea typeface="+mn-lt"/>
                <a:cs typeface="+mn-lt"/>
              </a:rPr>
              <a:t>: Analyzes online behaviors and interests, enabling us to build highly targeted custom audiences.</a:t>
            </a:r>
          </a:p>
          <a:p>
            <a:pPr marL="285750" indent="-285750">
              <a:buFont typeface="Arial"/>
              <a:buChar char="•"/>
            </a:pPr>
            <a:r>
              <a:rPr lang="en-US" b="1" dirty="0">
                <a:ea typeface="+mn-lt"/>
                <a:cs typeface="+mn-lt"/>
              </a:rPr>
              <a:t>Placer AI</a:t>
            </a:r>
            <a:r>
              <a:rPr lang="en-US" dirty="0">
                <a:ea typeface="+mn-lt"/>
                <a:cs typeface="+mn-lt"/>
              </a:rPr>
              <a:t>: Provides real-world location data, including foot traffic, visit frequency, and dwell time, helping us understand where </a:t>
            </a:r>
            <a:r>
              <a:rPr lang="en-US" sz="1800" dirty="0">
                <a:ea typeface="+mn-lt"/>
                <a:cs typeface="+mn-lt"/>
              </a:rPr>
              <a:t>consumers</a:t>
            </a:r>
            <a:r>
              <a:rPr lang="en-US" dirty="0">
                <a:ea typeface="+mn-lt"/>
                <a:cs typeface="+mn-lt"/>
              </a:rPr>
              <a:t> spend </a:t>
            </a:r>
            <a:r>
              <a:rPr lang="en-US" sz="1800" dirty="0">
                <a:ea typeface="+mn-lt"/>
                <a:cs typeface="+mn-lt"/>
              </a:rPr>
              <a:t>their </a:t>
            </a:r>
            <a:r>
              <a:rPr lang="en-US" dirty="0">
                <a:ea typeface="+mn-lt"/>
                <a:cs typeface="+mn-lt"/>
              </a:rPr>
              <a:t>time offline</a:t>
            </a:r>
            <a:r>
              <a:rPr lang="en-US" sz="1800" dirty="0">
                <a:ea typeface="+mn-lt"/>
                <a:cs typeface="+mn-lt"/>
              </a:rPr>
              <a:t>.</a:t>
            </a:r>
            <a:endParaRPr lang="en-US" dirty="0">
              <a:ea typeface="+mn-lt"/>
              <a:cs typeface="+mn-lt"/>
            </a:endParaRPr>
          </a:p>
          <a:p>
            <a:endParaRPr lang="en-US" dirty="0">
              <a:ea typeface="+mn-lt"/>
              <a:cs typeface="+mn-lt"/>
            </a:endParaRPr>
          </a:p>
          <a:p>
            <a:r>
              <a:rPr lang="en-US" dirty="0">
                <a:ea typeface="+mn-lt"/>
                <a:cs typeface="+mn-lt"/>
              </a:rPr>
              <a:t>With 25,000 clients and millions in</a:t>
            </a:r>
            <a:r>
              <a:rPr lang="en-US" sz="1800" dirty="0">
                <a:ea typeface="+mn-lt"/>
                <a:cs typeface="+mn-lt"/>
              </a:rPr>
              <a:t> media </a:t>
            </a:r>
            <a:r>
              <a:rPr lang="en-US" dirty="0">
                <a:ea typeface="+mn-lt"/>
                <a:cs typeface="+mn-lt"/>
              </a:rPr>
              <a:t>spend under management, our extensive experience allows us to continuously optimize campaigns for maximum effectiveness</a:t>
            </a:r>
            <a:r>
              <a:rPr lang="en-US" sz="1800" dirty="0">
                <a:ea typeface="+mn-lt"/>
                <a:cs typeface="+mn-lt"/>
              </a:rPr>
              <a:t>.</a:t>
            </a:r>
            <a:endParaRPr lang="en-US" dirty="0">
              <a:ea typeface="+mn-lt"/>
              <a:cs typeface="+mn-lt"/>
            </a:endParaRPr>
          </a:p>
          <a:p>
            <a:endParaRPr lang="en-US" dirty="0">
              <a:ea typeface="+mn-lt"/>
              <a:cs typeface="+mn-lt"/>
            </a:endParaRPr>
          </a:p>
          <a:p>
            <a:r>
              <a:rPr lang="en-US" dirty="0">
                <a:ea typeface="+mn-lt"/>
                <a:cs typeface="+mn-lt"/>
              </a:rPr>
              <a:t>By integrating behavioral data with location insights, we </a:t>
            </a:r>
            <a:r>
              <a:rPr lang="en-US" sz="1800" dirty="0">
                <a:ea typeface="+mn-lt"/>
                <a:cs typeface="+mn-lt"/>
              </a:rPr>
              <a:t>create </a:t>
            </a:r>
            <a:r>
              <a:rPr lang="en-US" dirty="0">
                <a:ea typeface="+mn-lt"/>
                <a:cs typeface="+mn-lt"/>
              </a:rPr>
              <a:t>smarter strategies that reach </a:t>
            </a:r>
            <a:r>
              <a:rPr lang="en-US" sz="1800" dirty="0">
                <a:ea typeface="+mn-lt"/>
                <a:cs typeface="+mn-lt"/>
              </a:rPr>
              <a:t>consumers </a:t>
            </a:r>
            <a:r>
              <a:rPr lang="en-US" dirty="0">
                <a:ea typeface="+mn-lt"/>
                <a:cs typeface="+mn-lt"/>
              </a:rPr>
              <a:t>both online and in </a:t>
            </a:r>
            <a:r>
              <a:rPr lang="en-US" sz="1800" dirty="0">
                <a:ea typeface="+mn-lt"/>
                <a:cs typeface="+mn-lt"/>
              </a:rPr>
              <a:t>the </a:t>
            </a:r>
            <a:r>
              <a:rPr lang="en-US" dirty="0">
                <a:ea typeface="+mn-lt"/>
                <a:cs typeface="+mn-lt"/>
              </a:rPr>
              <a:t>places they frequent. We also utilize </a:t>
            </a:r>
            <a:r>
              <a:rPr lang="en-US" sz="1800" dirty="0">
                <a:ea typeface="+mn-lt"/>
                <a:cs typeface="+mn-lt"/>
              </a:rPr>
              <a:t>customer data or pixel </a:t>
            </a:r>
            <a:r>
              <a:rPr lang="en-US" dirty="0">
                <a:ea typeface="+mn-lt"/>
                <a:cs typeface="+mn-lt"/>
              </a:rPr>
              <a:t>websites </a:t>
            </a:r>
            <a:r>
              <a:rPr lang="en-US" sz="1800" dirty="0">
                <a:ea typeface="+mn-lt"/>
                <a:cs typeface="+mn-lt"/>
              </a:rPr>
              <a:t>to </a:t>
            </a:r>
            <a:r>
              <a:rPr lang="en-US" dirty="0">
                <a:ea typeface="+mn-lt"/>
                <a:cs typeface="+mn-lt"/>
              </a:rPr>
              <a:t>build </a:t>
            </a:r>
            <a:r>
              <a:rPr lang="en-US" sz="1800" dirty="0">
                <a:ea typeface="+mn-lt"/>
                <a:cs typeface="+mn-lt"/>
              </a:rPr>
              <a:t>look-alike models</a:t>
            </a:r>
            <a:r>
              <a:rPr lang="en-US" dirty="0">
                <a:ea typeface="+mn-lt"/>
                <a:cs typeface="+mn-lt"/>
              </a:rPr>
              <a:t>, ensuring precision targeting and better ROI</a:t>
            </a:r>
            <a:r>
              <a:rPr lang="en-US" sz="1800" dirty="0">
                <a:ea typeface="+mn-lt"/>
                <a:cs typeface="+mn-lt"/>
              </a:rPr>
              <a:t>.</a:t>
            </a:r>
            <a:endParaRPr lang="en-US" dirty="0">
              <a:ea typeface="+mn-lt"/>
              <a:cs typeface="+mn-lt"/>
            </a:endParaRPr>
          </a:p>
          <a:p>
            <a:endParaRPr lang="en-US" sz="1800" dirty="0">
              <a:latin typeface="Calibri"/>
              <a:cs typeface="Calibri"/>
            </a:endParaRPr>
          </a:p>
          <a:p>
            <a:endParaRPr lang="en-US" sz="18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58550FE-25F2-4EFA-A488-9891FDFAAACA}"/>
              </a:ext>
            </a:extLst>
          </p:cNvPr>
          <p:cNvPicPr>
            <a:picLocks noChangeAspect="1"/>
          </p:cNvPicPr>
          <p:nvPr/>
        </p:nvPicPr>
        <p:blipFill>
          <a:blip r:embed="rId2"/>
          <a:stretch>
            <a:fillRect/>
          </a:stretch>
        </p:blipFill>
        <p:spPr>
          <a:xfrm>
            <a:off x="7564495" y="513230"/>
            <a:ext cx="6774996" cy="3092147"/>
          </a:xfrm>
          <a:prstGeom prst="rect">
            <a:avLst/>
          </a:prstGeom>
          <a:ln w="25400">
            <a:solidFill>
              <a:schemeClr val="tx1"/>
            </a:solidFill>
          </a:ln>
        </p:spPr>
      </p:pic>
      <p:pic>
        <p:nvPicPr>
          <p:cNvPr id="8" name="Picture 7" descr="A screenshot of a social media account&#10;&#10;Description automatically generated">
            <a:extLst>
              <a:ext uri="{FF2B5EF4-FFF2-40B4-BE49-F238E27FC236}">
                <a16:creationId xmlns:a16="http://schemas.microsoft.com/office/drawing/2014/main" id="{AAF4C0CC-0CAF-D794-B8EC-3C786E438D4E}"/>
              </a:ext>
            </a:extLst>
          </p:cNvPr>
          <p:cNvPicPr>
            <a:picLocks noChangeAspect="1"/>
          </p:cNvPicPr>
          <p:nvPr/>
        </p:nvPicPr>
        <p:blipFill>
          <a:blip r:embed="rId3"/>
          <a:srcRect t="22351" r="410" b="6677"/>
          <a:stretch/>
        </p:blipFill>
        <p:spPr>
          <a:xfrm>
            <a:off x="11133487" y="4209225"/>
            <a:ext cx="3215359" cy="2814249"/>
          </a:xfrm>
          <a:prstGeom prst="rect">
            <a:avLst/>
          </a:prstGeom>
        </p:spPr>
      </p:pic>
      <p:pic>
        <p:nvPicPr>
          <p:cNvPr id="9" name="Picture 8" descr="A map with red and blue squares&#10;&#10;Description automatically generated">
            <a:extLst>
              <a:ext uri="{FF2B5EF4-FFF2-40B4-BE49-F238E27FC236}">
                <a16:creationId xmlns:a16="http://schemas.microsoft.com/office/drawing/2014/main" id="{349A914E-F142-F0E9-30AF-B10407BEBB86}"/>
              </a:ext>
            </a:extLst>
          </p:cNvPr>
          <p:cNvPicPr>
            <a:picLocks noChangeAspect="1"/>
          </p:cNvPicPr>
          <p:nvPr/>
        </p:nvPicPr>
        <p:blipFill>
          <a:blip r:embed="rId4"/>
          <a:stretch>
            <a:fillRect/>
          </a:stretch>
        </p:blipFill>
        <p:spPr>
          <a:xfrm>
            <a:off x="7561847" y="3993231"/>
            <a:ext cx="3398921" cy="3088606"/>
          </a:xfrm>
          <a:prstGeom prst="rect">
            <a:avLst/>
          </a:prstGeom>
        </p:spPr>
      </p:pic>
      <p:pic>
        <p:nvPicPr>
          <p:cNvPr id="29" name="Graphic 38" descr="placer ai logo">
            <a:extLst>
              <a:ext uri="{FF2B5EF4-FFF2-40B4-BE49-F238E27FC236}">
                <a16:creationId xmlns:a16="http://schemas.microsoft.com/office/drawing/2014/main" id="{47101F1F-091C-2BF9-289B-A7065D8FB9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6561" y="7255576"/>
            <a:ext cx="2283843" cy="705389"/>
          </a:xfrm>
          <a:prstGeom prst="rect">
            <a:avLst/>
          </a:prstGeom>
        </p:spPr>
      </p:pic>
      <p:pic>
        <p:nvPicPr>
          <p:cNvPr id="30" name="Picture 29" descr="Dstillery Named to Fast Company's 2023 List of the World's ...">
            <a:extLst>
              <a:ext uri="{FF2B5EF4-FFF2-40B4-BE49-F238E27FC236}">
                <a16:creationId xmlns:a16="http://schemas.microsoft.com/office/drawing/2014/main" id="{B4601B78-013F-88CF-54AE-52F772760FD5}"/>
              </a:ext>
            </a:extLst>
          </p:cNvPr>
          <p:cNvPicPr>
            <a:picLocks noChangeAspect="1"/>
          </p:cNvPicPr>
          <p:nvPr/>
        </p:nvPicPr>
        <p:blipFill>
          <a:blip r:embed="rId7"/>
          <a:stretch>
            <a:fillRect/>
          </a:stretch>
        </p:blipFill>
        <p:spPr>
          <a:xfrm>
            <a:off x="11616490" y="7078390"/>
            <a:ext cx="1997241" cy="1045119"/>
          </a:xfrm>
          <a:prstGeom prst="rect">
            <a:avLst/>
          </a:prstGeom>
        </p:spPr>
      </p:pic>
      <p:grpSp>
        <p:nvGrpSpPr>
          <p:cNvPr id="11" name="Group 10">
            <a:extLst>
              <a:ext uri="{FF2B5EF4-FFF2-40B4-BE49-F238E27FC236}">
                <a16:creationId xmlns:a16="http://schemas.microsoft.com/office/drawing/2014/main" id="{96434921-1DC5-533F-9852-3F389C767058}"/>
              </a:ext>
            </a:extLst>
          </p:cNvPr>
          <p:cNvGrpSpPr/>
          <p:nvPr/>
        </p:nvGrpSpPr>
        <p:grpSpPr>
          <a:xfrm>
            <a:off x="2534280" y="6859339"/>
            <a:ext cx="4542066" cy="1244033"/>
            <a:chOff x="7700134" y="4971161"/>
            <a:chExt cx="6208367" cy="1002607"/>
          </a:xfrm>
        </p:grpSpPr>
        <p:sp>
          <p:nvSpPr>
            <p:cNvPr id="7" name="Rectangle 25">
              <a:extLst>
                <a:ext uri="{FF2B5EF4-FFF2-40B4-BE49-F238E27FC236}">
                  <a16:creationId xmlns:a16="http://schemas.microsoft.com/office/drawing/2014/main" id="{2BB6DC90-9A9F-6E87-6219-7627D42538F8}"/>
                </a:ext>
              </a:extLst>
            </p:cNvPr>
            <p:cNvSpPr/>
            <p:nvPr/>
          </p:nvSpPr>
          <p:spPr>
            <a:xfrm>
              <a:off x="7700134" y="4971161"/>
              <a:ext cx="6208367" cy="1002607"/>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10" name="Google Shape;84;p13">
              <a:extLst>
                <a:ext uri="{FF2B5EF4-FFF2-40B4-BE49-F238E27FC236}">
                  <a16:creationId xmlns:a16="http://schemas.microsoft.com/office/drawing/2014/main" id="{DDCA9DB9-BA30-F589-F3DE-AFD781FFA525}"/>
                </a:ext>
              </a:extLst>
            </p:cNvPr>
            <p:cNvSpPr txBox="1">
              <a:spLocks noChangeArrowheads="1"/>
            </p:cNvSpPr>
            <p:nvPr/>
          </p:nvSpPr>
          <p:spPr bwMode="auto">
            <a:xfrm>
              <a:off x="7919908" y="5025303"/>
              <a:ext cx="5959815" cy="947992"/>
            </a:xfrm>
            <a:prstGeom prst="round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ts val="500"/>
                </a:spcBef>
                <a:spcAft>
                  <a:spcPts val="500"/>
                </a:spcAft>
              </a:pPr>
              <a:r>
                <a:rPr lang="en-US" sz="1500">
                  <a:solidFill>
                    <a:schemeClr val="bg1"/>
                  </a:solidFill>
                  <a:latin typeface="Arial"/>
                  <a:cs typeface="Arial"/>
                </a:rPr>
                <a:t>Data-driven marketing has been shown to lead to a </a:t>
              </a:r>
              <a:r>
                <a:rPr lang="en-US" sz="1500" b="1">
                  <a:solidFill>
                    <a:schemeClr val="bg1"/>
                  </a:solidFill>
                  <a:latin typeface="Arial"/>
                  <a:cs typeface="Arial"/>
                </a:rPr>
                <a:t>20% increase in revenue</a:t>
              </a:r>
              <a:r>
                <a:rPr lang="en-US" sz="1500">
                  <a:solidFill>
                    <a:schemeClr val="bg1"/>
                  </a:solidFill>
                  <a:latin typeface="Arial"/>
                  <a:cs typeface="Arial"/>
                </a:rPr>
                <a:t> for companies by allowing them to target the right audience with the right message</a:t>
              </a:r>
              <a:endParaRPr lang="en-US">
                <a:solidFill>
                  <a:schemeClr val="bg1"/>
                </a:solidFill>
              </a:endParaRPr>
            </a:p>
          </p:txBody>
        </p:sp>
      </p:grpSp>
    </p:spTree>
    <p:extLst>
      <p:ext uri="{BB962C8B-B14F-4D97-AF65-F5344CB8AC3E}">
        <p14:creationId xmlns:p14="http://schemas.microsoft.com/office/powerpoint/2010/main" val="2942630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B834DF-AFF1-3D9C-8319-1A4D5A0709AB}"/>
            </a:ext>
          </a:extLst>
        </p:cNvPr>
        <p:cNvGrpSpPr/>
        <p:nvPr/>
      </p:nvGrpSpPr>
      <p:grpSpPr>
        <a:xfrm>
          <a:off x="0" y="0"/>
          <a:ext cx="0" cy="0"/>
          <a:chOff x="0" y="0"/>
          <a:chExt cx="0" cy="0"/>
        </a:xfrm>
      </p:grpSpPr>
      <p:sp>
        <p:nvSpPr>
          <p:cNvPr id="16" name="Freeform 15">
            <a:extLst>
              <a:ext uri="{FF2B5EF4-FFF2-40B4-BE49-F238E27FC236}">
                <a16:creationId xmlns:a16="http://schemas.microsoft.com/office/drawing/2014/main" id="{EE326870-F77B-1DA7-31C5-4CA8D1C58109}"/>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7" name="Freeform 16">
            <a:extLst>
              <a:ext uri="{FF2B5EF4-FFF2-40B4-BE49-F238E27FC236}">
                <a16:creationId xmlns:a16="http://schemas.microsoft.com/office/drawing/2014/main" id="{190CBDAF-7203-37D2-2339-B91F278A1C97}"/>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pic>
        <p:nvPicPr>
          <p:cNvPr id="6" name="Picture Placeholder 5">
            <a:extLst>
              <a:ext uri="{FF2B5EF4-FFF2-40B4-BE49-F238E27FC236}">
                <a16:creationId xmlns:a16="http://schemas.microsoft.com/office/drawing/2014/main" id="{DCB2BFDF-17C5-1E11-7D1E-EB0D09F0F85E}"/>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p:blipFill>
        <p:spPr>
          <a:xfrm>
            <a:off x="6696" y="5206"/>
            <a:ext cx="4191000" cy="8229600"/>
          </a:xfrm>
        </p:spPr>
      </p:pic>
      <p:grpSp>
        <p:nvGrpSpPr>
          <p:cNvPr id="29" name="Group 28">
            <a:extLst>
              <a:ext uri="{FF2B5EF4-FFF2-40B4-BE49-F238E27FC236}">
                <a16:creationId xmlns:a16="http://schemas.microsoft.com/office/drawing/2014/main" id="{3C13AE4F-3874-640E-58DA-56975DD69369}"/>
              </a:ext>
            </a:extLst>
          </p:cNvPr>
          <p:cNvGrpSpPr/>
          <p:nvPr/>
        </p:nvGrpSpPr>
        <p:grpSpPr>
          <a:xfrm>
            <a:off x="3240610" y="1978572"/>
            <a:ext cx="10888717" cy="6025102"/>
            <a:chOff x="0" y="850354"/>
            <a:chExt cx="10888717" cy="6025102"/>
          </a:xfrm>
          <a:effectLst>
            <a:outerShdw blurRad="50800" dist="38100" dir="2700000" algn="tl" rotWithShape="0">
              <a:prstClr val="black">
                <a:alpha val="40000"/>
              </a:prstClr>
            </a:outerShdw>
          </a:effectLst>
        </p:grpSpPr>
        <p:pic>
          <p:nvPicPr>
            <p:cNvPr id="23" name="Picture 22">
              <a:extLst>
                <a:ext uri="{FF2B5EF4-FFF2-40B4-BE49-F238E27FC236}">
                  <a16:creationId xmlns:a16="http://schemas.microsoft.com/office/drawing/2014/main" id="{CAB851B7-D6FB-DE71-F6F2-EE0990E3AC2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850354"/>
              <a:ext cx="10888717" cy="6025102"/>
            </a:xfrm>
            <a:prstGeom prst="rect">
              <a:avLst/>
            </a:prstGeom>
          </p:spPr>
        </p:pic>
        <p:sp>
          <p:nvSpPr>
            <p:cNvPr id="24" name="Rectangle 23">
              <a:extLst>
                <a:ext uri="{FF2B5EF4-FFF2-40B4-BE49-F238E27FC236}">
                  <a16:creationId xmlns:a16="http://schemas.microsoft.com/office/drawing/2014/main" id="{7315DED1-DE36-A8EC-3714-A9907F2469C9}"/>
                </a:ext>
              </a:extLst>
            </p:cNvPr>
            <p:cNvSpPr/>
            <p:nvPr/>
          </p:nvSpPr>
          <p:spPr>
            <a:xfrm>
              <a:off x="81114" y="1241982"/>
              <a:ext cx="2125373" cy="1113592"/>
            </a:xfrm>
            <a:prstGeom prst="rect">
              <a:avLst/>
            </a:prstGeom>
            <a:noFill/>
            <a:ln w="38100">
              <a:solidFill>
                <a:srgbClr val="667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9074A0-481F-3DA4-9349-4BAE97397E96}"/>
                </a:ext>
              </a:extLst>
            </p:cNvPr>
            <p:cNvSpPr/>
            <p:nvPr/>
          </p:nvSpPr>
          <p:spPr>
            <a:xfrm>
              <a:off x="81117" y="3196886"/>
              <a:ext cx="2085614" cy="669436"/>
            </a:xfrm>
            <a:prstGeom prst="rect">
              <a:avLst/>
            </a:prstGeom>
            <a:noFill/>
            <a:ln w="38100">
              <a:solidFill>
                <a:srgbClr val="667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D810B6C-079B-2BD4-0CE3-E8BFFA5D0B52}"/>
                </a:ext>
              </a:extLst>
            </p:cNvPr>
            <p:cNvSpPr/>
            <p:nvPr/>
          </p:nvSpPr>
          <p:spPr>
            <a:xfrm>
              <a:off x="81114" y="3868274"/>
              <a:ext cx="2095555" cy="1597841"/>
            </a:xfrm>
            <a:prstGeom prst="rect">
              <a:avLst/>
            </a:prstGeom>
            <a:noFill/>
            <a:ln w="38100">
              <a:solidFill>
                <a:srgbClr val="667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5070AA5B-6384-3B73-31AE-2A785157DBB3}"/>
                </a:ext>
              </a:extLst>
            </p:cNvPr>
            <p:cNvCxnSpPr>
              <a:cxnSpLocks/>
            </p:cNvCxnSpPr>
            <p:nvPr/>
          </p:nvCxnSpPr>
          <p:spPr>
            <a:xfrm flipH="1">
              <a:off x="705679" y="2250442"/>
              <a:ext cx="67586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3BAEF68-11D5-6EB6-8F7C-3706FEF6EDCC}"/>
                </a:ext>
              </a:extLst>
            </p:cNvPr>
            <p:cNvSpPr txBox="1"/>
            <p:nvPr/>
          </p:nvSpPr>
          <p:spPr>
            <a:xfrm>
              <a:off x="1381539" y="2130191"/>
              <a:ext cx="1838739" cy="230832"/>
            </a:xfrm>
            <a:prstGeom prst="rect">
              <a:avLst/>
            </a:prstGeom>
            <a:noFill/>
          </p:spPr>
          <p:txBody>
            <a:bodyPr wrap="square" rtlCol="0">
              <a:spAutoFit/>
            </a:bodyPr>
            <a:lstStyle/>
            <a:p>
              <a:r>
                <a:rPr lang="en-US" sz="900">
                  <a:solidFill>
                    <a:srgbClr val="7030A0"/>
                  </a:solidFill>
                </a:rPr>
                <a:t>Streaming TV </a:t>
              </a:r>
            </a:p>
          </p:txBody>
        </p:sp>
      </p:grpSp>
      <p:sp>
        <p:nvSpPr>
          <p:cNvPr id="15" name="TextBox 14">
            <a:extLst>
              <a:ext uri="{FF2B5EF4-FFF2-40B4-BE49-F238E27FC236}">
                <a16:creationId xmlns:a16="http://schemas.microsoft.com/office/drawing/2014/main" id="{01031F91-96BA-53F3-77C6-BC9CBB4AA2F5}"/>
              </a:ext>
            </a:extLst>
          </p:cNvPr>
          <p:cNvSpPr txBox="1"/>
          <p:nvPr/>
        </p:nvSpPr>
        <p:spPr>
          <a:xfrm>
            <a:off x="4523910" y="163486"/>
            <a:ext cx="9222767" cy="1323435"/>
          </a:xfrm>
          <a:prstGeom prst="rect">
            <a:avLst/>
          </a:prstGeom>
          <a:noFill/>
        </p:spPr>
        <p:txBody>
          <a:bodyPr wrap="square" lIns="91436" tIns="45718" rIns="91436" bIns="45718" rtlCol="0">
            <a:spAutoFit/>
          </a:bodyPr>
          <a:lstStyle/>
          <a:p>
            <a:r>
              <a:rPr lang="en-US" sz="4000" b="1" dirty="0">
                <a:ln w="19050">
                  <a:noFill/>
                </a:ln>
                <a:solidFill>
                  <a:schemeClr val="tx1">
                    <a:lumMod val="85000"/>
                    <a:lumOff val="15000"/>
                  </a:schemeClr>
                </a:solidFill>
                <a:latin typeface="Avenir Next Demi Bold" panose="020B0503020202020204" pitchFamily="34" charset="0"/>
              </a:rPr>
              <a:t>CUSTOM TARGETING WITH ADVANCED DATA &amp; INTEREST</a:t>
            </a:r>
          </a:p>
        </p:txBody>
      </p:sp>
      <p:sp>
        <p:nvSpPr>
          <p:cNvPr id="5" name="TextBox 4">
            <a:extLst>
              <a:ext uri="{FF2B5EF4-FFF2-40B4-BE49-F238E27FC236}">
                <a16:creationId xmlns:a16="http://schemas.microsoft.com/office/drawing/2014/main" id="{02A3AA3A-9548-9D48-164C-361D9B6A4FE7}"/>
              </a:ext>
            </a:extLst>
          </p:cNvPr>
          <p:cNvSpPr txBox="1"/>
          <p:nvPr/>
        </p:nvSpPr>
        <p:spPr>
          <a:xfrm>
            <a:off x="4523910" y="1432826"/>
            <a:ext cx="8330241" cy="400105"/>
          </a:xfrm>
          <a:prstGeom prst="rect">
            <a:avLst/>
          </a:prstGeom>
          <a:noFill/>
        </p:spPr>
        <p:txBody>
          <a:bodyPr wrap="square" lIns="91436" tIns="45718" rIns="91436" bIns="45718" rtlCol="0">
            <a:spAutoFit/>
          </a:bodyPr>
          <a:lstStyle/>
          <a:p>
            <a:r>
              <a:rPr lang="id-ID" sz="2000" b="1" dirty="0" err="1">
                <a:latin typeface="Arial" panose="020B0604020202020204" pitchFamily="34" charset="0"/>
                <a:ea typeface="Open Sans" panose="020B0606030504020204" pitchFamily="34" charset="0"/>
                <a:cs typeface="Arial" panose="020B0604020202020204" pitchFamily="34" charset="0"/>
              </a:rPr>
              <a:t>Reach</a:t>
            </a:r>
            <a:r>
              <a:rPr lang="id-ID" sz="2000" b="1" dirty="0">
                <a:latin typeface="Arial" panose="020B0604020202020204" pitchFamily="34" charset="0"/>
                <a:ea typeface="Open Sans" panose="020B0606030504020204" pitchFamily="34" charset="0"/>
                <a:cs typeface="Arial" panose="020B0604020202020204" pitchFamily="34" charset="0"/>
              </a:rPr>
              <a:t> </a:t>
            </a:r>
            <a:r>
              <a:rPr lang="id-ID" sz="2000" b="1" dirty="0" err="1">
                <a:latin typeface="Arial" panose="020B0604020202020204" pitchFamily="34" charset="0"/>
                <a:ea typeface="Open Sans" panose="020B0606030504020204" pitchFamily="34" charset="0"/>
                <a:cs typeface="Arial" panose="020B0604020202020204" pitchFamily="34" charset="0"/>
              </a:rPr>
              <a:t>people</a:t>
            </a:r>
            <a:r>
              <a:rPr lang="id-ID" sz="2000" b="1" dirty="0">
                <a:latin typeface="Arial" panose="020B0604020202020204" pitchFamily="34" charset="0"/>
                <a:ea typeface="Open Sans" panose="020B0606030504020204" pitchFamily="34" charset="0"/>
                <a:cs typeface="Arial" panose="020B0604020202020204" pitchFamily="34" charset="0"/>
              </a:rPr>
              <a:t> </a:t>
            </a:r>
            <a:r>
              <a:rPr lang="id-ID" sz="2000" b="1" dirty="0" err="1">
                <a:latin typeface="Arial" panose="020B0604020202020204" pitchFamily="34" charset="0"/>
                <a:ea typeface="Open Sans" panose="020B0606030504020204" pitchFamily="34" charset="0"/>
                <a:cs typeface="Arial" panose="020B0604020202020204" pitchFamily="34" charset="0"/>
              </a:rPr>
              <a:t>that</a:t>
            </a:r>
            <a:r>
              <a:rPr lang="id-ID" sz="2000" b="1" dirty="0">
                <a:latin typeface="Arial" panose="020B0604020202020204" pitchFamily="34" charset="0"/>
                <a:ea typeface="Open Sans" panose="020B0606030504020204" pitchFamily="34" charset="0"/>
                <a:cs typeface="Arial" panose="020B0604020202020204" pitchFamily="34" charset="0"/>
              </a:rPr>
              <a:t> are in </a:t>
            </a:r>
            <a:r>
              <a:rPr lang="id-ID" sz="2000" b="1" dirty="0" err="1">
                <a:latin typeface="Arial" panose="020B0604020202020204" pitchFamily="34" charset="0"/>
                <a:ea typeface="Open Sans" panose="020B0606030504020204" pitchFamily="34" charset="0"/>
                <a:cs typeface="Arial" panose="020B0604020202020204" pitchFamily="34" charset="0"/>
              </a:rPr>
              <a:t>market</a:t>
            </a:r>
            <a:r>
              <a:rPr lang="id-ID" sz="2000" b="1" dirty="0">
                <a:latin typeface="Arial" panose="020B0604020202020204" pitchFamily="34" charset="0"/>
                <a:ea typeface="Open Sans" panose="020B0606030504020204" pitchFamily="34" charset="0"/>
                <a:cs typeface="Arial" panose="020B0604020202020204" pitchFamily="34" charset="0"/>
              </a:rPr>
              <a:t> </a:t>
            </a:r>
            <a:r>
              <a:rPr lang="id-ID" sz="2000" b="1" dirty="0" err="1">
                <a:latin typeface="Arial" panose="020B0604020202020204" pitchFamily="34" charset="0"/>
                <a:ea typeface="Open Sans" panose="020B0606030504020204" pitchFamily="34" charset="0"/>
                <a:cs typeface="Arial" panose="020B0604020202020204" pitchFamily="34" charset="0"/>
              </a:rPr>
              <a:t>for</a:t>
            </a:r>
            <a:r>
              <a:rPr lang="id-ID" sz="2000" b="1" dirty="0">
                <a:latin typeface="Arial" panose="020B0604020202020204" pitchFamily="34" charset="0"/>
                <a:ea typeface="Open Sans" panose="020B0606030504020204" pitchFamily="34" charset="0"/>
                <a:cs typeface="Arial" panose="020B0604020202020204" pitchFamily="34" charset="0"/>
              </a:rPr>
              <a:t> (</a:t>
            </a:r>
            <a:r>
              <a:rPr lang="id-ID" sz="2000" b="1" dirty="0" err="1">
                <a:latin typeface="Arial" panose="020B0604020202020204" pitchFamily="34" charset="0"/>
                <a:ea typeface="Open Sans" panose="020B0606030504020204" pitchFamily="34" charset="0"/>
                <a:cs typeface="Arial" panose="020B0604020202020204" pitchFamily="34" charset="0"/>
              </a:rPr>
              <a:t>customize</a:t>
            </a:r>
            <a:r>
              <a:rPr lang="id-ID" sz="2000" b="1" dirty="0">
                <a:latin typeface="Arial" panose="020B0604020202020204" pitchFamily="34" charset="0"/>
                <a:ea typeface="Open Sans" panose="020B0606030504020204" pitchFamily="34" charset="0"/>
                <a:cs typeface="Arial" panose="020B0604020202020204" pitchFamily="34" charset="0"/>
              </a:rPr>
              <a:t>)</a:t>
            </a:r>
          </a:p>
        </p:txBody>
      </p:sp>
      <p:grpSp>
        <p:nvGrpSpPr>
          <p:cNvPr id="32" name="Group 31">
            <a:extLst>
              <a:ext uri="{FF2B5EF4-FFF2-40B4-BE49-F238E27FC236}">
                <a16:creationId xmlns:a16="http://schemas.microsoft.com/office/drawing/2014/main" id="{E2EC28F8-6F43-7326-80B0-CB42558BE3E3}"/>
              </a:ext>
            </a:extLst>
          </p:cNvPr>
          <p:cNvGrpSpPr/>
          <p:nvPr/>
        </p:nvGrpSpPr>
        <p:grpSpPr>
          <a:xfrm>
            <a:off x="11058517" y="1920780"/>
            <a:ext cx="3226113" cy="1492469"/>
            <a:chOff x="11153750" y="1609058"/>
            <a:chExt cx="3226113" cy="1492469"/>
          </a:xfrm>
        </p:grpSpPr>
        <p:sp>
          <p:nvSpPr>
            <p:cNvPr id="22" name="Rounded Rectangle 21">
              <a:extLst>
                <a:ext uri="{FF2B5EF4-FFF2-40B4-BE49-F238E27FC236}">
                  <a16:creationId xmlns:a16="http://schemas.microsoft.com/office/drawing/2014/main" id="{F3722D0F-9D71-BC46-15B1-B16682C0FD3C}"/>
                </a:ext>
              </a:extLst>
            </p:cNvPr>
            <p:cNvSpPr/>
            <p:nvPr/>
          </p:nvSpPr>
          <p:spPr>
            <a:xfrm>
              <a:off x="11153750" y="1609058"/>
              <a:ext cx="3226113" cy="1492469"/>
            </a:xfrm>
            <a:prstGeom prst="round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97B6CB-1851-B9D0-5A0D-82116A7A6922}"/>
                </a:ext>
              </a:extLst>
            </p:cNvPr>
            <p:cNvSpPr txBox="1"/>
            <p:nvPr/>
          </p:nvSpPr>
          <p:spPr>
            <a:xfrm>
              <a:off x="11201191" y="1816685"/>
              <a:ext cx="3131229" cy="1077214"/>
            </a:xfrm>
            <a:prstGeom prst="rect">
              <a:avLst/>
            </a:prstGeom>
            <a:noFill/>
          </p:spPr>
          <p:txBody>
            <a:bodyPr wrap="square" lIns="91436" tIns="45718" rIns="91436" bIns="45718" rtlCol="0">
              <a:spAutoFit/>
            </a:bodyPr>
            <a:lstStyle/>
            <a:p>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There</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are 19,300 </a:t>
              </a: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people</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we</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can</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target in </a:t>
              </a: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the</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across</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the</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Victoria. </a:t>
              </a:r>
            </a:p>
            <a:p>
              <a:pPr marL="176213" indent="-176213">
                <a:buFont typeface="Arial" panose="020B0604020202020204" pitchFamily="34" charset="0"/>
                <a:buChar char="•"/>
              </a:pP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Who</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are </a:t>
              </a:r>
              <a:r>
                <a:rPr lang="id-ID" sz="1600" dirty="0" err="1">
                  <a:solidFill>
                    <a:schemeClr val="bg1"/>
                  </a:solidFill>
                  <a:latin typeface="Arial" panose="020B0604020202020204" pitchFamily="34" charset="0"/>
                  <a:ea typeface="Open Sans" panose="020B0606030504020204" pitchFamily="34" charset="0"/>
                  <a:cs typeface="Arial" panose="020B0604020202020204" pitchFamily="34" charset="0"/>
                </a:rPr>
                <a:t>persons</a:t>
              </a: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 25-64</a:t>
              </a:r>
            </a:p>
            <a:p>
              <a:pPr marL="176213" indent="-176213">
                <a:buFont typeface="Arial" panose="020B0604020202020204" pitchFamily="34" charset="0"/>
                <a:buChar char="•"/>
              </a:pPr>
              <a:r>
                <a:rPr lang="id-ID" sz="1600" dirty="0">
                  <a:solidFill>
                    <a:schemeClr val="bg1"/>
                  </a:solidFill>
                  <a:latin typeface="Arial" panose="020B0604020202020204" pitchFamily="34" charset="0"/>
                  <a:ea typeface="Open Sans" panose="020B0606030504020204" pitchFamily="34" charset="0"/>
                  <a:cs typeface="Arial" panose="020B0604020202020204" pitchFamily="34" charset="0"/>
                </a:rPr>
                <a:t>Pop 67,055 </a:t>
              </a:r>
            </a:p>
          </p:txBody>
        </p:sp>
      </p:grpSp>
      <p:grpSp>
        <p:nvGrpSpPr>
          <p:cNvPr id="31" name="Group 30">
            <a:extLst>
              <a:ext uri="{FF2B5EF4-FFF2-40B4-BE49-F238E27FC236}">
                <a16:creationId xmlns:a16="http://schemas.microsoft.com/office/drawing/2014/main" id="{A138BAA3-8899-BCA8-2A5E-94CB4776B583}"/>
              </a:ext>
            </a:extLst>
          </p:cNvPr>
          <p:cNvGrpSpPr/>
          <p:nvPr/>
        </p:nvGrpSpPr>
        <p:grpSpPr>
          <a:xfrm>
            <a:off x="332910" y="259200"/>
            <a:ext cx="2752397" cy="4320874"/>
            <a:chOff x="332910" y="259200"/>
            <a:chExt cx="2752397" cy="4320874"/>
          </a:xfrm>
        </p:grpSpPr>
        <p:pic>
          <p:nvPicPr>
            <p:cNvPr id="12" name="Picture 11">
              <a:extLst>
                <a:ext uri="{FF2B5EF4-FFF2-40B4-BE49-F238E27FC236}">
                  <a16:creationId xmlns:a16="http://schemas.microsoft.com/office/drawing/2014/main" id="{9498835A-36B0-132B-196E-1D69A6D98EFF}"/>
                </a:ext>
              </a:extLst>
            </p:cNvPr>
            <p:cNvPicPr>
              <a:picLocks noChangeAspect="1"/>
            </p:cNvPicPr>
            <p:nvPr/>
          </p:nvPicPr>
          <p:blipFill>
            <a:blip r:embed="rId5">
              <a:alphaModFix amt="73000"/>
            </a:blip>
            <a:stretch>
              <a:fillRect/>
            </a:stretch>
          </p:blipFill>
          <p:spPr>
            <a:xfrm>
              <a:off x="599090" y="1723696"/>
              <a:ext cx="509752" cy="509752"/>
            </a:xfrm>
            <a:prstGeom prst="rect">
              <a:avLst/>
            </a:prstGeom>
            <a:noFill/>
          </p:spPr>
        </p:pic>
        <p:pic>
          <p:nvPicPr>
            <p:cNvPr id="13" name="Picture 12">
              <a:extLst>
                <a:ext uri="{FF2B5EF4-FFF2-40B4-BE49-F238E27FC236}">
                  <a16:creationId xmlns:a16="http://schemas.microsoft.com/office/drawing/2014/main" id="{A8F85F22-0E51-9D57-273C-7D788D222409}"/>
                </a:ext>
              </a:extLst>
            </p:cNvPr>
            <p:cNvPicPr>
              <a:picLocks noChangeAspect="1"/>
            </p:cNvPicPr>
            <p:nvPr/>
          </p:nvPicPr>
          <p:blipFill>
            <a:blip r:embed="rId5">
              <a:alphaModFix amt="73000"/>
            </a:blip>
            <a:stretch>
              <a:fillRect/>
            </a:stretch>
          </p:blipFill>
          <p:spPr>
            <a:xfrm>
              <a:off x="1703990" y="3908726"/>
              <a:ext cx="671348" cy="671348"/>
            </a:xfrm>
            <a:prstGeom prst="rect">
              <a:avLst/>
            </a:prstGeom>
            <a:noFill/>
          </p:spPr>
        </p:pic>
        <p:pic>
          <p:nvPicPr>
            <p:cNvPr id="14" name="Picture 13">
              <a:extLst>
                <a:ext uri="{FF2B5EF4-FFF2-40B4-BE49-F238E27FC236}">
                  <a16:creationId xmlns:a16="http://schemas.microsoft.com/office/drawing/2014/main" id="{2A8F02F1-A755-BAC9-150F-EF28BB42F945}"/>
                </a:ext>
              </a:extLst>
            </p:cNvPr>
            <p:cNvPicPr>
              <a:picLocks noChangeAspect="1"/>
            </p:cNvPicPr>
            <p:nvPr/>
          </p:nvPicPr>
          <p:blipFill>
            <a:blip r:embed="rId5">
              <a:alphaModFix amt="73000"/>
            </a:blip>
            <a:stretch>
              <a:fillRect/>
            </a:stretch>
          </p:blipFill>
          <p:spPr>
            <a:xfrm>
              <a:off x="332910" y="1175188"/>
              <a:ext cx="392824" cy="392824"/>
            </a:xfrm>
            <a:prstGeom prst="rect">
              <a:avLst/>
            </a:prstGeom>
            <a:noFill/>
          </p:spPr>
        </p:pic>
        <p:pic>
          <p:nvPicPr>
            <p:cNvPr id="18" name="Picture 17">
              <a:extLst>
                <a:ext uri="{FF2B5EF4-FFF2-40B4-BE49-F238E27FC236}">
                  <a16:creationId xmlns:a16="http://schemas.microsoft.com/office/drawing/2014/main" id="{E2CBB935-CEFA-4C8B-C2F3-389FD3F122E6}"/>
                </a:ext>
              </a:extLst>
            </p:cNvPr>
            <p:cNvPicPr>
              <a:picLocks noChangeAspect="1"/>
            </p:cNvPicPr>
            <p:nvPr/>
          </p:nvPicPr>
          <p:blipFill>
            <a:blip r:embed="rId5">
              <a:alphaModFix amt="73000"/>
            </a:blip>
            <a:stretch>
              <a:fillRect/>
            </a:stretch>
          </p:blipFill>
          <p:spPr>
            <a:xfrm>
              <a:off x="2482251" y="2465666"/>
              <a:ext cx="603056" cy="603056"/>
            </a:xfrm>
            <a:prstGeom prst="rect">
              <a:avLst/>
            </a:prstGeom>
            <a:noFill/>
          </p:spPr>
        </p:pic>
        <p:pic>
          <p:nvPicPr>
            <p:cNvPr id="19" name="Picture 18">
              <a:extLst>
                <a:ext uri="{FF2B5EF4-FFF2-40B4-BE49-F238E27FC236}">
                  <a16:creationId xmlns:a16="http://schemas.microsoft.com/office/drawing/2014/main" id="{D3F09EBF-E3E2-565C-31B0-98B6F57FDB38}"/>
                </a:ext>
              </a:extLst>
            </p:cNvPr>
            <p:cNvPicPr>
              <a:picLocks noChangeAspect="1"/>
            </p:cNvPicPr>
            <p:nvPr/>
          </p:nvPicPr>
          <p:blipFill>
            <a:blip r:embed="rId5">
              <a:alphaModFix amt="73000"/>
            </a:blip>
            <a:stretch>
              <a:fillRect/>
            </a:stretch>
          </p:blipFill>
          <p:spPr>
            <a:xfrm>
              <a:off x="2095500" y="259200"/>
              <a:ext cx="392824" cy="392824"/>
            </a:xfrm>
            <a:prstGeom prst="rect">
              <a:avLst/>
            </a:prstGeom>
            <a:noFill/>
          </p:spPr>
        </p:pic>
      </p:grpSp>
    </p:spTree>
    <p:extLst>
      <p:ext uri="{BB962C8B-B14F-4D97-AF65-F5344CB8AC3E}">
        <p14:creationId xmlns:p14="http://schemas.microsoft.com/office/powerpoint/2010/main" val="137541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9163A-AB06-545D-643A-A2E87785C3F1}"/>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id="{1A0E51B7-F2E3-64FA-F48B-0DD66BA2FA4C}"/>
              </a:ext>
            </a:extLst>
          </p:cNvPr>
          <p:cNvSpPr/>
          <p:nvPr/>
        </p:nvSpPr>
        <p:spPr>
          <a:xfrm rot="10800000">
            <a:off x="2586037" y="3240068"/>
            <a:ext cx="9886950" cy="931938"/>
          </a:xfrm>
          <a:custGeom>
            <a:avLst/>
            <a:gdLst>
              <a:gd name="connsiteX0" fmla="*/ 0 w 6984698"/>
              <a:gd name="connsiteY0" fmla="*/ 0 h 728973"/>
              <a:gd name="connsiteX1" fmla="*/ 6984698 w 6984698"/>
              <a:gd name="connsiteY1" fmla="*/ 0 h 728973"/>
              <a:gd name="connsiteX2" fmla="*/ 6984698 w 6984698"/>
              <a:gd name="connsiteY2" fmla="*/ 728973 h 728973"/>
              <a:gd name="connsiteX3" fmla="*/ 0 w 6984698"/>
              <a:gd name="connsiteY3" fmla="*/ 728973 h 728973"/>
              <a:gd name="connsiteX4" fmla="*/ 0 w 6984698"/>
              <a:gd name="connsiteY4" fmla="*/ 0 h 728973"/>
              <a:gd name="connsiteX0" fmla="*/ 0 w 6984698"/>
              <a:gd name="connsiteY0" fmla="*/ 0 h 728973"/>
              <a:gd name="connsiteX1" fmla="*/ 6984698 w 6984698"/>
              <a:gd name="connsiteY1" fmla="*/ 0 h 728973"/>
              <a:gd name="connsiteX2" fmla="*/ 6698095 w 6984698"/>
              <a:gd name="connsiteY2" fmla="*/ 728973 h 728973"/>
              <a:gd name="connsiteX3" fmla="*/ 0 w 6984698"/>
              <a:gd name="connsiteY3" fmla="*/ 728973 h 728973"/>
              <a:gd name="connsiteX4" fmla="*/ 0 w 6984698"/>
              <a:gd name="connsiteY4" fmla="*/ 0 h 728973"/>
              <a:gd name="connsiteX0" fmla="*/ 0 w 6984698"/>
              <a:gd name="connsiteY0" fmla="*/ 0 h 728973"/>
              <a:gd name="connsiteX1" fmla="*/ 6984698 w 6984698"/>
              <a:gd name="connsiteY1" fmla="*/ 0 h 728973"/>
              <a:gd name="connsiteX2" fmla="*/ 6807277 w 6984698"/>
              <a:gd name="connsiteY2" fmla="*/ 715326 h 728973"/>
              <a:gd name="connsiteX3" fmla="*/ 0 w 6984698"/>
              <a:gd name="connsiteY3" fmla="*/ 728973 h 728973"/>
              <a:gd name="connsiteX4" fmla="*/ 0 w 6984698"/>
              <a:gd name="connsiteY4" fmla="*/ 0 h 728973"/>
              <a:gd name="connsiteX0" fmla="*/ 300251 w 6984698"/>
              <a:gd name="connsiteY0" fmla="*/ 13648 h 728973"/>
              <a:gd name="connsiteX1" fmla="*/ 6984698 w 6984698"/>
              <a:gd name="connsiteY1" fmla="*/ 0 h 728973"/>
              <a:gd name="connsiteX2" fmla="*/ 6807277 w 6984698"/>
              <a:gd name="connsiteY2" fmla="*/ 715326 h 728973"/>
              <a:gd name="connsiteX3" fmla="*/ 0 w 6984698"/>
              <a:gd name="connsiteY3" fmla="*/ 728973 h 728973"/>
              <a:gd name="connsiteX4" fmla="*/ 300251 w 6984698"/>
              <a:gd name="connsiteY4" fmla="*/ 13648 h 728973"/>
              <a:gd name="connsiteX0" fmla="*/ 163774 w 6984698"/>
              <a:gd name="connsiteY0" fmla="*/ 0 h 742620"/>
              <a:gd name="connsiteX1" fmla="*/ 6984698 w 6984698"/>
              <a:gd name="connsiteY1" fmla="*/ 13647 h 742620"/>
              <a:gd name="connsiteX2" fmla="*/ 6807277 w 6984698"/>
              <a:gd name="connsiteY2" fmla="*/ 728973 h 742620"/>
              <a:gd name="connsiteX3" fmla="*/ 0 w 6984698"/>
              <a:gd name="connsiteY3" fmla="*/ 742620 h 742620"/>
              <a:gd name="connsiteX4" fmla="*/ 163774 w 6984698"/>
              <a:gd name="connsiteY4" fmla="*/ 0 h 74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698" h="742620">
                <a:moveTo>
                  <a:pt x="163774" y="0"/>
                </a:moveTo>
                <a:lnTo>
                  <a:pt x="6984698" y="13647"/>
                </a:lnTo>
                <a:lnTo>
                  <a:pt x="6807277" y="728973"/>
                </a:lnTo>
                <a:lnTo>
                  <a:pt x="0" y="742620"/>
                </a:lnTo>
                <a:lnTo>
                  <a:pt x="163774" y="0"/>
                </a:lnTo>
                <a:close/>
              </a:path>
            </a:pathLst>
          </a:cu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2">
              <a:latin typeface="Calibri Regular"/>
            </a:endParaRPr>
          </a:p>
        </p:txBody>
      </p:sp>
      <p:sp>
        <p:nvSpPr>
          <p:cNvPr id="2" name="Title 1">
            <a:extLst>
              <a:ext uri="{FF2B5EF4-FFF2-40B4-BE49-F238E27FC236}">
                <a16:creationId xmlns:a16="http://schemas.microsoft.com/office/drawing/2014/main" id="{E25A5C1C-C968-BC12-FE71-03684A7B8048}"/>
              </a:ext>
            </a:extLst>
          </p:cNvPr>
          <p:cNvSpPr>
            <a:spLocks noGrp="1"/>
          </p:cNvSpPr>
          <p:nvPr>
            <p:ph type="title"/>
          </p:nvPr>
        </p:nvSpPr>
        <p:spPr>
          <a:xfrm>
            <a:off x="920116" y="2910699"/>
            <a:ext cx="12618720" cy="1590676"/>
          </a:xfrm>
        </p:spPr>
        <p:txBody>
          <a:bodyPr>
            <a:normAutofit/>
          </a:bodyPr>
          <a:lstStyle/>
          <a:p>
            <a:pPr algn="ctr"/>
            <a:r>
              <a:rPr lang="en-US" sz="4000" b="1" dirty="0"/>
              <a:t>Tactics </a:t>
            </a:r>
          </a:p>
        </p:txBody>
      </p:sp>
      <p:pic>
        <p:nvPicPr>
          <p:cNvPr id="8" name="Picture 2">
            <a:extLst>
              <a:ext uri="{FF2B5EF4-FFF2-40B4-BE49-F238E27FC236}">
                <a16:creationId xmlns:a16="http://schemas.microsoft.com/office/drawing/2014/main" id="{1CB6BA7C-FFB8-5185-82F7-05FBF775C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6125" y="6533419"/>
            <a:ext cx="3940870" cy="1508728"/>
          </a:xfrm>
          <a:prstGeom prst="rect">
            <a:avLst/>
          </a:prstGeom>
          <a:solidFill>
            <a:schemeClr val="tx2">
              <a:lumMod val="10000"/>
            </a:scheme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723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E2BF-BD79-EBDE-8979-5287CDA6D9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B337B19-346B-67B3-4FB3-16D8F5D51887}"/>
              </a:ext>
            </a:extLst>
          </p:cNvPr>
          <p:cNvSpPr/>
          <p:nvPr/>
        </p:nvSpPr>
        <p:spPr>
          <a:xfrm>
            <a:off x="3622815" y="0"/>
            <a:ext cx="11028359"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cs typeface="Arial" panose="020B0604020202020204" pitchFamily="34" charset="0"/>
            </a:endParaRPr>
          </a:p>
        </p:txBody>
      </p:sp>
      <p:pic>
        <p:nvPicPr>
          <p:cNvPr id="22" name="Picture Placeholder 21">
            <a:extLst>
              <a:ext uri="{FF2B5EF4-FFF2-40B4-BE49-F238E27FC236}">
                <a16:creationId xmlns:a16="http://schemas.microsoft.com/office/drawing/2014/main" id="{E51944E6-D1DA-980F-47F1-B5A378D2009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159720" y="848674"/>
            <a:ext cx="5522976" cy="5848426"/>
          </a:xfrm>
          <a:prstGeom prst="snip1Rect">
            <a:avLst/>
          </a:prstGeom>
        </p:spPr>
      </p:pic>
      <p:sp>
        <p:nvSpPr>
          <p:cNvPr id="4" name="Rectangle 3">
            <a:extLst>
              <a:ext uri="{FF2B5EF4-FFF2-40B4-BE49-F238E27FC236}">
                <a16:creationId xmlns:a16="http://schemas.microsoft.com/office/drawing/2014/main" id="{954D5654-E548-9A10-4CA1-13722BBC05B1}"/>
              </a:ext>
            </a:extLst>
          </p:cNvPr>
          <p:cNvSpPr/>
          <p:nvPr/>
        </p:nvSpPr>
        <p:spPr>
          <a:xfrm>
            <a:off x="6033509" y="849192"/>
            <a:ext cx="8358629" cy="41480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5" name="TextBox 4">
            <a:extLst>
              <a:ext uri="{FF2B5EF4-FFF2-40B4-BE49-F238E27FC236}">
                <a16:creationId xmlns:a16="http://schemas.microsoft.com/office/drawing/2014/main" id="{0F4291E5-B59F-F1D3-3A44-94F04BA4AD4C}"/>
              </a:ext>
            </a:extLst>
          </p:cNvPr>
          <p:cNvSpPr txBox="1"/>
          <p:nvPr/>
        </p:nvSpPr>
        <p:spPr>
          <a:xfrm>
            <a:off x="6584880" y="1050642"/>
            <a:ext cx="7681461" cy="707886"/>
          </a:xfrm>
          <a:prstGeom prst="rect">
            <a:avLst/>
          </a:prstGeom>
          <a:noFill/>
        </p:spPr>
        <p:txBody>
          <a:bodyPr wrap="square" rtlCol="0">
            <a:spAutoFit/>
          </a:bodyPr>
          <a:lstStyle/>
          <a:p>
            <a:r>
              <a:rPr lang="en-US" sz="4000" b="1" dirty="0">
                <a:ln w="19050">
                  <a:noFill/>
                </a:ln>
                <a:solidFill>
                  <a:schemeClr val="tx1">
                    <a:lumMod val="85000"/>
                    <a:lumOff val="15000"/>
                  </a:schemeClr>
                </a:solidFill>
                <a:latin typeface="Avenir Next Demi Bold" panose="020B0503020202020204" pitchFamily="34" charset="0"/>
              </a:rPr>
              <a:t>AUDIENCE TARGETED STV</a:t>
            </a:r>
            <a:endParaRPr lang="id-ID" sz="4000" b="1" dirty="0">
              <a:ln w="19050">
                <a:noFill/>
              </a:ln>
              <a:solidFill>
                <a:schemeClr val="tx1">
                  <a:lumMod val="85000"/>
                  <a:lumOff val="15000"/>
                </a:schemeClr>
              </a:solidFill>
              <a:latin typeface="Avenir Next Demi Bold" panose="020B0503020202020204" pitchFamily="34" charset="0"/>
            </a:endParaRPr>
          </a:p>
        </p:txBody>
      </p:sp>
      <p:sp>
        <p:nvSpPr>
          <p:cNvPr id="10" name="TextBox 9">
            <a:extLst>
              <a:ext uri="{FF2B5EF4-FFF2-40B4-BE49-F238E27FC236}">
                <a16:creationId xmlns:a16="http://schemas.microsoft.com/office/drawing/2014/main" id="{3488A3BB-84D4-17D6-F295-4C2D48D2EAD8}"/>
              </a:ext>
            </a:extLst>
          </p:cNvPr>
          <p:cNvSpPr txBox="1"/>
          <p:nvPr/>
        </p:nvSpPr>
        <p:spPr>
          <a:xfrm>
            <a:off x="6584880" y="1827285"/>
            <a:ext cx="7297731" cy="877163"/>
          </a:xfrm>
          <a:prstGeom prst="rect">
            <a:avLst/>
          </a:prstGeom>
          <a:noFill/>
        </p:spPr>
        <p:txBody>
          <a:bodyPr wrap="square" rtlCol="0">
            <a:spAutoFit/>
          </a:bodyPr>
          <a:lstStyle/>
          <a:p>
            <a:pPr>
              <a:spcBef>
                <a:spcPts val="300"/>
              </a:spcBef>
              <a:spcAft>
                <a:spcPts val="300"/>
              </a:spcAft>
            </a:pPr>
            <a:r>
              <a:rPr lang="en-US" sz="1700" dirty="0">
                <a:latin typeface="Arial" panose="020B0604020202020204" pitchFamily="34" charset="0"/>
                <a:ea typeface="Open Sans" panose="020B0606030504020204" pitchFamily="34" charset="0"/>
                <a:cs typeface="Arial" panose="020B0604020202020204" pitchFamily="34" charset="0"/>
              </a:rPr>
              <a:t>Reach consumers who watch their shows and news online by delivering :15 and :30 non-skippable video ads on streaming platforms like Sling, Pluto, and Tubi, through devices like Roku, Amazon Fire, and PlayStation. </a:t>
            </a:r>
          </a:p>
        </p:txBody>
      </p:sp>
      <p:sp>
        <p:nvSpPr>
          <p:cNvPr id="18" name="Google Shape;84;p13">
            <a:extLst>
              <a:ext uri="{FF2B5EF4-FFF2-40B4-BE49-F238E27FC236}">
                <a16:creationId xmlns:a16="http://schemas.microsoft.com/office/drawing/2014/main" id="{25B890A8-D09F-6157-C1C2-7C92CC62F821}"/>
              </a:ext>
            </a:extLst>
          </p:cNvPr>
          <p:cNvSpPr txBox="1">
            <a:spLocks noChangeArrowheads="1"/>
          </p:cNvSpPr>
          <p:nvPr/>
        </p:nvSpPr>
        <p:spPr bwMode="auto">
          <a:xfrm>
            <a:off x="6584878" y="2916068"/>
            <a:ext cx="7472764" cy="184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8" tIns="34090" rIns="68198" bIns="3409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1500" b="1" dirty="0">
                <a:solidFill>
                  <a:schemeClr val="tx1"/>
                </a:solidFill>
              </a:rPr>
              <a:t>Engaged Viewers: </a:t>
            </a:r>
            <a:r>
              <a:rPr lang="en-US" sz="1500" dirty="0">
                <a:solidFill>
                  <a:schemeClr val="tx1"/>
                </a:solidFill>
              </a:rPr>
              <a:t>Reach consumers watching their favorite shows on popular streaming platforms.</a:t>
            </a:r>
          </a:p>
          <a:p>
            <a:endParaRPr lang="en-US" sz="1500" dirty="0">
              <a:solidFill>
                <a:schemeClr val="tx1"/>
              </a:solidFill>
            </a:endParaRPr>
          </a:p>
          <a:p>
            <a:r>
              <a:rPr lang="en-US" sz="1500" b="1" dirty="0">
                <a:solidFill>
                  <a:schemeClr val="tx1"/>
                </a:solidFill>
              </a:rPr>
              <a:t>Precise Targeting: </a:t>
            </a:r>
            <a:r>
              <a:rPr lang="en-US" sz="1500" dirty="0">
                <a:solidFill>
                  <a:schemeClr val="tx1"/>
                </a:solidFill>
              </a:rPr>
              <a:t>Target your consumer through our content networks: </a:t>
            </a:r>
            <a:r>
              <a:rPr lang="en-US" sz="1500" b="1" dirty="0">
                <a:solidFill>
                  <a:schemeClr val="tx1"/>
                </a:solidFill>
              </a:rPr>
              <a:t>Sports, Entertainment, Lifestyle and News</a:t>
            </a:r>
          </a:p>
          <a:p>
            <a:endParaRPr lang="en-US" sz="1500" dirty="0">
              <a:solidFill>
                <a:schemeClr val="tx1"/>
              </a:solidFill>
            </a:endParaRPr>
          </a:p>
          <a:p>
            <a:r>
              <a:rPr lang="en-US" sz="1500" b="1" dirty="0">
                <a:solidFill>
                  <a:schemeClr val="tx1"/>
                </a:solidFill>
              </a:rPr>
              <a:t>Attribution: </a:t>
            </a:r>
            <a:r>
              <a:rPr lang="en-US" sz="1500" dirty="0">
                <a:solidFill>
                  <a:schemeClr val="tx1"/>
                </a:solidFill>
              </a:rPr>
              <a:t>Measure completions rate, reach and frequency.</a:t>
            </a:r>
          </a:p>
        </p:txBody>
      </p:sp>
      <p:sp>
        <p:nvSpPr>
          <p:cNvPr id="2" name="Rectangle 1">
            <a:extLst>
              <a:ext uri="{FF2B5EF4-FFF2-40B4-BE49-F238E27FC236}">
                <a16:creationId xmlns:a16="http://schemas.microsoft.com/office/drawing/2014/main" id="{BFA4E81D-89D8-DACF-C0F0-81DADC1A6A53}"/>
              </a:ext>
            </a:extLst>
          </p:cNvPr>
          <p:cNvSpPr/>
          <p:nvPr/>
        </p:nvSpPr>
        <p:spPr>
          <a:xfrm>
            <a:off x="1121030" y="6114686"/>
            <a:ext cx="4553655" cy="582414"/>
          </a:xfrm>
          <a:prstGeom prst="rect">
            <a:avLst/>
          </a:pr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5C104DF-835D-B104-564B-C56E6B9F0031}"/>
              </a:ext>
            </a:extLst>
          </p:cNvPr>
          <p:cNvSpPr txBox="1"/>
          <p:nvPr/>
        </p:nvSpPr>
        <p:spPr>
          <a:xfrm>
            <a:off x="1113019" y="6134989"/>
            <a:ext cx="4561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rPr>
              <a:t>AWARENESS</a:t>
            </a:r>
            <a:endParaRPr kumimoji="0" lang="id-ID" sz="3200" b="1" i="0" u="none" strike="noStrike" kern="1200" cap="none" spc="0" normalizeH="0" baseline="0" noProof="0" dirty="0">
              <a:ln w="19050">
                <a:noFill/>
              </a:ln>
              <a:solidFill>
                <a:srgbClr val="FFFFFF"/>
              </a:solidFill>
              <a:effectLst/>
              <a:uLnTx/>
              <a:uFillTx/>
              <a:latin typeface="Avenir Next Demi Bold" panose="020B0503020202020204" pitchFamily="34" charset="0"/>
              <a:ea typeface="+mn-ea"/>
              <a:cs typeface="+mn-cs"/>
            </a:endParaRPr>
          </a:p>
        </p:txBody>
      </p:sp>
      <p:sp>
        <p:nvSpPr>
          <p:cNvPr id="8" name="TextBox 7">
            <a:extLst>
              <a:ext uri="{FF2B5EF4-FFF2-40B4-BE49-F238E27FC236}">
                <a16:creationId xmlns:a16="http://schemas.microsoft.com/office/drawing/2014/main" id="{71183633-463D-F20C-43B6-932C3A1FF17F}"/>
              </a:ext>
            </a:extLst>
          </p:cNvPr>
          <p:cNvSpPr txBox="1"/>
          <p:nvPr/>
        </p:nvSpPr>
        <p:spPr>
          <a:xfrm>
            <a:off x="6584878" y="5096782"/>
            <a:ext cx="7297733"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PLACEMENT ON PREMIUM MEDIA BRANDS:</a:t>
            </a:r>
          </a:p>
        </p:txBody>
      </p:sp>
      <p:grpSp>
        <p:nvGrpSpPr>
          <p:cNvPr id="19" name="Group 18">
            <a:extLst>
              <a:ext uri="{FF2B5EF4-FFF2-40B4-BE49-F238E27FC236}">
                <a16:creationId xmlns:a16="http://schemas.microsoft.com/office/drawing/2014/main" id="{7DEA2376-D6BE-000E-2931-0450E19A7584}"/>
              </a:ext>
            </a:extLst>
          </p:cNvPr>
          <p:cNvGrpSpPr/>
          <p:nvPr/>
        </p:nvGrpSpPr>
        <p:grpSpPr>
          <a:xfrm>
            <a:off x="6584878" y="7727099"/>
            <a:ext cx="4478471" cy="355215"/>
            <a:chOff x="7970124" y="6963969"/>
            <a:chExt cx="4478471" cy="355215"/>
          </a:xfrm>
        </p:grpSpPr>
        <p:grpSp>
          <p:nvGrpSpPr>
            <p:cNvPr id="23" name="Group 22">
              <a:extLst>
                <a:ext uri="{FF2B5EF4-FFF2-40B4-BE49-F238E27FC236}">
                  <a16:creationId xmlns:a16="http://schemas.microsoft.com/office/drawing/2014/main" id="{85F3FE51-5716-B7C9-74E4-3AAEA9D713E9}"/>
                </a:ext>
              </a:extLst>
            </p:cNvPr>
            <p:cNvGrpSpPr/>
            <p:nvPr/>
          </p:nvGrpSpPr>
          <p:grpSpPr>
            <a:xfrm>
              <a:off x="7970124" y="6963969"/>
              <a:ext cx="4478471" cy="344329"/>
              <a:chOff x="2470065" y="6142626"/>
              <a:chExt cx="3732060" cy="286941"/>
            </a:xfrm>
          </p:grpSpPr>
          <p:sp>
            <p:nvSpPr>
              <p:cNvPr id="25" name="TextBox 24">
                <a:extLst>
                  <a:ext uri="{FF2B5EF4-FFF2-40B4-BE49-F238E27FC236}">
                    <a16:creationId xmlns:a16="http://schemas.microsoft.com/office/drawing/2014/main" id="{5DFC0EFC-707D-9DC1-DAA6-E9221DD9ED42}"/>
                  </a:ext>
                </a:extLst>
              </p:cNvPr>
              <p:cNvSpPr txBox="1"/>
              <p:nvPr/>
            </p:nvSpPr>
            <p:spPr>
              <a:xfrm>
                <a:off x="2470065" y="6142626"/>
                <a:ext cx="2277889" cy="268290"/>
              </a:xfrm>
              <a:prstGeom prst="rect">
                <a:avLst/>
              </a:prstGeom>
              <a:noFill/>
            </p:spPr>
            <p:txBody>
              <a:bodyPr wrap="square">
                <a:spAutoFit/>
              </a:bodyPr>
              <a:lstStyle/>
              <a:p>
                <a:r>
                  <a:rPr lang="en-US" sz="1500" dirty="0">
                    <a:solidFill>
                      <a:schemeClr val="bg1"/>
                    </a:solidFill>
                    <a:latin typeface="Arial" panose="020B0604020202020204" pitchFamily="34" charset="0"/>
                    <a:cs typeface="Arial" panose="020B0604020202020204" pitchFamily="34" charset="0"/>
                  </a:rPr>
                  <a:t>DELIVERY OPTIONS:</a:t>
                </a:r>
              </a:p>
            </p:txBody>
          </p:sp>
          <p:sp>
            <p:nvSpPr>
              <p:cNvPr id="27" name="TextBox 26">
                <a:extLst>
                  <a:ext uri="{FF2B5EF4-FFF2-40B4-BE49-F238E27FC236}">
                    <a16:creationId xmlns:a16="http://schemas.microsoft.com/office/drawing/2014/main" id="{928017EB-4E2D-D0F7-6F1A-9BF10746FEC3}"/>
                  </a:ext>
                </a:extLst>
              </p:cNvPr>
              <p:cNvSpPr txBox="1"/>
              <p:nvPr/>
            </p:nvSpPr>
            <p:spPr>
              <a:xfrm>
                <a:off x="4596830" y="6173086"/>
                <a:ext cx="1605295" cy="256481"/>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STV Video</a:t>
                </a:r>
              </a:p>
            </p:txBody>
          </p:sp>
        </p:grpSp>
        <p:pic>
          <p:nvPicPr>
            <p:cNvPr id="24" name="Picture 23">
              <a:extLst>
                <a:ext uri="{FF2B5EF4-FFF2-40B4-BE49-F238E27FC236}">
                  <a16:creationId xmlns:a16="http://schemas.microsoft.com/office/drawing/2014/main" id="{DE327A00-DA4F-5837-DA56-9F3576A745C7}"/>
                </a:ext>
              </a:extLst>
            </p:cNvPr>
            <p:cNvPicPr>
              <a:picLocks noChangeAspect="1"/>
            </p:cNvPicPr>
            <p:nvPr/>
          </p:nvPicPr>
          <p:blipFill>
            <a:blip r:embed="rId4"/>
            <a:stretch>
              <a:fillRect/>
            </a:stretch>
          </p:blipFill>
          <p:spPr>
            <a:xfrm>
              <a:off x="10131621" y="6991503"/>
              <a:ext cx="327681" cy="327681"/>
            </a:xfrm>
            <a:prstGeom prst="rect">
              <a:avLst/>
            </a:prstGeom>
          </p:spPr>
        </p:pic>
      </p:grpSp>
      <p:grpSp>
        <p:nvGrpSpPr>
          <p:cNvPr id="28" name="Group 27">
            <a:extLst>
              <a:ext uri="{FF2B5EF4-FFF2-40B4-BE49-F238E27FC236}">
                <a16:creationId xmlns:a16="http://schemas.microsoft.com/office/drawing/2014/main" id="{189C9084-A546-1236-E111-E64120672892}"/>
              </a:ext>
            </a:extLst>
          </p:cNvPr>
          <p:cNvGrpSpPr/>
          <p:nvPr/>
        </p:nvGrpSpPr>
        <p:grpSpPr>
          <a:xfrm>
            <a:off x="9877924" y="7731645"/>
            <a:ext cx="4460462" cy="332562"/>
            <a:chOff x="9877924" y="6980448"/>
            <a:chExt cx="4460462" cy="332562"/>
          </a:xfrm>
        </p:grpSpPr>
        <p:grpSp>
          <p:nvGrpSpPr>
            <p:cNvPr id="30" name="Group 29">
              <a:extLst>
                <a:ext uri="{FF2B5EF4-FFF2-40B4-BE49-F238E27FC236}">
                  <a16:creationId xmlns:a16="http://schemas.microsoft.com/office/drawing/2014/main" id="{168496F0-0267-87A3-5E9A-C3F3A265F627}"/>
                </a:ext>
              </a:extLst>
            </p:cNvPr>
            <p:cNvGrpSpPr/>
            <p:nvPr/>
          </p:nvGrpSpPr>
          <p:grpSpPr>
            <a:xfrm>
              <a:off x="9877924" y="6980448"/>
              <a:ext cx="4460462" cy="332562"/>
              <a:chOff x="2507138" y="6152432"/>
              <a:chExt cx="3717052" cy="277135"/>
            </a:xfrm>
          </p:grpSpPr>
          <p:sp>
            <p:nvSpPr>
              <p:cNvPr id="34" name="TextBox 33">
                <a:extLst>
                  <a:ext uri="{FF2B5EF4-FFF2-40B4-BE49-F238E27FC236}">
                    <a16:creationId xmlns:a16="http://schemas.microsoft.com/office/drawing/2014/main" id="{29978DA7-4A5C-E4B4-9748-145B48B9229C}"/>
                  </a:ext>
                </a:extLst>
              </p:cNvPr>
              <p:cNvSpPr txBox="1"/>
              <p:nvPr/>
            </p:nvSpPr>
            <p:spPr>
              <a:xfrm>
                <a:off x="2507138" y="6152432"/>
                <a:ext cx="1683759" cy="268290"/>
              </a:xfrm>
              <a:prstGeom prst="rect">
                <a:avLst/>
              </a:prstGeom>
              <a:noFill/>
            </p:spPr>
            <p:txBody>
              <a:bodyPr wrap="square">
                <a:spAutoFit/>
              </a:bodyPr>
              <a:lstStyle/>
              <a:p>
                <a:pPr algn="r"/>
                <a:r>
                  <a:rPr lang="en-US" sz="1500" dirty="0">
                    <a:solidFill>
                      <a:schemeClr val="bg1"/>
                    </a:solidFill>
                    <a:latin typeface="Arial" panose="020B0604020202020204" pitchFamily="34" charset="0"/>
                    <a:cs typeface="Arial" panose="020B0604020202020204" pitchFamily="34" charset="0"/>
                  </a:rPr>
                  <a:t>PLATFORMS:</a:t>
                </a:r>
              </a:p>
            </p:txBody>
          </p:sp>
          <p:sp>
            <p:nvSpPr>
              <p:cNvPr id="37" name="TextBox 36">
                <a:extLst>
                  <a:ext uri="{FF2B5EF4-FFF2-40B4-BE49-F238E27FC236}">
                    <a16:creationId xmlns:a16="http://schemas.microsoft.com/office/drawing/2014/main" id="{A5E02EC2-B583-FC95-6FFC-C6F90CB1FDB4}"/>
                  </a:ext>
                </a:extLst>
              </p:cNvPr>
              <p:cNvSpPr txBox="1"/>
              <p:nvPr/>
            </p:nvSpPr>
            <p:spPr>
              <a:xfrm>
                <a:off x="4540431" y="6173086"/>
                <a:ext cx="1683759" cy="256481"/>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Smart Televisions</a:t>
                </a:r>
              </a:p>
            </p:txBody>
          </p:sp>
        </p:grpSp>
        <p:pic>
          <p:nvPicPr>
            <p:cNvPr id="33" name="Picture 32">
              <a:extLst>
                <a:ext uri="{FF2B5EF4-FFF2-40B4-BE49-F238E27FC236}">
                  <a16:creationId xmlns:a16="http://schemas.microsoft.com/office/drawing/2014/main" id="{E8316D02-3EC6-13E3-F7B8-DD90338EE422}"/>
                </a:ext>
              </a:extLst>
            </p:cNvPr>
            <p:cNvPicPr>
              <a:picLocks noChangeAspect="1"/>
            </p:cNvPicPr>
            <p:nvPr/>
          </p:nvPicPr>
          <p:blipFill>
            <a:blip r:embed="rId5"/>
            <a:stretch>
              <a:fillRect/>
            </a:stretch>
          </p:blipFill>
          <p:spPr>
            <a:xfrm>
              <a:off x="11994304" y="7012454"/>
              <a:ext cx="287888" cy="287888"/>
            </a:xfrm>
            <a:prstGeom prst="rect">
              <a:avLst/>
            </a:prstGeom>
          </p:spPr>
        </p:pic>
      </p:grpSp>
      <p:pic>
        <p:nvPicPr>
          <p:cNvPr id="9" name="Picture 8">
            <a:extLst>
              <a:ext uri="{FF2B5EF4-FFF2-40B4-BE49-F238E27FC236}">
                <a16:creationId xmlns:a16="http://schemas.microsoft.com/office/drawing/2014/main" id="{409FD136-2710-687F-D9B8-698ED87360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12725" y="5683747"/>
            <a:ext cx="745754" cy="380513"/>
          </a:xfrm>
          <a:prstGeom prst="rect">
            <a:avLst/>
          </a:prstGeom>
        </p:spPr>
      </p:pic>
      <p:pic>
        <p:nvPicPr>
          <p:cNvPr id="12" name="Graphic 11">
            <a:extLst>
              <a:ext uri="{FF2B5EF4-FFF2-40B4-BE49-F238E27FC236}">
                <a16:creationId xmlns:a16="http://schemas.microsoft.com/office/drawing/2014/main" id="{920CCB74-61AB-A400-97D7-19871ECB3A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4205" y="5700323"/>
            <a:ext cx="1892420" cy="380513"/>
          </a:xfrm>
          <a:prstGeom prst="rect">
            <a:avLst/>
          </a:prstGeom>
        </p:spPr>
      </p:pic>
      <p:pic>
        <p:nvPicPr>
          <p:cNvPr id="26" name="Picture 25">
            <a:extLst>
              <a:ext uri="{FF2B5EF4-FFF2-40B4-BE49-F238E27FC236}">
                <a16:creationId xmlns:a16="http://schemas.microsoft.com/office/drawing/2014/main" id="{CC090BEC-DCB6-EAF3-FA53-557E7DD493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061134" y="5609415"/>
            <a:ext cx="996609" cy="584677"/>
          </a:xfrm>
          <a:prstGeom prst="rect">
            <a:avLst/>
          </a:prstGeom>
        </p:spPr>
      </p:pic>
      <p:pic>
        <p:nvPicPr>
          <p:cNvPr id="32" name="Graphic 31">
            <a:extLst>
              <a:ext uri="{FF2B5EF4-FFF2-40B4-BE49-F238E27FC236}">
                <a16:creationId xmlns:a16="http://schemas.microsoft.com/office/drawing/2014/main" id="{01447932-9822-7407-644C-08D1233437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3744" y="5606545"/>
            <a:ext cx="1035912" cy="530617"/>
          </a:xfrm>
          <a:prstGeom prst="rect">
            <a:avLst/>
          </a:prstGeom>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DDC1D077-21BE-6D4F-64D3-379BF2FC1C4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261744" y="6293937"/>
            <a:ext cx="854757" cy="492743"/>
          </a:xfrm>
          <a:prstGeom prst="rect">
            <a:avLst/>
          </a:prstGeom>
        </p:spPr>
      </p:pic>
      <p:pic>
        <p:nvPicPr>
          <p:cNvPr id="46" name="Graphic 45">
            <a:extLst>
              <a:ext uri="{FF2B5EF4-FFF2-40B4-BE49-F238E27FC236}">
                <a16:creationId xmlns:a16="http://schemas.microsoft.com/office/drawing/2014/main" id="{28B92B3C-247C-A13A-C388-CCE224E6C6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14983" y="6280654"/>
            <a:ext cx="801462" cy="518279"/>
          </a:xfrm>
          <a:prstGeom prst="rect">
            <a:avLst/>
          </a:prstGeom>
        </p:spPr>
      </p:pic>
      <p:pic>
        <p:nvPicPr>
          <p:cNvPr id="48" name="Graphic 47">
            <a:extLst>
              <a:ext uri="{FF2B5EF4-FFF2-40B4-BE49-F238E27FC236}">
                <a16:creationId xmlns:a16="http://schemas.microsoft.com/office/drawing/2014/main" id="{98535D00-07EA-DFF4-4D28-7BAC91DBA44B}"/>
              </a:ext>
            </a:extLst>
          </p:cNvPr>
          <p:cNvPicPr>
            <a:picLocks noChangeAspect="1"/>
          </p:cNvPicPr>
          <p:nvPr/>
        </p:nvPicPr>
        <p:blipFill>
          <a:blip r:embed="rId15">
            <a:extLst>
              <a:ext uri="{96DAC541-7B7A-43D3-8B79-37D633B846F1}">
                <asvg:svgBlip xmlns:asvg="http://schemas.microsoft.com/office/drawing/2016/SVG/main" r:embed="rId16"/>
              </a:ext>
            </a:extLst>
          </a:blip>
          <a:srcRect t="35108" b="35791"/>
          <a:stretch/>
        </p:blipFill>
        <p:spPr>
          <a:xfrm>
            <a:off x="8245021" y="6387530"/>
            <a:ext cx="1371606" cy="399150"/>
          </a:xfrm>
          <a:prstGeom prst="rect">
            <a:avLst/>
          </a:prstGeom>
        </p:spPr>
      </p:pic>
      <p:pic>
        <p:nvPicPr>
          <p:cNvPr id="50" name="Picture 49">
            <a:extLst>
              <a:ext uri="{FF2B5EF4-FFF2-40B4-BE49-F238E27FC236}">
                <a16:creationId xmlns:a16="http://schemas.microsoft.com/office/drawing/2014/main" id="{AD4C3290-1AB8-4C97-CA03-A4FE87FA63AA}"/>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1571333" y="6343234"/>
            <a:ext cx="1008011" cy="480380"/>
          </a:xfrm>
          <a:prstGeom prst="rect">
            <a:avLst/>
          </a:prstGeom>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BCAEEAAA-650F-356D-B95A-BA74F8516802}"/>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226485" y="7008052"/>
            <a:ext cx="1195828" cy="399488"/>
          </a:xfrm>
          <a:prstGeom prst="rect">
            <a:avLst/>
          </a:prstGeom>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F64872FE-F733-5238-A65D-77EB2D2C2F6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621456" y="7152332"/>
            <a:ext cx="1846045" cy="209158"/>
          </a:xfrm>
          <a:prstGeom prst="rect">
            <a:avLst/>
          </a:prstGeom>
        </p:spPr>
      </p:pic>
      <p:pic>
        <p:nvPicPr>
          <p:cNvPr id="56" name="Picture 55">
            <a:extLst>
              <a:ext uri="{FF2B5EF4-FFF2-40B4-BE49-F238E27FC236}">
                <a16:creationId xmlns:a16="http://schemas.microsoft.com/office/drawing/2014/main" id="{2663B9CD-4DD4-7F1E-CBB0-0EC20F493DA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10841451" y="6908507"/>
            <a:ext cx="1119508" cy="662376"/>
          </a:xfrm>
          <a:prstGeom prst="rect">
            <a:avLst/>
          </a:prstGeom>
        </p:spPr>
      </p:pic>
      <p:pic>
        <p:nvPicPr>
          <p:cNvPr id="60" name="Graphic 59">
            <a:extLst>
              <a:ext uri="{FF2B5EF4-FFF2-40B4-BE49-F238E27FC236}">
                <a16:creationId xmlns:a16="http://schemas.microsoft.com/office/drawing/2014/main" id="{F524F8DF-F311-1FA3-0540-2D5285762FC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356552" y="5798738"/>
            <a:ext cx="757276" cy="326134"/>
          </a:xfrm>
          <a:prstGeom prst="rect">
            <a:avLst/>
          </a:prstGeom>
        </p:spPr>
      </p:pic>
      <p:pic>
        <p:nvPicPr>
          <p:cNvPr id="62" name="Picture 61">
            <a:extLst>
              <a:ext uri="{FF2B5EF4-FFF2-40B4-BE49-F238E27FC236}">
                <a16:creationId xmlns:a16="http://schemas.microsoft.com/office/drawing/2014/main" id="{B659EB41-000D-2FC2-39A4-AB859BB99BAC}"/>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1503331" y="5646290"/>
            <a:ext cx="646149" cy="638548"/>
          </a:xfrm>
          <a:prstGeom prst="rect">
            <a:avLst/>
          </a:prstGeom>
        </p:spPr>
      </p:pic>
      <p:pic>
        <p:nvPicPr>
          <p:cNvPr id="66" name="Picture 65">
            <a:extLst>
              <a:ext uri="{FF2B5EF4-FFF2-40B4-BE49-F238E27FC236}">
                <a16:creationId xmlns:a16="http://schemas.microsoft.com/office/drawing/2014/main" id="{1C37D0D1-66BE-5824-11F7-EBA25EB8053A}"/>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13316926" y="5762675"/>
            <a:ext cx="812733" cy="346766"/>
          </a:xfrm>
          <a:prstGeom prst="rect">
            <a:avLst/>
          </a:prstGeom>
          <a:effectLst>
            <a:outerShdw blurRad="50800" dist="38100" dir="2700000" algn="tl" rotWithShape="0">
              <a:prstClr val="black">
                <a:alpha val="40000"/>
              </a:prstClr>
            </a:outerShdw>
          </a:effectLst>
        </p:spPr>
      </p:pic>
      <p:pic>
        <p:nvPicPr>
          <p:cNvPr id="68" name="Graphic 67">
            <a:extLst>
              <a:ext uri="{FF2B5EF4-FFF2-40B4-BE49-F238E27FC236}">
                <a16:creationId xmlns:a16="http://schemas.microsoft.com/office/drawing/2014/main" id="{BCF856D6-8BBA-CD06-C59F-366720956CE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3113828" y="6918488"/>
            <a:ext cx="612990" cy="642414"/>
          </a:xfrm>
          <a:prstGeom prst="rect">
            <a:avLst/>
          </a:prstGeom>
        </p:spPr>
      </p:pic>
      <p:pic>
        <p:nvPicPr>
          <p:cNvPr id="69" name="Picture 68">
            <a:extLst>
              <a:ext uri="{FF2B5EF4-FFF2-40B4-BE49-F238E27FC236}">
                <a16:creationId xmlns:a16="http://schemas.microsoft.com/office/drawing/2014/main" id="{7C91B8B0-FB14-8293-9950-94E9C6F03155}"/>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636061" y="6948843"/>
            <a:ext cx="996609" cy="539570"/>
          </a:xfrm>
          <a:prstGeom prst="rect">
            <a:avLst/>
          </a:prstGeom>
          <a:effectLst>
            <a:outerShdw blurRad="50800" dist="38100" dir="2700000" algn="tl" rotWithShape="0">
              <a:prstClr val="black">
                <a:alpha val="40000"/>
              </a:prstClr>
            </a:outerShdw>
          </a:effectLst>
        </p:spPr>
      </p:pic>
      <p:pic>
        <p:nvPicPr>
          <p:cNvPr id="70" name="Picture 69">
            <a:extLst>
              <a:ext uri="{FF2B5EF4-FFF2-40B4-BE49-F238E27FC236}">
                <a16:creationId xmlns:a16="http://schemas.microsoft.com/office/drawing/2014/main" id="{9D47A27F-7B22-47D4-698F-06F2B655DB6D}"/>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12039419" y="7027274"/>
            <a:ext cx="905544" cy="452772"/>
          </a:xfrm>
          <a:prstGeom prst="rect">
            <a:avLst/>
          </a:prstGeom>
        </p:spPr>
      </p:pic>
      <p:pic>
        <p:nvPicPr>
          <p:cNvPr id="72" name="Graphic 71">
            <a:extLst>
              <a:ext uri="{FF2B5EF4-FFF2-40B4-BE49-F238E27FC236}">
                <a16:creationId xmlns:a16="http://schemas.microsoft.com/office/drawing/2014/main" id="{64B119E8-8291-E45B-23F4-4B534650600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751606" y="6341788"/>
            <a:ext cx="801462" cy="449469"/>
          </a:xfrm>
          <a:prstGeom prst="rect">
            <a:avLst/>
          </a:prstGeom>
        </p:spPr>
      </p:pic>
      <p:pic>
        <p:nvPicPr>
          <p:cNvPr id="74" name="Graphic 73">
            <a:extLst>
              <a:ext uri="{FF2B5EF4-FFF2-40B4-BE49-F238E27FC236}">
                <a16:creationId xmlns:a16="http://schemas.microsoft.com/office/drawing/2014/main" id="{4E18B75A-3523-C211-7DDB-F9947C9E723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2752816" y="6332423"/>
            <a:ext cx="1236125" cy="425227"/>
          </a:xfrm>
          <a:prstGeom prst="rect">
            <a:avLst/>
          </a:prstGeom>
        </p:spPr>
      </p:pic>
      <p:pic>
        <p:nvPicPr>
          <p:cNvPr id="76" name="Picture 75">
            <a:extLst>
              <a:ext uri="{FF2B5EF4-FFF2-40B4-BE49-F238E27FC236}">
                <a16:creationId xmlns:a16="http://schemas.microsoft.com/office/drawing/2014/main" id="{0875F8A2-97A0-4EA4-84E5-E99E3A6F9FD8}"/>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10740695" y="6310281"/>
            <a:ext cx="690591" cy="529813"/>
          </a:xfrm>
          <a:prstGeom prst="rect">
            <a:avLst/>
          </a:prstGeom>
        </p:spPr>
      </p:pic>
      <p:pic>
        <p:nvPicPr>
          <p:cNvPr id="6" name="Picture 2">
            <a:extLst>
              <a:ext uri="{FF2B5EF4-FFF2-40B4-BE49-F238E27FC236}">
                <a16:creationId xmlns:a16="http://schemas.microsoft.com/office/drawing/2014/main" id="{2D00E46B-F01D-C64C-E34B-A18BFD971AE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8555" y="7027130"/>
            <a:ext cx="2219653" cy="8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160536"/>
      </p:ext>
    </p:extLst>
  </p:cSld>
  <p:clrMapOvr>
    <a:masterClrMapping/>
  </p:clrMapOvr>
</p:sld>
</file>

<file path=ppt/theme/theme1.xml><?xml version="1.0" encoding="utf-8"?>
<a:theme xmlns:a="http://schemas.openxmlformats.org/drawingml/2006/main" name="Office Theme">
  <a:themeElements>
    <a:clrScheme name="Ignite">
      <a:dk1>
        <a:srgbClr val="000000"/>
      </a:dk1>
      <a:lt1>
        <a:srgbClr val="FFFFFF"/>
      </a:lt1>
      <a:dk2>
        <a:srgbClr val="989998"/>
      </a:dk2>
      <a:lt2>
        <a:srgbClr val="E7E6E6"/>
      </a:lt2>
      <a:accent1>
        <a:srgbClr val="EF4134"/>
      </a:accent1>
      <a:accent2>
        <a:srgbClr val="6675DB"/>
      </a:accent2>
      <a:accent3>
        <a:srgbClr val="989998"/>
      </a:accent3>
      <a:accent4>
        <a:srgbClr val="000000"/>
      </a:accent4>
      <a:accent5>
        <a:srgbClr val="D783FF"/>
      </a:accent5>
      <a:accent6>
        <a:srgbClr val="FF7D78"/>
      </a:accent6>
      <a:hlink>
        <a:srgbClr val="EF4134"/>
      </a:hlink>
      <a:folHlink>
        <a:srgbClr val="6675D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12295</TotalTime>
  <Words>2388</Words>
  <Application>Microsoft Office PowerPoint</Application>
  <PresentationFormat>Custom</PresentationFormat>
  <Paragraphs>267</Paragraphs>
  <Slides>22</Slides>
  <Notes>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Arial,Sans-Serif</vt:lpstr>
      <vt:lpstr>Avenir Next Demi Bold</vt:lpstr>
      <vt:lpstr>Calibri</vt:lpstr>
      <vt:lpstr>Calibri Light</vt:lpstr>
      <vt:lpstr>Calibri Regular</vt:lpstr>
      <vt:lpstr>Canva Sans Bold</vt:lpstr>
      <vt:lpstr>Canva Sans Bold Italics</vt:lpstr>
      <vt:lpstr>Franklin Gothic Medium Regular</vt:lpstr>
      <vt:lpstr>Office Theme</vt:lpstr>
      <vt:lpstr>PowerPoint Presentation</vt:lpstr>
      <vt:lpstr>PowerPoint Presentation</vt:lpstr>
      <vt:lpstr>PowerPoint Presentation</vt:lpstr>
      <vt:lpstr>PowerPoint Presentation</vt:lpstr>
      <vt:lpstr>OUR TECH</vt:lpstr>
      <vt:lpstr>PowerPoint Presentation</vt:lpstr>
      <vt:lpstr>PowerPoint Presentation</vt:lpstr>
      <vt:lpstr>Tactics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 SERVICE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Sommerville</dc:creator>
  <cp:lastModifiedBy>Ty Bufkin</cp:lastModifiedBy>
  <cp:revision>65</cp:revision>
  <cp:lastPrinted>2024-07-19T17:28:22Z</cp:lastPrinted>
  <dcterms:created xsi:type="dcterms:W3CDTF">2024-07-15T16:21:52Z</dcterms:created>
  <dcterms:modified xsi:type="dcterms:W3CDTF">2025-06-05T14:53:10Z</dcterms:modified>
</cp:coreProperties>
</file>