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617" r:id="rId5"/>
    <p:sldId id="5425" r:id="rId6"/>
    <p:sldId id="5409" r:id="rId7"/>
    <p:sldId id="649" r:id="rId8"/>
    <p:sldId id="505" r:id="rId9"/>
    <p:sldId id="5410" r:id="rId10"/>
    <p:sldId id="621" r:id="rId11"/>
    <p:sldId id="516" r:id="rId12"/>
    <p:sldId id="288" r:id="rId13"/>
    <p:sldId id="263" r:id="rId14"/>
    <p:sldId id="261" r:id="rId15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Options" id="{9BE9BF26-3CB0-4648-9A89-C61948ED8AAB}">
          <p14:sldIdLst>
            <p14:sldId id="617"/>
            <p14:sldId id="5425"/>
            <p14:sldId id="5409"/>
            <p14:sldId id="649"/>
            <p14:sldId id="505"/>
            <p14:sldId id="5410"/>
            <p14:sldId id="621"/>
            <p14:sldId id="516"/>
            <p14:sldId id="288"/>
            <p14:sldId id="263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20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4" orient="horz" pos="480" userDrawn="1">
          <p15:clr>
            <a:srgbClr val="A4A3A4"/>
          </p15:clr>
        </p15:guide>
        <p15:guide id="5" orient="horz" pos="1968" userDrawn="1">
          <p15:clr>
            <a:srgbClr val="A4A3A4"/>
          </p15:clr>
        </p15:guide>
        <p15:guide id="7" pos="4008" userDrawn="1">
          <p15:clr>
            <a:srgbClr val="A4A3A4"/>
          </p15:clr>
        </p15:guide>
        <p15:guide id="8" pos="5736" userDrawn="1">
          <p15:clr>
            <a:srgbClr val="A4A3A4"/>
          </p15:clr>
        </p15:guide>
        <p15:guide id="9" orient="horz" pos="3216" userDrawn="1">
          <p15:clr>
            <a:srgbClr val="A4A3A4"/>
          </p15:clr>
        </p15:guide>
        <p15:guide id="10" pos="2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7A0358-1D03-D485-E674-EE1BF145DBD5}" name="Aleece Southern" initials="AS" userId="S::Aleece.Southern@townsquareignite.com::883397f1-4386-46e0-a1e9-a11d74f082f1" providerId="AD"/>
  <p188:author id="{CA043288-90E9-B57F-7577-EA914605F04B}" name="Shaun Collignon" initials="SC" userId="S::shaun.collignon@townsquaremedia.com::73cfb4e1-ff51-4db4-a608-34c6581cb19a" providerId="AD"/>
  <p188:author id="{97A1E1CB-032C-E56D-12FE-2D976B016EBA}" name="Connie Sommerville" initials="CS" userId="S::connie.sommerville@townsquaremedia.com::04fb8cb3-307f-414a-b817-340b5b06c5b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n Riha" initials="ER" lastIdx="19" clrIdx="0">
    <p:extLst>
      <p:ext uri="{19B8F6BF-5375-455C-9EA6-DF929625EA0E}">
        <p15:presenceInfo xmlns:p15="http://schemas.microsoft.com/office/powerpoint/2012/main" userId="S::erin.riha@townsquareignite.com::b1a3a6cd-048d-4bfd-91ea-a770750eb6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4135"/>
    <a:srgbClr val="F04135"/>
    <a:srgbClr val="030303"/>
    <a:srgbClr val="999999"/>
    <a:srgbClr val="76D6FF"/>
    <a:srgbClr val="6676DC"/>
    <a:srgbClr val="FFFFFF"/>
    <a:srgbClr val="BC3329"/>
    <a:srgbClr val="485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3B50D-8677-B86A-DA75-8FA8B01E06AD}" v="705" dt="2025-06-17T22:23:43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720"/>
        <p:guide pos="456"/>
        <p:guide orient="horz" pos="240"/>
        <p:guide orient="horz" pos="480"/>
        <p:guide orient="horz" pos="1968"/>
        <p:guide pos="4008"/>
        <p:guide pos="5736"/>
        <p:guide orient="horz" pos="3216"/>
        <p:guide pos="216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29A479-9455-4013-AB03-F5A30957ADB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313D84-6105-4B11-83FB-8168820183A2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VP Sales</a:t>
          </a:r>
          <a:endParaRPr lang="en-US"/>
        </a:p>
      </dgm:t>
    </dgm:pt>
    <dgm:pt modelId="{4A3B399C-96C5-4FDC-9C0D-84A881A5A9AB}" type="parTrans" cxnId="{8F69FAA9-F753-4D43-94EE-D1ECB07ABE8F}">
      <dgm:prSet/>
      <dgm:spPr/>
      <dgm:t>
        <a:bodyPr/>
        <a:lstStyle/>
        <a:p>
          <a:endParaRPr lang="en-US"/>
        </a:p>
      </dgm:t>
    </dgm:pt>
    <dgm:pt modelId="{E54815C3-6350-455A-8B75-6E0DE34C0B29}" type="sibTrans" cxnId="{8F69FAA9-F753-4D43-94EE-D1ECB07ABE8F}">
      <dgm:prSet/>
      <dgm:spPr/>
      <dgm:t>
        <a:bodyPr/>
        <a:lstStyle/>
        <a:p>
          <a:endParaRPr lang="en-US"/>
        </a:p>
      </dgm:t>
    </dgm:pt>
    <dgm:pt modelId="{2ADEFF48-35D0-4710-A377-4B5206783501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RISD</a:t>
          </a:r>
          <a:endParaRPr lang="en-US"/>
        </a:p>
      </dgm:t>
    </dgm:pt>
    <dgm:pt modelId="{1860634A-76D5-4BDF-8AF6-79E634E46DF7}" type="parTrans" cxnId="{D6073928-4A6E-4869-B2FF-77097B818B6F}">
      <dgm:prSet/>
      <dgm:spPr/>
      <dgm:t>
        <a:bodyPr/>
        <a:lstStyle/>
        <a:p>
          <a:endParaRPr lang="en-US"/>
        </a:p>
      </dgm:t>
    </dgm:pt>
    <dgm:pt modelId="{BFE0C3E1-9217-41C0-81EE-EB3BB9610D3E}" type="sibTrans" cxnId="{D6073928-4A6E-4869-B2FF-77097B818B6F}">
      <dgm:prSet/>
      <dgm:spPr/>
      <dgm:t>
        <a:bodyPr/>
        <a:lstStyle/>
        <a:p>
          <a:endParaRPr lang="en-US"/>
        </a:p>
      </dgm:t>
    </dgm:pt>
    <dgm:pt modelId="{4B725484-33CE-4DAD-A0CE-78A6DD76C8FA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DSM</a:t>
          </a:r>
          <a:endParaRPr lang="en-US"/>
        </a:p>
      </dgm:t>
    </dgm:pt>
    <dgm:pt modelId="{DAC238B0-C25B-4737-9F15-350C3A21C3EB}" type="parTrans" cxnId="{FA0345F9-D40D-4CB9-B098-FE7BE5E23BA8}">
      <dgm:prSet/>
      <dgm:spPr/>
      <dgm:t>
        <a:bodyPr/>
        <a:lstStyle/>
        <a:p>
          <a:endParaRPr lang="en-US"/>
        </a:p>
      </dgm:t>
    </dgm:pt>
    <dgm:pt modelId="{2D99C806-449B-43AC-BEC1-ED28DE7F02BD}" type="sibTrans" cxnId="{FA0345F9-D40D-4CB9-B098-FE7BE5E23BA8}">
      <dgm:prSet/>
      <dgm:spPr/>
      <dgm:t>
        <a:bodyPr/>
        <a:lstStyle/>
        <a:p>
          <a:endParaRPr lang="en-US"/>
        </a:p>
      </dgm:t>
    </dgm:pt>
    <dgm:pt modelId="{4FB042ED-8925-4562-B6FE-1659FEB657AA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Solo Hunter</a:t>
          </a:r>
          <a:endParaRPr lang="en-US"/>
        </a:p>
      </dgm:t>
    </dgm:pt>
    <dgm:pt modelId="{8B5609DE-5B79-434E-B2C7-E267EEDC7B30}" type="parTrans" cxnId="{3B691840-6FA7-428D-AB74-F55D1F1189BE}">
      <dgm:prSet/>
      <dgm:spPr/>
      <dgm:t>
        <a:bodyPr/>
        <a:lstStyle/>
        <a:p>
          <a:endParaRPr lang="en-US"/>
        </a:p>
      </dgm:t>
    </dgm:pt>
    <dgm:pt modelId="{BE819102-5C5E-4407-BC16-0F71CF97AA14}" type="sibTrans" cxnId="{3B691840-6FA7-428D-AB74-F55D1F1189BE}">
      <dgm:prSet/>
      <dgm:spPr/>
      <dgm:t>
        <a:bodyPr/>
        <a:lstStyle/>
        <a:p>
          <a:endParaRPr lang="en-US"/>
        </a:p>
      </dgm:t>
    </dgm:pt>
    <dgm:pt modelId="{95546FB1-C12A-4DA8-A5AD-9E5205E9C708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DSM</a:t>
          </a:r>
          <a:endParaRPr lang="en-US"/>
        </a:p>
      </dgm:t>
    </dgm:pt>
    <dgm:pt modelId="{2611137D-ED71-4672-A645-CE9B7F3F19F0}" type="parTrans" cxnId="{0A63CF1A-A5F7-4EB0-9D31-8B2868A3E4A6}">
      <dgm:prSet/>
      <dgm:spPr/>
      <dgm:t>
        <a:bodyPr/>
        <a:lstStyle/>
        <a:p>
          <a:endParaRPr lang="en-US"/>
        </a:p>
      </dgm:t>
    </dgm:pt>
    <dgm:pt modelId="{690D4BA3-516E-4122-AC8F-B4C0A4B79047}" type="sibTrans" cxnId="{0A63CF1A-A5F7-4EB0-9D31-8B2868A3E4A6}">
      <dgm:prSet/>
      <dgm:spPr/>
      <dgm:t>
        <a:bodyPr/>
        <a:lstStyle/>
        <a:p>
          <a:endParaRPr lang="en-US"/>
        </a:p>
      </dgm:t>
    </dgm:pt>
    <dgm:pt modelId="{D38BD68C-EFB1-4669-B48E-FA9EEEDE2827}" type="pres">
      <dgm:prSet presAssocID="{0C29A479-9455-4013-AB03-F5A30957ADB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F13D3F6-FEC0-444A-8F45-46C1839D8807}" type="pres">
      <dgm:prSet presAssocID="{BE313D84-6105-4B11-83FB-8168820183A2}" presName="hierRoot1" presStyleCnt="0"/>
      <dgm:spPr/>
    </dgm:pt>
    <dgm:pt modelId="{B0B7B1B6-D0BD-401A-AC37-18F3DE539D3B}" type="pres">
      <dgm:prSet presAssocID="{BE313D84-6105-4B11-83FB-8168820183A2}" presName="composite" presStyleCnt="0"/>
      <dgm:spPr/>
    </dgm:pt>
    <dgm:pt modelId="{AD2F636B-CD82-4F7A-A33A-BE452719C516}" type="pres">
      <dgm:prSet presAssocID="{BE313D84-6105-4B11-83FB-8168820183A2}" presName="background" presStyleLbl="node0" presStyleIdx="0" presStyleCnt="1"/>
      <dgm:spPr/>
    </dgm:pt>
    <dgm:pt modelId="{42464316-DFB0-437C-BD98-E5A96D7461AA}" type="pres">
      <dgm:prSet presAssocID="{BE313D84-6105-4B11-83FB-8168820183A2}" presName="text" presStyleLbl="fgAcc0" presStyleIdx="0" presStyleCnt="1">
        <dgm:presLayoutVars>
          <dgm:chPref val="3"/>
        </dgm:presLayoutVars>
      </dgm:prSet>
      <dgm:spPr/>
    </dgm:pt>
    <dgm:pt modelId="{EBC92DB2-83B5-493E-8469-964AA60A006C}" type="pres">
      <dgm:prSet presAssocID="{BE313D84-6105-4B11-83FB-8168820183A2}" presName="hierChild2" presStyleCnt="0"/>
      <dgm:spPr/>
    </dgm:pt>
    <dgm:pt modelId="{77C27F40-601C-4A6D-8F63-4FECD108C7D3}" type="pres">
      <dgm:prSet presAssocID="{1860634A-76D5-4BDF-8AF6-79E634E46DF7}" presName="Name10" presStyleLbl="parChTrans1D2" presStyleIdx="0" presStyleCnt="2"/>
      <dgm:spPr/>
    </dgm:pt>
    <dgm:pt modelId="{E007A328-3D03-43E0-8F25-4662118DFAA2}" type="pres">
      <dgm:prSet presAssocID="{2ADEFF48-35D0-4710-A377-4B5206783501}" presName="hierRoot2" presStyleCnt="0"/>
      <dgm:spPr/>
    </dgm:pt>
    <dgm:pt modelId="{B5B4B2D8-62D2-430C-A80C-33760E30AAF7}" type="pres">
      <dgm:prSet presAssocID="{2ADEFF48-35D0-4710-A377-4B5206783501}" presName="composite2" presStyleCnt="0"/>
      <dgm:spPr/>
    </dgm:pt>
    <dgm:pt modelId="{3C3DD5B2-A160-4925-B693-8BF4650973DC}" type="pres">
      <dgm:prSet presAssocID="{2ADEFF48-35D0-4710-A377-4B5206783501}" presName="background2" presStyleLbl="node2" presStyleIdx="0" presStyleCnt="2"/>
      <dgm:spPr/>
    </dgm:pt>
    <dgm:pt modelId="{8AB29612-BB2F-47C4-AB3F-B263FCB3F564}" type="pres">
      <dgm:prSet presAssocID="{2ADEFF48-35D0-4710-A377-4B5206783501}" presName="text2" presStyleLbl="fgAcc2" presStyleIdx="0" presStyleCnt="2">
        <dgm:presLayoutVars>
          <dgm:chPref val="3"/>
        </dgm:presLayoutVars>
      </dgm:prSet>
      <dgm:spPr/>
    </dgm:pt>
    <dgm:pt modelId="{E8C1F7C4-CC28-4594-976E-244E12E7AD6E}" type="pres">
      <dgm:prSet presAssocID="{2ADEFF48-35D0-4710-A377-4B5206783501}" presName="hierChild3" presStyleCnt="0"/>
      <dgm:spPr/>
    </dgm:pt>
    <dgm:pt modelId="{2ABB6B0B-4018-4BB8-9428-2FF79E5E4E90}" type="pres">
      <dgm:prSet presAssocID="{DAC238B0-C25B-4737-9F15-350C3A21C3EB}" presName="Name17" presStyleLbl="parChTrans1D3" presStyleIdx="0" presStyleCnt="2"/>
      <dgm:spPr/>
    </dgm:pt>
    <dgm:pt modelId="{54D2EAD9-4B9B-43C3-9BFC-99A8B8D3C1D8}" type="pres">
      <dgm:prSet presAssocID="{4B725484-33CE-4DAD-A0CE-78A6DD76C8FA}" presName="hierRoot3" presStyleCnt="0"/>
      <dgm:spPr/>
    </dgm:pt>
    <dgm:pt modelId="{396CB637-F9F0-4830-870D-15BD1056EBB4}" type="pres">
      <dgm:prSet presAssocID="{4B725484-33CE-4DAD-A0CE-78A6DD76C8FA}" presName="composite3" presStyleCnt="0"/>
      <dgm:spPr/>
    </dgm:pt>
    <dgm:pt modelId="{AC6AA3F3-28AF-41A1-9414-A7A0887F391B}" type="pres">
      <dgm:prSet presAssocID="{4B725484-33CE-4DAD-A0CE-78A6DD76C8FA}" presName="background3" presStyleLbl="node3" presStyleIdx="0" presStyleCnt="2"/>
      <dgm:spPr/>
    </dgm:pt>
    <dgm:pt modelId="{71498B68-CEF4-42EA-A88E-15E5501DFE09}" type="pres">
      <dgm:prSet presAssocID="{4B725484-33CE-4DAD-A0CE-78A6DD76C8FA}" presName="text3" presStyleLbl="fgAcc3" presStyleIdx="0" presStyleCnt="2">
        <dgm:presLayoutVars>
          <dgm:chPref val="3"/>
        </dgm:presLayoutVars>
      </dgm:prSet>
      <dgm:spPr/>
    </dgm:pt>
    <dgm:pt modelId="{A63AFD70-2179-4F6E-9944-B3404D6E98F1}" type="pres">
      <dgm:prSet presAssocID="{4B725484-33CE-4DAD-A0CE-78A6DD76C8FA}" presName="hierChild4" presStyleCnt="0"/>
      <dgm:spPr/>
    </dgm:pt>
    <dgm:pt modelId="{76FE455B-8E61-42C8-8555-8ABC2934A79B}" type="pres">
      <dgm:prSet presAssocID="{8B5609DE-5B79-434E-B2C7-E267EEDC7B30}" presName="Name17" presStyleLbl="parChTrans1D3" presStyleIdx="1" presStyleCnt="2"/>
      <dgm:spPr/>
    </dgm:pt>
    <dgm:pt modelId="{2CAF933D-93BF-4590-A3F6-AB6E2FF8B0DE}" type="pres">
      <dgm:prSet presAssocID="{4FB042ED-8925-4562-B6FE-1659FEB657AA}" presName="hierRoot3" presStyleCnt="0"/>
      <dgm:spPr/>
    </dgm:pt>
    <dgm:pt modelId="{56D37F73-6562-4E4A-B3CD-7ECB543DCC04}" type="pres">
      <dgm:prSet presAssocID="{4FB042ED-8925-4562-B6FE-1659FEB657AA}" presName="composite3" presStyleCnt="0"/>
      <dgm:spPr/>
    </dgm:pt>
    <dgm:pt modelId="{CC6D7992-D5D9-4F84-9B61-8B51B6477E0E}" type="pres">
      <dgm:prSet presAssocID="{4FB042ED-8925-4562-B6FE-1659FEB657AA}" presName="background3" presStyleLbl="node3" presStyleIdx="1" presStyleCnt="2"/>
      <dgm:spPr/>
    </dgm:pt>
    <dgm:pt modelId="{4DFF347E-3869-43E2-BB35-88BD5EBB26C8}" type="pres">
      <dgm:prSet presAssocID="{4FB042ED-8925-4562-B6FE-1659FEB657AA}" presName="text3" presStyleLbl="fgAcc3" presStyleIdx="1" presStyleCnt="2">
        <dgm:presLayoutVars>
          <dgm:chPref val="3"/>
        </dgm:presLayoutVars>
      </dgm:prSet>
      <dgm:spPr/>
    </dgm:pt>
    <dgm:pt modelId="{39A4C94B-F93B-4D4D-8DA1-1DE59F3B8BC3}" type="pres">
      <dgm:prSet presAssocID="{4FB042ED-8925-4562-B6FE-1659FEB657AA}" presName="hierChild4" presStyleCnt="0"/>
      <dgm:spPr/>
    </dgm:pt>
    <dgm:pt modelId="{6E8CBA55-BC4B-4FD6-B119-871C542C58D1}" type="pres">
      <dgm:prSet presAssocID="{2611137D-ED71-4672-A645-CE9B7F3F19F0}" presName="Name10" presStyleLbl="parChTrans1D2" presStyleIdx="1" presStyleCnt="2"/>
      <dgm:spPr/>
    </dgm:pt>
    <dgm:pt modelId="{E36018EA-8793-4FCB-992F-7B4E79DF63F0}" type="pres">
      <dgm:prSet presAssocID="{95546FB1-C12A-4DA8-A5AD-9E5205E9C708}" presName="hierRoot2" presStyleCnt="0"/>
      <dgm:spPr/>
    </dgm:pt>
    <dgm:pt modelId="{C443421F-BC8F-48F5-ACB6-F7572DF8DB71}" type="pres">
      <dgm:prSet presAssocID="{95546FB1-C12A-4DA8-A5AD-9E5205E9C708}" presName="composite2" presStyleCnt="0"/>
      <dgm:spPr/>
    </dgm:pt>
    <dgm:pt modelId="{32AE2F01-6A7B-4DCC-AC9E-49F3665547E6}" type="pres">
      <dgm:prSet presAssocID="{95546FB1-C12A-4DA8-A5AD-9E5205E9C708}" presName="background2" presStyleLbl="node2" presStyleIdx="1" presStyleCnt="2"/>
      <dgm:spPr/>
    </dgm:pt>
    <dgm:pt modelId="{C40F46E9-5F1F-496C-B8B1-2E19CC462227}" type="pres">
      <dgm:prSet presAssocID="{95546FB1-C12A-4DA8-A5AD-9E5205E9C708}" presName="text2" presStyleLbl="fgAcc2" presStyleIdx="1" presStyleCnt="2">
        <dgm:presLayoutVars>
          <dgm:chPref val="3"/>
        </dgm:presLayoutVars>
      </dgm:prSet>
      <dgm:spPr/>
    </dgm:pt>
    <dgm:pt modelId="{32B1B277-C3A9-41D6-8221-F473D202D480}" type="pres">
      <dgm:prSet presAssocID="{95546FB1-C12A-4DA8-A5AD-9E5205E9C708}" presName="hierChild3" presStyleCnt="0"/>
      <dgm:spPr/>
    </dgm:pt>
  </dgm:ptLst>
  <dgm:cxnLst>
    <dgm:cxn modelId="{0A63CF1A-A5F7-4EB0-9D31-8B2868A3E4A6}" srcId="{BE313D84-6105-4B11-83FB-8168820183A2}" destId="{95546FB1-C12A-4DA8-A5AD-9E5205E9C708}" srcOrd="1" destOrd="0" parTransId="{2611137D-ED71-4672-A645-CE9B7F3F19F0}" sibTransId="{690D4BA3-516E-4122-AC8F-B4C0A4B79047}"/>
    <dgm:cxn modelId="{D6073928-4A6E-4869-B2FF-77097B818B6F}" srcId="{BE313D84-6105-4B11-83FB-8168820183A2}" destId="{2ADEFF48-35D0-4710-A377-4B5206783501}" srcOrd="0" destOrd="0" parTransId="{1860634A-76D5-4BDF-8AF6-79E634E46DF7}" sibTransId="{BFE0C3E1-9217-41C0-81EE-EB3BB9610D3E}"/>
    <dgm:cxn modelId="{3829422E-CBDC-41A9-AC36-AABA80C5AACE}" type="presOf" srcId="{95546FB1-C12A-4DA8-A5AD-9E5205E9C708}" destId="{C40F46E9-5F1F-496C-B8B1-2E19CC462227}" srcOrd="0" destOrd="0" presId="urn:microsoft.com/office/officeart/2005/8/layout/hierarchy1"/>
    <dgm:cxn modelId="{3B691840-6FA7-428D-AB74-F55D1F1189BE}" srcId="{2ADEFF48-35D0-4710-A377-4B5206783501}" destId="{4FB042ED-8925-4562-B6FE-1659FEB657AA}" srcOrd="1" destOrd="0" parTransId="{8B5609DE-5B79-434E-B2C7-E267EEDC7B30}" sibTransId="{BE819102-5C5E-4407-BC16-0F71CF97AA14}"/>
    <dgm:cxn modelId="{42027C49-EE8B-4C97-B57C-884955165BA2}" type="presOf" srcId="{DAC238B0-C25B-4737-9F15-350C3A21C3EB}" destId="{2ABB6B0B-4018-4BB8-9428-2FF79E5E4E90}" srcOrd="0" destOrd="0" presId="urn:microsoft.com/office/officeart/2005/8/layout/hierarchy1"/>
    <dgm:cxn modelId="{F1BFAC4A-BF9A-4CAE-B536-C94A879EED0E}" type="presOf" srcId="{0C29A479-9455-4013-AB03-F5A30957ADB4}" destId="{D38BD68C-EFB1-4669-B48E-FA9EEEDE2827}" srcOrd="0" destOrd="0" presId="urn:microsoft.com/office/officeart/2005/8/layout/hierarchy1"/>
    <dgm:cxn modelId="{3077E989-B415-4184-9D81-FB8B5CF2D63F}" type="presOf" srcId="{1860634A-76D5-4BDF-8AF6-79E634E46DF7}" destId="{77C27F40-601C-4A6D-8F63-4FECD108C7D3}" srcOrd="0" destOrd="0" presId="urn:microsoft.com/office/officeart/2005/8/layout/hierarchy1"/>
    <dgm:cxn modelId="{C2D97A95-87BE-4EDF-B5F5-C7AE1238B417}" type="presOf" srcId="{8B5609DE-5B79-434E-B2C7-E267EEDC7B30}" destId="{76FE455B-8E61-42C8-8555-8ABC2934A79B}" srcOrd="0" destOrd="0" presId="urn:microsoft.com/office/officeart/2005/8/layout/hierarchy1"/>
    <dgm:cxn modelId="{6ADDDF95-2207-4B3C-B482-4A05BA37D49B}" type="presOf" srcId="{2ADEFF48-35D0-4710-A377-4B5206783501}" destId="{8AB29612-BB2F-47C4-AB3F-B263FCB3F564}" srcOrd="0" destOrd="0" presId="urn:microsoft.com/office/officeart/2005/8/layout/hierarchy1"/>
    <dgm:cxn modelId="{51202AA0-F337-43A4-B25E-D8766870506D}" type="presOf" srcId="{4FB042ED-8925-4562-B6FE-1659FEB657AA}" destId="{4DFF347E-3869-43E2-BB35-88BD5EBB26C8}" srcOrd="0" destOrd="0" presId="urn:microsoft.com/office/officeart/2005/8/layout/hierarchy1"/>
    <dgm:cxn modelId="{21DCC1A7-2E47-4E0C-BAC3-86A0D7A58765}" type="presOf" srcId="{BE313D84-6105-4B11-83FB-8168820183A2}" destId="{42464316-DFB0-437C-BD98-E5A96D7461AA}" srcOrd="0" destOrd="0" presId="urn:microsoft.com/office/officeart/2005/8/layout/hierarchy1"/>
    <dgm:cxn modelId="{8F69FAA9-F753-4D43-94EE-D1ECB07ABE8F}" srcId="{0C29A479-9455-4013-AB03-F5A30957ADB4}" destId="{BE313D84-6105-4B11-83FB-8168820183A2}" srcOrd="0" destOrd="0" parTransId="{4A3B399C-96C5-4FDC-9C0D-84A881A5A9AB}" sibTransId="{E54815C3-6350-455A-8B75-6E0DE34C0B29}"/>
    <dgm:cxn modelId="{857CC9F4-E4F4-4BAB-BAB8-5FF98922B775}" type="presOf" srcId="{4B725484-33CE-4DAD-A0CE-78A6DD76C8FA}" destId="{71498B68-CEF4-42EA-A88E-15E5501DFE09}" srcOrd="0" destOrd="0" presId="urn:microsoft.com/office/officeart/2005/8/layout/hierarchy1"/>
    <dgm:cxn modelId="{FA0345F9-D40D-4CB9-B098-FE7BE5E23BA8}" srcId="{2ADEFF48-35D0-4710-A377-4B5206783501}" destId="{4B725484-33CE-4DAD-A0CE-78A6DD76C8FA}" srcOrd="0" destOrd="0" parTransId="{DAC238B0-C25B-4737-9F15-350C3A21C3EB}" sibTransId="{2D99C806-449B-43AC-BEC1-ED28DE7F02BD}"/>
    <dgm:cxn modelId="{2D49EEFD-A13C-4E66-8AF1-FC0F01473F7F}" type="presOf" srcId="{2611137D-ED71-4672-A645-CE9B7F3F19F0}" destId="{6E8CBA55-BC4B-4FD6-B119-871C542C58D1}" srcOrd="0" destOrd="0" presId="urn:microsoft.com/office/officeart/2005/8/layout/hierarchy1"/>
    <dgm:cxn modelId="{38BC6903-C73C-4F98-8965-647695EB4759}" type="presParOf" srcId="{D38BD68C-EFB1-4669-B48E-FA9EEEDE2827}" destId="{0F13D3F6-FEC0-444A-8F45-46C1839D8807}" srcOrd="0" destOrd="0" presId="urn:microsoft.com/office/officeart/2005/8/layout/hierarchy1"/>
    <dgm:cxn modelId="{1F74CF16-A6FC-4C62-BDBC-7BC0A6ECDB13}" type="presParOf" srcId="{0F13D3F6-FEC0-444A-8F45-46C1839D8807}" destId="{B0B7B1B6-D0BD-401A-AC37-18F3DE539D3B}" srcOrd="0" destOrd="0" presId="urn:microsoft.com/office/officeart/2005/8/layout/hierarchy1"/>
    <dgm:cxn modelId="{56456254-2364-4095-98AA-5A7D57F68FA2}" type="presParOf" srcId="{B0B7B1B6-D0BD-401A-AC37-18F3DE539D3B}" destId="{AD2F636B-CD82-4F7A-A33A-BE452719C516}" srcOrd="0" destOrd="0" presId="urn:microsoft.com/office/officeart/2005/8/layout/hierarchy1"/>
    <dgm:cxn modelId="{407E4368-4E4B-44AA-8B60-4397CCE6DB54}" type="presParOf" srcId="{B0B7B1B6-D0BD-401A-AC37-18F3DE539D3B}" destId="{42464316-DFB0-437C-BD98-E5A96D7461AA}" srcOrd="1" destOrd="0" presId="urn:microsoft.com/office/officeart/2005/8/layout/hierarchy1"/>
    <dgm:cxn modelId="{B78D7481-B053-4B94-A0A2-F84023A78328}" type="presParOf" srcId="{0F13D3F6-FEC0-444A-8F45-46C1839D8807}" destId="{EBC92DB2-83B5-493E-8469-964AA60A006C}" srcOrd="1" destOrd="0" presId="urn:microsoft.com/office/officeart/2005/8/layout/hierarchy1"/>
    <dgm:cxn modelId="{E03EE386-8BE2-47F9-8620-1EA75659BD8E}" type="presParOf" srcId="{EBC92DB2-83B5-493E-8469-964AA60A006C}" destId="{77C27F40-601C-4A6D-8F63-4FECD108C7D3}" srcOrd="0" destOrd="0" presId="urn:microsoft.com/office/officeart/2005/8/layout/hierarchy1"/>
    <dgm:cxn modelId="{A5D3A62E-8030-4E76-9FD9-33476064DBE1}" type="presParOf" srcId="{EBC92DB2-83B5-493E-8469-964AA60A006C}" destId="{E007A328-3D03-43E0-8F25-4662118DFAA2}" srcOrd="1" destOrd="0" presId="urn:microsoft.com/office/officeart/2005/8/layout/hierarchy1"/>
    <dgm:cxn modelId="{E5AB8C15-F5F0-4BCF-9C98-3FCFC19FA997}" type="presParOf" srcId="{E007A328-3D03-43E0-8F25-4662118DFAA2}" destId="{B5B4B2D8-62D2-430C-A80C-33760E30AAF7}" srcOrd="0" destOrd="0" presId="urn:microsoft.com/office/officeart/2005/8/layout/hierarchy1"/>
    <dgm:cxn modelId="{DB017AD6-08F5-4EC4-9A7B-4A27D662E332}" type="presParOf" srcId="{B5B4B2D8-62D2-430C-A80C-33760E30AAF7}" destId="{3C3DD5B2-A160-4925-B693-8BF4650973DC}" srcOrd="0" destOrd="0" presId="urn:microsoft.com/office/officeart/2005/8/layout/hierarchy1"/>
    <dgm:cxn modelId="{0D667DB3-02C9-49D4-B858-60013FE0FD1D}" type="presParOf" srcId="{B5B4B2D8-62D2-430C-A80C-33760E30AAF7}" destId="{8AB29612-BB2F-47C4-AB3F-B263FCB3F564}" srcOrd="1" destOrd="0" presId="urn:microsoft.com/office/officeart/2005/8/layout/hierarchy1"/>
    <dgm:cxn modelId="{01589370-9186-4948-A810-430343249B93}" type="presParOf" srcId="{E007A328-3D03-43E0-8F25-4662118DFAA2}" destId="{E8C1F7C4-CC28-4594-976E-244E12E7AD6E}" srcOrd="1" destOrd="0" presId="urn:microsoft.com/office/officeart/2005/8/layout/hierarchy1"/>
    <dgm:cxn modelId="{58B958EA-2A91-4406-A109-6C6879C8F347}" type="presParOf" srcId="{E8C1F7C4-CC28-4594-976E-244E12E7AD6E}" destId="{2ABB6B0B-4018-4BB8-9428-2FF79E5E4E90}" srcOrd="0" destOrd="0" presId="urn:microsoft.com/office/officeart/2005/8/layout/hierarchy1"/>
    <dgm:cxn modelId="{9AC58347-AFAF-42AD-800C-5F29EE0BBF08}" type="presParOf" srcId="{E8C1F7C4-CC28-4594-976E-244E12E7AD6E}" destId="{54D2EAD9-4B9B-43C3-9BFC-99A8B8D3C1D8}" srcOrd="1" destOrd="0" presId="urn:microsoft.com/office/officeart/2005/8/layout/hierarchy1"/>
    <dgm:cxn modelId="{9119C69D-C4C9-4F29-8889-F6DB7621728E}" type="presParOf" srcId="{54D2EAD9-4B9B-43C3-9BFC-99A8B8D3C1D8}" destId="{396CB637-F9F0-4830-870D-15BD1056EBB4}" srcOrd="0" destOrd="0" presId="urn:microsoft.com/office/officeart/2005/8/layout/hierarchy1"/>
    <dgm:cxn modelId="{7662F340-5916-4D61-A879-FEE8E4C8BF75}" type="presParOf" srcId="{396CB637-F9F0-4830-870D-15BD1056EBB4}" destId="{AC6AA3F3-28AF-41A1-9414-A7A0887F391B}" srcOrd="0" destOrd="0" presId="urn:microsoft.com/office/officeart/2005/8/layout/hierarchy1"/>
    <dgm:cxn modelId="{67EE6D77-C062-449E-A065-B058939817E8}" type="presParOf" srcId="{396CB637-F9F0-4830-870D-15BD1056EBB4}" destId="{71498B68-CEF4-42EA-A88E-15E5501DFE09}" srcOrd="1" destOrd="0" presId="urn:microsoft.com/office/officeart/2005/8/layout/hierarchy1"/>
    <dgm:cxn modelId="{3FAE5702-D8EE-43EA-A13B-1BB747F76565}" type="presParOf" srcId="{54D2EAD9-4B9B-43C3-9BFC-99A8B8D3C1D8}" destId="{A63AFD70-2179-4F6E-9944-B3404D6E98F1}" srcOrd="1" destOrd="0" presId="urn:microsoft.com/office/officeart/2005/8/layout/hierarchy1"/>
    <dgm:cxn modelId="{7E0F6A71-68C6-4164-A041-366EF4BE9917}" type="presParOf" srcId="{E8C1F7C4-CC28-4594-976E-244E12E7AD6E}" destId="{76FE455B-8E61-42C8-8555-8ABC2934A79B}" srcOrd="2" destOrd="0" presId="urn:microsoft.com/office/officeart/2005/8/layout/hierarchy1"/>
    <dgm:cxn modelId="{96591636-F624-47E0-BDA3-20AF79DD7221}" type="presParOf" srcId="{E8C1F7C4-CC28-4594-976E-244E12E7AD6E}" destId="{2CAF933D-93BF-4590-A3F6-AB6E2FF8B0DE}" srcOrd="3" destOrd="0" presId="urn:microsoft.com/office/officeart/2005/8/layout/hierarchy1"/>
    <dgm:cxn modelId="{13CB968C-664A-4973-BD7C-596E8081E1CC}" type="presParOf" srcId="{2CAF933D-93BF-4590-A3F6-AB6E2FF8B0DE}" destId="{56D37F73-6562-4E4A-B3CD-7ECB543DCC04}" srcOrd="0" destOrd="0" presId="urn:microsoft.com/office/officeart/2005/8/layout/hierarchy1"/>
    <dgm:cxn modelId="{805576B2-6C9D-4BEB-BCD1-D640FAB33D57}" type="presParOf" srcId="{56D37F73-6562-4E4A-B3CD-7ECB543DCC04}" destId="{CC6D7992-D5D9-4F84-9B61-8B51B6477E0E}" srcOrd="0" destOrd="0" presId="urn:microsoft.com/office/officeart/2005/8/layout/hierarchy1"/>
    <dgm:cxn modelId="{074BBF13-6BA6-4DFD-828F-E931CD4D5BF1}" type="presParOf" srcId="{56D37F73-6562-4E4A-B3CD-7ECB543DCC04}" destId="{4DFF347E-3869-43E2-BB35-88BD5EBB26C8}" srcOrd="1" destOrd="0" presId="urn:microsoft.com/office/officeart/2005/8/layout/hierarchy1"/>
    <dgm:cxn modelId="{25122CC6-9AB8-4975-8020-81C52B78AE7F}" type="presParOf" srcId="{2CAF933D-93BF-4590-A3F6-AB6E2FF8B0DE}" destId="{39A4C94B-F93B-4D4D-8DA1-1DE59F3B8BC3}" srcOrd="1" destOrd="0" presId="urn:microsoft.com/office/officeart/2005/8/layout/hierarchy1"/>
    <dgm:cxn modelId="{C834BB31-BF57-4980-A902-EC20864E4181}" type="presParOf" srcId="{EBC92DB2-83B5-493E-8469-964AA60A006C}" destId="{6E8CBA55-BC4B-4FD6-B119-871C542C58D1}" srcOrd="2" destOrd="0" presId="urn:microsoft.com/office/officeart/2005/8/layout/hierarchy1"/>
    <dgm:cxn modelId="{F07EF64A-FE5D-4D8E-859A-5D60EDB30FD7}" type="presParOf" srcId="{EBC92DB2-83B5-493E-8469-964AA60A006C}" destId="{E36018EA-8793-4FCB-992F-7B4E79DF63F0}" srcOrd="3" destOrd="0" presId="urn:microsoft.com/office/officeart/2005/8/layout/hierarchy1"/>
    <dgm:cxn modelId="{20E2ECD5-33C9-4140-A50D-161ED2A8B41F}" type="presParOf" srcId="{E36018EA-8793-4FCB-992F-7B4E79DF63F0}" destId="{C443421F-BC8F-48F5-ACB6-F7572DF8DB71}" srcOrd="0" destOrd="0" presId="urn:microsoft.com/office/officeart/2005/8/layout/hierarchy1"/>
    <dgm:cxn modelId="{7053AF02-3ED5-48EA-A4F4-AED851F70F46}" type="presParOf" srcId="{C443421F-BC8F-48F5-ACB6-F7572DF8DB71}" destId="{32AE2F01-6A7B-4DCC-AC9E-49F3665547E6}" srcOrd="0" destOrd="0" presId="urn:microsoft.com/office/officeart/2005/8/layout/hierarchy1"/>
    <dgm:cxn modelId="{8995CAFF-E115-4F87-B953-527BD5178ACC}" type="presParOf" srcId="{C443421F-BC8F-48F5-ACB6-F7572DF8DB71}" destId="{C40F46E9-5F1F-496C-B8B1-2E19CC462227}" srcOrd="1" destOrd="0" presId="urn:microsoft.com/office/officeart/2005/8/layout/hierarchy1"/>
    <dgm:cxn modelId="{AF5CFE72-8D08-47CE-A2AA-BC9EBEB28985}" type="presParOf" srcId="{E36018EA-8793-4FCB-992F-7B4E79DF63F0}" destId="{32B1B277-C3A9-41D6-8221-F473D202D48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D55043-38CE-40BD-A7DF-CFC95B06E5CC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3F4BE7-174A-4D68-B207-CCBC9846F651}">
      <dgm:prSet phldrT="[Text]"/>
      <dgm:spPr/>
      <dgm:t>
        <a:bodyPr/>
        <a:lstStyle/>
        <a:p>
          <a:r>
            <a:rPr lang="en-US"/>
            <a:t>Awareness</a:t>
          </a:r>
        </a:p>
      </dgm:t>
    </dgm:pt>
    <dgm:pt modelId="{3966E6EB-2DC2-402E-B57D-2801179C2555}" type="parTrans" cxnId="{C7A3738E-E779-466E-BFC3-21A3697FA4F4}">
      <dgm:prSet/>
      <dgm:spPr/>
      <dgm:t>
        <a:bodyPr/>
        <a:lstStyle/>
        <a:p>
          <a:endParaRPr lang="en-US"/>
        </a:p>
      </dgm:t>
    </dgm:pt>
    <dgm:pt modelId="{FAB4A5EA-690F-41A8-BD35-586D6FFAB848}" type="sibTrans" cxnId="{C7A3738E-E779-466E-BFC3-21A3697FA4F4}">
      <dgm:prSet/>
      <dgm:spPr/>
      <dgm:t>
        <a:bodyPr/>
        <a:lstStyle/>
        <a:p>
          <a:endParaRPr lang="en-US"/>
        </a:p>
      </dgm:t>
    </dgm:pt>
    <dgm:pt modelId="{5BCBD8D6-42FC-4751-A234-19DC698887DB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Maximize Reach</a:t>
          </a:r>
          <a:endParaRPr lang="en-US"/>
        </a:p>
      </dgm:t>
    </dgm:pt>
    <dgm:pt modelId="{09024287-A1D1-42B4-883D-8B70F8AEFB6E}" type="parTrans" cxnId="{D01FEB39-5263-490A-86A8-659FEC562ECC}">
      <dgm:prSet/>
      <dgm:spPr/>
      <dgm:t>
        <a:bodyPr/>
        <a:lstStyle/>
        <a:p>
          <a:endParaRPr lang="en-US"/>
        </a:p>
      </dgm:t>
    </dgm:pt>
    <dgm:pt modelId="{989EC53D-162B-47BE-A99B-D933F4652039}" type="sibTrans" cxnId="{D01FEB39-5263-490A-86A8-659FEC562ECC}">
      <dgm:prSet/>
      <dgm:spPr/>
      <dgm:t>
        <a:bodyPr/>
        <a:lstStyle/>
        <a:p>
          <a:endParaRPr lang="en-US"/>
        </a:p>
      </dgm:t>
    </dgm:pt>
    <dgm:pt modelId="{B452E29F-5E97-40DD-87BF-6AD5DA2106DD}">
      <dgm:prSet phldrT="[Text]"/>
      <dgm:spPr/>
      <dgm:t>
        <a:bodyPr/>
        <a:lstStyle/>
        <a:p>
          <a:r>
            <a:rPr lang="en-US">
              <a:latin typeface="Calibri Light" panose="020F0302020204030204"/>
            </a:rPr>
            <a:t>Video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Completion</a:t>
          </a:r>
          <a:endParaRPr lang="en-US"/>
        </a:p>
      </dgm:t>
    </dgm:pt>
    <dgm:pt modelId="{55E6B2B3-9DA8-4BBE-BB47-5983F6003AD2}" type="parTrans" cxnId="{84306660-976D-42DD-8C16-1EC5C4A11B23}">
      <dgm:prSet/>
      <dgm:spPr/>
      <dgm:t>
        <a:bodyPr/>
        <a:lstStyle/>
        <a:p>
          <a:endParaRPr lang="en-US"/>
        </a:p>
      </dgm:t>
    </dgm:pt>
    <dgm:pt modelId="{4A9121CC-1F69-4D61-893F-FD66BD64D727}" type="sibTrans" cxnId="{84306660-976D-42DD-8C16-1EC5C4A11B23}">
      <dgm:prSet/>
      <dgm:spPr/>
      <dgm:t>
        <a:bodyPr/>
        <a:lstStyle/>
        <a:p>
          <a:endParaRPr lang="en-US"/>
        </a:p>
      </dgm:t>
    </dgm:pt>
    <dgm:pt modelId="{01441BF4-D071-4D47-AC8E-5A5E8453C815}">
      <dgm:prSet phldrT="[Text]"/>
      <dgm:spPr/>
      <dgm:t>
        <a:bodyPr/>
        <a:lstStyle/>
        <a:p>
          <a:r>
            <a:rPr lang="en-US"/>
            <a:t>Traffic</a:t>
          </a:r>
        </a:p>
      </dgm:t>
    </dgm:pt>
    <dgm:pt modelId="{96AD4F51-3551-484F-B0C7-6931260F85D2}" type="parTrans" cxnId="{9F9772AE-A341-4DBF-8603-AB5578108521}">
      <dgm:prSet/>
      <dgm:spPr/>
      <dgm:t>
        <a:bodyPr/>
        <a:lstStyle/>
        <a:p>
          <a:endParaRPr lang="en-US"/>
        </a:p>
      </dgm:t>
    </dgm:pt>
    <dgm:pt modelId="{F9AA0488-6963-4E58-A7A5-446BF328A496}" type="sibTrans" cxnId="{9F9772AE-A341-4DBF-8603-AB5578108521}">
      <dgm:prSet/>
      <dgm:spPr/>
      <dgm:t>
        <a:bodyPr/>
        <a:lstStyle/>
        <a:p>
          <a:endParaRPr lang="en-US"/>
        </a:p>
      </dgm:t>
    </dgm:pt>
    <dgm:pt modelId="{4555C2EE-2EFB-4000-86DD-1E322147E653}">
      <dgm:prSet phldrT="[Text]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Cost Per Click</a:t>
          </a:r>
          <a:endParaRPr lang="en-US"/>
        </a:p>
      </dgm:t>
    </dgm:pt>
    <dgm:pt modelId="{ACECEB3D-99A6-4E77-B713-5B607FD4F620}" type="parTrans" cxnId="{AC69D674-1894-4802-8F3D-403078FAA9CB}">
      <dgm:prSet/>
      <dgm:spPr/>
      <dgm:t>
        <a:bodyPr/>
        <a:lstStyle/>
        <a:p>
          <a:endParaRPr lang="en-US"/>
        </a:p>
      </dgm:t>
    </dgm:pt>
    <dgm:pt modelId="{E1FDD278-2AB1-487D-99A6-B5E5F8CA07C1}" type="sibTrans" cxnId="{AC69D674-1894-4802-8F3D-403078FAA9CB}">
      <dgm:prSet/>
      <dgm:spPr/>
      <dgm:t>
        <a:bodyPr/>
        <a:lstStyle/>
        <a:p>
          <a:endParaRPr lang="en-US"/>
        </a:p>
      </dgm:t>
    </dgm:pt>
    <dgm:pt modelId="{6AADAFE0-6286-4F7A-97F5-367770EFA505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Click through Rate </a:t>
          </a:r>
          <a:endParaRPr lang="en-US"/>
        </a:p>
      </dgm:t>
    </dgm:pt>
    <dgm:pt modelId="{847E6BCF-1673-4496-A9B2-6D3299DAF274}" type="parTrans" cxnId="{4831C8B8-51A7-474F-A674-EF13B04B465F}">
      <dgm:prSet/>
      <dgm:spPr/>
      <dgm:t>
        <a:bodyPr/>
        <a:lstStyle/>
        <a:p>
          <a:endParaRPr lang="en-US"/>
        </a:p>
      </dgm:t>
    </dgm:pt>
    <dgm:pt modelId="{0684DE93-F51E-4FDD-87C1-C89C65BEAAD2}" type="sibTrans" cxnId="{4831C8B8-51A7-474F-A674-EF13B04B465F}">
      <dgm:prSet/>
      <dgm:spPr/>
      <dgm:t>
        <a:bodyPr/>
        <a:lstStyle/>
        <a:p>
          <a:endParaRPr lang="en-US"/>
        </a:p>
      </dgm:t>
    </dgm:pt>
    <dgm:pt modelId="{CC4B3809-CEE2-4198-B177-2977E2AEC69B}">
      <dgm:prSet phldrT="[Text]"/>
      <dgm:spPr/>
      <dgm:t>
        <a:bodyPr/>
        <a:lstStyle/>
        <a:p>
          <a:r>
            <a:rPr lang="en-US">
              <a:latin typeface="Calibri Light" panose="020F0302020204030204"/>
            </a:rPr>
            <a:t>Landing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Page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View</a:t>
          </a:r>
          <a:endParaRPr lang="en-US"/>
        </a:p>
      </dgm:t>
    </dgm:pt>
    <dgm:pt modelId="{130D458B-88D8-464F-B25E-F2B4AD5D6D44}" type="parTrans" cxnId="{F4957D53-1435-4E74-8018-5273FDBBA477}">
      <dgm:prSet/>
      <dgm:spPr/>
      <dgm:t>
        <a:bodyPr/>
        <a:lstStyle/>
        <a:p>
          <a:endParaRPr lang="en-US"/>
        </a:p>
      </dgm:t>
    </dgm:pt>
    <dgm:pt modelId="{10CE793A-40C4-400F-A1E7-8D5214E67680}" type="sibTrans" cxnId="{F4957D53-1435-4E74-8018-5273FDBBA477}">
      <dgm:prSet/>
      <dgm:spPr/>
      <dgm:t>
        <a:bodyPr/>
        <a:lstStyle/>
        <a:p>
          <a:endParaRPr lang="en-US"/>
        </a:p>
      </dgm:t>
    </dgm:pt>
    <dgm:pt modelId="{E8BA901F-CA6F-4C27-B428-66A0CD12B4E6}">
      <dgm:prSet/>
      <dgm:spPr/>
      <dgm:t>
        <a:bodyPr/>
        <a:lstStyle/>
        <a:p>
          <a:r>
            <a:rPr lang="en-US"/>
            <a:t>Conversions</a:t>
          </a:r>
        </a:p>
      </dgm:t>
    </dgm:pt>
    <dgm:pt modelId="{BA820DA2-2CF5-4763-ABDA-A9F87CB9BFBB}" type="parTrans" cxnId="{15354F8E-543D-4F2D-ADDE-431936C793BC}">
      <dgm:prSet/>
      <dgm:spPr/>
      <dgm:t>
        <a:bodyPr/>
        <a:lstStyle/>
        <a:p>
          <a:endParaRPr lang="en-US"/>
        </a:p>
      </dgm:t>
    </dgm:pt>
    <dgm:pt modelId="{7F8437F9-635C-4518-B903-99A377186BAC}" type="sibTrans" cxnId="{15354F8E-543D-4F2D-ADDE-431936C793BC}">
      <dgm:prSet/>
      <dgm:spPr/>
      <dgm:t>
        <a:bodyPr/>
        <a:lstStyle/>
        <a:p>
          <a:endParaRPr lang="en-US"/>
        </a:p>
      </dgm:t>
    </dgm:pt>
    <dgm:pt modelId="{CF824C5B-A2BC-46F6-95ED-DA214119AE4C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Form fills</a:t>
          </a:r>
          <a:endParaRPr lang="en-US"/>
        </a:p>
      </dgm:t>
    </dgm:pt>
    <dgm:pt modelId="{78AEA266-CDB1-45B3-BB66-D52CD466EB33}" type="parTrans" cxnId="{56705FFF-11CD-4394-A31C-B6EC9038C88E}">
      <dgm:prSet/>
      <dgm:spPr/>
      <dgm:t>
        <a:bodyPr/>
        <a:lstStyle/>
        <a:p>
          <a:endParaRPr lang="en-US"/>
        </a:p>
      </dgm:t>
    </dgm:pt>
    <dgm:pt modelId="{CFD650E1-1B7C-44BA-9D06-B0F6536A0E87}" type="sibTrans" cxnId="{56705FFF-11CD-4394-A31C-B6EC9038C88E}">
      <dgm:prSet/>
      <dgm:spPr/>
      <dgm:t>
        <a:bodyPr/>
        <a:lstStyle/>
        <a:p>
          <a:endParaRPr lang="en-US"/>
        </a:p>
      </dgm:t>
    </dgm:pt>
    <dgm:pt modelId="{6F832A59-0916-41AB-AB8E-11BAD945DE4F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Frequency Control</a:t>
          </a:r>
          <a:endParaRPr lang="en-US"/>
        </a:p>
      </dgm:t>
    </dgm:pt>
    <dgm:pt modelId="{CB4ED097-4826-4E49-AC75-014EDCAC0E42}" type="parTrans" cxnId="{88578275-FFAB-4BA2-A435-70F28FD604C4}">
      <dgm:prSet/>
      <dgm:spPr/>
      <dgm:t>
        <a:bodyPr/>
        <a:lstStyle/>
        <a:p>
          <a:endParaRPr lang="en-US"/>
        </a:p>
      </dgm:t>
    </dgm:pt>
    <dgm:pt modelId="{E841E718-72ED-4D5B-8191-486082B36450}" type="sibTrans" cxnId="{88578275-FFAB-4BA2-A435-70F28FD604C4}">
      <dgm:prSet/>
      <dgm:spPr/>
      <dgm:t>
        <a:bodyPr/>
        <a:lstStyle/>
        <a:p>
          <a:endParaRPr lang="en-US"/>
        </a:p>
      </dgm:t>
    </dgm:pt>
    <dgm:pt modelId="{13FAAD90-2B06-4068-9F4D-944D23B4A9CE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Foot traffic</a:t>
          </a:r>
        </a:p>
      </dgm:t>
    </dgm:pt>
    <dgm:pt modelId="{B07BB36A-1851-408E-870F-459A0736163B}" type="parTrans" cxnId="{49B30E8E-C983-4CB5-8BBC-24E462C77253}">
      <dgm:prSet/>
      <dgm:spPr/>
    </dgm:pt>
    <dgm:pt modelId="{E120083C-9DB9-4715-A0B2-EF4BE954A6C9}" type="sibTrans" cxnId="{49B30E8E-C983-4CB5-8BBC-24E462C77253}">
      <dgm:prSet/>
      <dgm:spPr/>
    </dgm:pt>
    <dgm:pt modelId="{D1BF4E06-2755-4A47-BE46-463401309218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Calls</a:t>
          </a:r>
        </a:p>
      </dgm:t>
    </dgm:pt>
    <dgm:pt modelId="{CAA29F37-BA29-4C5E-ABCF-4D161A73193C}" type="parTrans" cxnId="{B13B0AD1-48D3-42E0-84CA-B45FBA088E35}">
      <dgm:prSet/>
      <dgm:spPr/>
    </dgm:pt>
    <dgm:pt modelId="{837B38D0-E116-4AD3-AAEC-B30C9CD41E00}" type="sibTrans" cxnId="{B13B0AD1-48D3-42E0-84CA-B45FBA088E35}">
      <dgm:prSet/>
      <dgm:spPr/>
    </dgm:pt>
    <dgm:pt modelId="{53F62A96-FAF5-4C19-AA66-A3C2BCAD86BD}" type="pres">
      <dgm:prSet presAssocID="{D8D55043-38CE-40BD-A7DF-CFC95B06E5CC}" presName="Name0" presStyleCnt="0">
        <dgm:presLayoutVars>
          <dgm:dir/>
          <dgm:animLvl val="lvl"/>
          <dgm:resizeHandles/>
        </dgm:presLayoutVars>
      </dgm:prSet>
      <dgm:spPr/>
    </dgm:pt>
    <dgm:pt modelId="{A7286434-3A16-44E7-8E1A-C7E98239C943}" type="pres">
      <dgm:prSet presAssocID="{483F4BE7-174A-4D68-B207-CCBC9846F651}" presName="linNode" presStyleCnt="0"/>
      <dgm:spPr/>
    </dgm:pt>
    <dgm:pt modelId="{2BFB390F-50EF-48F5-A90C-754E3502C0B9}" type="pres">
      <dgm:prSet presAssocID="{483F4BE7-174A-4D68-B207-CCBC9846F651}" presName="parentShp" presStyleLbl="node1" presStyleIdx="0" presStyleCnt="3" custLinFactNeighborX="637" custLinFactNeighborY="796">
        <dgm:presLayoutVars>
          <dgm:bulletEnabled val="1"/>
        </dgm:presLayoutVars>
      </dgm:prSet>
      <dgm:spPr/>
    </dgm:pt>
    <dgm:pt modelId="{A139CD38-994B-4D38-8D8B-90FC8C3D706B}" type="pres">
      <dgm:prSet presAssocID="{483F4BE7-174A-4D68-B207-CCBC9846F651}" presName="childShp" presStyleLbl="bgAccFollowNode1" presStyleIdx="0" presStyleCnt="3">
        <dgm:presLayoutVars>
          <dgm:bulletEnabled val="1"/>
        </dgm:presLayoutVars>
      </dgm:prSet>
      <dgm:spPr/>
    </dgm:pt>
    <dgm:pt modelId="{3CFBE4BB-88CD-4604-9DBE-4D631737940D}" type="pres">
      <dgm:prSet presAssocID="{FAB4A5EA-690F-41A8-BD35-586D6FFAB848}" presName="spacing" presStyleCnt="0"/>
      <dgm:spPr/>
    </dgm:pt>
    <dgm:pt modelId="{CD0B89DA-059A-4BC6-840B-6BA34F4E281C}" type="pres">
      <dgm:prSet presAssocID="{01441BF4-D071-4D47-AC8E-5A5E8453C815}" presName="linNode" presStyleCnt="0"/>
      <dgm:spPr/>
    </dgm:pt>
    <dgm:pt modelId="{60EDE13C-B24A-4DB0-AAFF-27BC078B7233}" type="pres">
      <dgm:prSet presAssocID="{01441BF4-D071-4D47-AC8E-5A5E8453C815}" presName="parentShp" presStyleLbl="node1" presStyleIdx="1" presStyleCnt="3">
        <dgm:presLayoutVars>
          <dgm:bulletEnabled val="1"/>
        </dgm:presLayoutVars>
      </dgm:prSet>
      <dgm:spPr/>
    </dgm:pt>
    <dgm:pt modelId="{8C0C2848-EA6A-4AD8-A286-21BF70C316A2}" type="pres">
      <dgm:prSet presAssocID="{01441BF4-D071-4D47-AC8E-5A5E8453C815}" presName="childShp" presStyleLbl="bgAccFollowNode1" presStyleIdx="1" presStyleCnt="3">
        <dgm:presLayoutVars>
          <dgm:bulletEnabled val="1"/>
        </dgm:presLayoutVars>
      </dgm:prSet>
      <dgm:spPr/>
    </dgm:pt>
    <dgm:pt modelId="{3D0D0EE5-3B8A-465C-8541-AB7934BDB4F0}" type="pres">
      <dgm:prSet presAssocID="{F9AA0488-6963-4E58-A7A5-446BF328A496}" presName="spacing" presStyleCnt="0"/>
      <dgm:spPr/>
    </dgm:pt>
    <dgm:pt modelId="{F0152ED8-0103-443E-8041-6134B3721D51}" type="pres">
      <dgm:prSet presAssocID="{E8BA901F-CA6F-4C27-B428-66A0CD12B4E6}" presName="linNode" presStyleCnt="0"/>
      <dgm:spPr/>
    </dgm:pt>
    <dgm:pt modelId="{8B10D451-07F9-4EC1-98A6-B7BB608B8304}" type="pres">
      <dgm:prSet presAssocID="{E8BA901F-CA6F-4C27-B428-66A0CD12B4E6}" presName="parentShp" presStyleLbl="node1" presStyleIdx="2" presStyleCnt="3">
        <dgm:presLayoutVars>
          <dgm:bulletEnabled val="1"/>
        </dgm:presLayoutVars>
      </dgm:prSet>
      <dgm:spPr/>
    </dgm:pt>
    <dgm:pt modelId="{2E06A385-869B-4E6E-BCD9-AD80E5B7AD2E}" type="pres">
      <dgm:prSet presAssocID="{E8BA901F-CA6F-4C27-B428-66A0CD12B4E6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089B4D1F-69F7-4944-AD98-201C620AAC63}" type="presOf" srcId="{13FAAD90-2B06-4068-9F4D-944D23B4A9CE}" destId="{2E06A385-869B-4E6E-BCD9-AD80E5B7AD2E}" srcOrd="0" destOrd="2" presId="urn:microsoft.com/office/officeart/2005/8/layout/vList6"/>
    <dgm:cxn modelId="{D01FEB39-5263-490A-86A8-659FEC562ECC}" srcId="{483F4BE7-174A-4D68-B207-CCBC9846F651}" destId="{5BCBD8D6-42FC-4751-A234-19DC698887DB}" srcOrd="0" destOrd="0" parTransId="{09024287-A1D1-42B4-883D-8B70F8AEFB6E}" sibTransId="{989EC53D-162B-47BE-A99B-D933F4652039}"/>
    <dgm:cxn modelId="{84306660-976D-42DD-8C16-1EC5C4A11B23}" srcId="{483F4BE7-174A-4D68-B207-CCBC9846F651}" destId="{B452E29F-5E97-40DD-87BF-6AD5DA2106DD}" srcOrd="1" destOrd="0" parTransId="{55E6B2B3-9DA8-4BBE-BB47-5983F6003AD2}" sibTransId="{4A9121CC-1F69-4D61-893F-FD66BD64D727}"/>
    <dgm:cxn modelId="{2ACE646C-5BE8-4BA6-856D-5B68F0B1666D}" type="presOf" srcId="{6F832A59-0916-41AB-AB8E-11BAD945DE4F}" destId="{A139CD38-994B-4D38-8D8B-90FC8C3D706B}" srcOrd="0" destOrd="2" presId="urn:microsoft.com/office/officeart/2005/8/layout/vList6"/>
    <dgm:cxn modelId="{D035466E-822E-45E9-A588-316A9E16E0EF}" type="presOf" srcId="{6AADAFE0-6286-4F7A-97F5-367770EFA505}" destId="{8C0C2848-EA6A-4AD8-A286-21BF70C316A2}" srcOrd="0" destOrd="1" presId="urn:microsoft.com/office/officeart/2005/8/layout/vList6"/>
    <dgm:cxn modelId="{F4957D53-1435-4E74-8018-5273FDBBA477}" srcId="{01441BF4-D071-4D47-AC8E-5A5E8453C815}" destId="{CC4B3809-CEE2-4198-B177-2977E2AEC69B}" srcOrd="2" destOrd="0" parTransId="{130D458B-88D8-464F-B25E-F2B4AD5D6D44}" sibTransId="{10CE793A-40C4-400F-A1E7-8D5214E67680}"/>
    <dgm:cxn modelId="{AC69D674-1894-4802-8F3D-403078FAA9CB}" srcId="{01441BF4-D071-4D47-AC8E-5A5E8453C815}" destId="{4555C2EE-2EFB-4000-86DD-1E322147E653}" srcOrd="0" destOrd="0" parTransId="{ACECEB3D-99A6-4E77-B713-5B607FD4F620}" sibTransId="{E1FDD278-2AB1-487D-99A6-B5E5F8CA07C1}"/>
    <dgm:cxn modelId="{88578275-FFAB-4BA2-A435-70F28FD604C4}" srcId="{483F4BE7-174A-4D68-B207-CCBC9846F651}" destId="{6F832A59-0916-41AB-AB8E-11BAD945DE4F}" srcOrd="2" destOrd="0" parTransId="{CB4ED097-4826-4E49-AC75-014EDCAC0E42}" sibTransId="{E841E718-72ED-4D5B-8191-486082B36450}"/>
    <dgm:cxn modelId="{1BB4EC55-1192-4633-8338-DA8FC2889E55}" type="presOf" srcId="{B452E29F-5E97-40DD-87BF-6AD5DA2106DD}" destId="{A139CD38-994B-4D38-8D8B-90FC8C3D706B}" srcOrd="0" destOrd="1" presId="urn:microsoft.com/office/officeart/2005/8/layout/vList6"/>
    <dgm:cxn modelId="{4C826C7B-EC4D-4F5D-98E9-F98D6AB5860D}" type="presOf" srcId="{483F4BE7-174A-4D68-B207-CCBC9846F651}" destId="{2BFB390F-50EF-48F5-A90C-754E3502C0B9}" srcOrd="0" destOrd="0" presId="urn:microsoft.com/office/officeart/2005/8/layout/vList6"/>
    <dgm:cxn modelId="{A420A089-A716-411E-901D-EED699A05BAB}" type="presOf" srcId="{E8BA901F-CA6F-4C27-B428-66A0CD12B4E6}" destId="{8B10D451-07F9-4EC1-98A6-B7BB608B8304}" srcOrd="0" destOrd="0" presId="urn:microsoft.com/office/officeart/2005/8/layout/vList6"/>
    <dgm:cxn modelId="{DAC91F8A-C198-42C0-B5E2-D00FA87E6161}" type="presOf" srcId="{CC4B3809-CEE2-4198-B177-2977E2AEC69B}" destId="{8C0C2848-EA6A-4AD8-A286-21BF70C316A2}" srcOrd="0" destOrd="2" presId="urn:microsoft.com/office/officeart/2005/8/layout/vList6"/>
    <dgm:cxn modelId="{49B30E8E-C983-4CB5-8BBC-24E462C77253}" srcId="{E8BA901F-CA6F-4C27-B428-66A0CD12B4E6}" destId="{13FAAD90-2B06-4068-9F4D-944D23B4A9CE}" srcOrd="2" destOrd="0" parTransId="{B07BB36A-1851-408E-870F-459A0736163B}" sibTransId="{E120083C-9DB9-4715-A0B2-EF4BE954A6C9}"/>
    <dgm:cxn modelId="{15354F8E-543D-4F2D-ADDE-431936C793BC}" srcId="{D8D55043-38CE-40BD-A7DF-CFC95B06E5CC}" destId="{E8BA901F-CA6F-4C27-B428-66A0CD12B4E6}" srcOrd="2" destOrd="0" parTransId="{BA820DA2-2CF5-4763-ABDA-A9F87CB9BFBB}" sibTransId="{7F8437F9-635C-4518-B903-99A377186BAC}"/>
    <dgm:cxn modelId="{C7A3738E-E779-466E-BFC3-21A3697FA4F4}" srcId="{D8D55043-38CE-40BD-A7DF-CFC95B06E5CC}" destId="{483F4BE7-174A-4D68-B207-CCBC9846F651}" srcOrd="0" destOrd="0" parTransId="{3966E6EB-2DC2-402E-B57D-2801179C2555}" sibTransId="{FAB4A5EA-690F-41A8-BD35-586D6FFAB848}"/>
    <dgm:cxn modelId="{9F9772AE-A341-4DBF-8603-AB5578108521}" srcId="{D8D55043-38CE-40BD-A7DF-CFC95B06E5CC}" destId="{01441BF4-D071-4D47-AC8E-5A5E8453C815}" srcOrd="1" destOrd="0" parTransId="{96AD4F51-3551-484F-B0C7-6931260F85D2}" sibTransId="{F9AA0488-6963-4E58-A7A5-446BF328A496}"/>
    <dgm:cxn modelId="{113F23B3-B35E-4A9C-8838-7EF21CABFC2B}" type="presOf" srcId="{D1BF4E06-2755-4A47-BE46-463401309218}" destId="{2E06A385-869B-4E6E-BCD9-AD80E5B7AD2E}" srcOrd="0" destOrd="1" presId="urn:microsoft.com/office/officeart/2005/8/layout/vList6"/>
    <dgm:cxn modelId="{6FB308B7-1DB2-49CF-94F9-93D52F31E1BB}" type="presOf" srcId="{01441BF4-D071-4D47-AC8E-5A5E8453C815}" destId="{60EDE13C-B24A-4DB0-AAFF-27BC078B7233}" srcOrd="0" destOrd="0" presId="urn:microsoft.com/office/officeart/2005/8/layout/vList6"/>
    <dgm:cxn modelId="{4831C8B8-51A7-474F-A674-EF13B04B465F}" srcId="{01441BF4-D071-4D47-AC8E-5A5E8453C815}" destId="{6AADAFE0-6286-4F7A-97F5-367770EFA505}" srcOrd="1" destOrd="0" parTransId="{847E6BCF-1673-4496-A9B2-6D3299DAF274}" sibTransId="{0684DE93-F51E-4FDD-87C1-C89C65BEAAD2}"/>
    <dgm:cxn modelId="{B13B0AD1-48D3-42E0-84CA-B45FBA088E35}" srcId="{E8BA901F-CA6F-4C27-B428-66A0CD12B4E6}" destId="{D1BF4E06-2755-4A47-BE46-463401309218}" srcOrd="1" destOrd="0" parTransId="{CAA29F37-BA29-4C5E-ABCF-4D161A73193C}" sibTransId="{837B38D0-E116-4AD3-AAEC-B30C9CD41E00}"/>
    <dgm:cxn modelId="{D97F16D5-6DC9-4634-A126-DF86E8E41357}" type="presOf" srcId="{4555C2EE-2EFB-4000-86DD-1E322147E653}" destId="{8C0C2848-EA6A-4AD8-A286-21BF70C316A2}" srcOrd="0" destOrd="0" presId="urn:microsoft.com/office/officeart/2005/8/layout/vList6"/>
    <dgm:cxn modelId="{9AD117D5-A8B3-45C4-9CAC-41660A50FADA}" type="presOf" srcId="{5BCBD8D6-42FC-4751-A234-19DC698887DB}" destId="{A139CD38-994B-4D38-8D8B-90FC8C3D706B}" srcOrd="0" destOrd="0" presId="urn:microsoft.com/office/officeart/2005/8/layout/vList6"/>
    <dgm:cxn modelId="{C2451DDB-1570-49BB-BD32-930D6ACD9ED4}" type="presOf" srcId="{D8D55043-38CE-40BD-A7DF-CFC95B06E5CC}" destId="{53F62A96-FAF5-4C19-AA66-A3C2BCAD86BD}" srcOrd="0" destOrd="0" presId="urn:microsoft.com/office/officeart/2005/8/layout/vList6"/>
    <dgm:cxn modelId="{5330ADF4-4349-401E-BAB4-3590D3C65528}" type="presOf" srcId="{CF824C5B-A2BC-46F6-95ED-DA214119AE4C}" destId="{2E06A385-869B-4E6E-BCD9-AD80E5B7AD2E}" srcOrd="0" destOrd="0" presId="urn:microsoft.com/office/officeart/2005/8/layout/vList6"/>
    <dgm:cxn modelId="{56705FFF-11CD-4394-A31C-B6EC9038C88E}" srcId="{E8BA901F-CA6F-4C27-B428-66A0CD12B4E6}" destId="{CF824C5B-A2BC-46F6-95ED-DA214119AE4C}" srcOrd="0" destOrd="0" parTransId="{78AEA266-CDB1-45B3-BB66-D52CD466EB33}" sibTransId="{CFD650E1-1B7C-44BA-9D06-B0F6536A0E87}"/>
    <dgm:cxn modelId="{4DBB9816-B54A-42F5-991E-5ACF0170439B}" type="presParOf" srcId="{53F62A96-FAF5-4C19-AA66-A3C2BCAD86BD}" destId="{A7286434-3A16-44E7-8E1A-C7E98239C943}" srcOrd="0" destOrd="0" presId="urn:microsoft.com/office/officeart/2005/8/layout/vList6"/>
    <dgm:cxn modelId="{C3CF42C8-BE7B-485C-A353-D2359DE4F21A}" type="presParOf" srcId="{A7286434-3A16-44E7-8E1A-C7E98239C943}" destId="{2BFB390F-50EF-48F5-A90C-754E3502C0B9}" srcOrd="0" destOrd="0" presId="urn:microsoft.com/office/officeart/2005/8/layout/vList6"/>
    <dgm:cxn modelId="{45BE8266-BC98-4B8F-90E9-7028AF00CC23}" type="presParOf" srcId="{A7286434-3A16-44E7-8E1A-C7E98239C943}" destId="{A139CD38-994B-4D38-8D8B-90FC8C3D706B}" srcOrd="1" destOrd="0" presId="urn:microsoft.com/office/officeart/2005/8/layout/vList6"/>
    <dgm:cxn modelId="{7AD42195-A996-47A5-865F-E900FEFA4382}" type="presParOf" srcId="{53F62A96-FAF5-4C19-AA66-A3C2BCAD86BD}" destId="{3CFBE4BB-88CD-4604-9DBE-4D631737940D}" srcOrd="1" destOrd="0" presId="urn:microsoft.com/office/officeart/2005/8/layout/vList6"/>
    <dgm:cxn modelId="{9A30C37B-DFD4-4123-A4E7-9E5D5F71902A}" type="presParOf" srcId="{53F62A96-FAF5-4C19-AA66-A3C2BCAD86BD}" destId="{CD0B89DA-059A-4BC6-840B-6BA34F4E281C}" srcOrd="2" destOrd="0" presId="urn:microsoft.com/office/officeart/2005/8/layout/vList6"/>
    <dgm:cxn modelId="{A03CC778-55BB-4AD5-9F2A-95FF7CBAFC63}" type="presParOf" srcId="{CD0B89DA-059A-4BC6-840B-6BA34F4E281C}" destId="{60EDE13C-B24A-4DB0-AAFF-27BC078B7233}" srcOrd="0" destOrd="0" presId="urn:microsoft.com/office/officeart/2005/8/layout/vList6"/>
    <dgm:cxn modelId="{9D87BB68-ACA3-4809-950E-0EC47DDDFE9A}" type="presParOf" srcId="{CD0B89DA-059A-4BC6-840B-6BA34F4E281C}" destId="{8C0C2848-EA6A-4AD8-A286-21BF70C316A2}" srcOrd="1" destOrd="0" presId="urn:microsoft.com/office/officeart/2005/8/layout/vList6"/>
    <dgm:cxn modelId="{56321791-E99C-4958-8F35-F8F36880EE1D}" type="presParOf" srcId="{53F62A96-FAF5-4C19-AA66-A3C2BCAD86BD}" destId="{3D0D0EE5-3B8A-465C-8541-AB7934BDB4F0}" srcOrd="3" destOrd="0" presId="urn:microsoft.com/office/officeart/2005/8/layout/vList6"/>
    <dgm:cxn modelId="{EC65BC41-C1E7-464B-9943-7F1ADDC10B6E}" type="presParOf" srcId="{53F62A96-FAF5-4C19-AA66-A3C2BCAD86BD}" destId="{F0152ED8-0103-443E-8041-6134B3721D51}" srcOrd="4" destOrd="0" presId="urn:microsoft.com/office/officeart/2005/8/layout/vList6"/>
    <dgm:cxn modelId="{1019FC5F-6C63-4401-826E-56E3A561429C}" type="presParOf" srcId="{F0152ED8-0103-443E-8041-6134B3721D51}" destId="{8B10D451-07F9-4EC1-98A6-B7BB608B8304}" srcOrd="0" destOrd="0" presId="urn:microsoft.com/office/officeart/2005/8/layout/vList6"/>
    <dgm:cxn modelId="{04EDA7FF-D779-47DC-B96C-E503715DF9EB}" type="presParOf" srcId="{F0152ED8-0103-443E-8041-6134B3721D51}" destId="{2E06A385-869B-4E6E-BCD9-AD80E5B7AD2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CBA55-BC4B-4FD6-B119-871C542C58D1}">
      <dsp:nvSpPr>
        <dsp:cNvPr id="0" name=""/>
        <dsp:cNvSpPr/>
      </dsp:nvSpPr>
      <dsp:spPr>
        <a:xfrm>
          <a:off x="1988524" y="813392"/>
          <a:ext cx="704957" cy="335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630"/>
              </a:lnTo>
              <a:lnTo>
                <a:pt x="704957" y="228630"/>
              </a:lnTo>
              <a:lnTo>
                <a:pt x="704957" y="3354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FE455B-8E61-42C8-8555-8ABC2934A79B}">
      <dsp:nvSpPr>
        <dsp:cNvPr id="0" name=""/>
        <dsp:cNvSpPr/>
      </dsp:nvSpPr>
      <dsp:spPr>
        <a:xfrm>
          <a:off x="1283567" y="1881402"/>
          <a:ext cx="704957" cy="335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630"/>
              </a:lnTo>
              <a:lnTo>
                <a:pt x="704957" y="228630"/>
              </a:lnTo>
              <a:lnTo>
                <a:pt x="704957" y="33549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B6B0B-4018-4BB8-9428-2FF79E5E4E90}">
      <dsp:nvSpPr>
        <dsp:cNvPr id="0" name=""/>
        <dsp:cNvSpPr/>
      </dsp:nvSpPr>
      <dsp:spPr>
        <a:xfrm>
          <a:off x="578609" y="1881402"/>
          <a:ext cx="704957" cy="335495"/>
        </a:xfrm>
        <a:custGeom>
          <a:avLst/>
          <a:gdLst/>
          <a:ahLst/>
          <a:cxnLst/>
          <a:rect l="0" t="0" r="0" b="0"/>
          <a:pathLst>
            <a:path>
              <a:moveTo>
                <a:pt x="704957" y="0"/>
              </a:moveTo>
              <a:lnTo>
                <a:pt x="704957" y="228630"/>
              </a:lnTo>
              <a:lnTo>
                <a:pt x="0" y="228630"/>
              </a:lnTo>
              <a:lnTo>
                <a:pt x="0" y="33549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27F40-601C-4A6D-8F63-4FECD108C7D3}">
      <dsp:nvSpPr>
        <dsp:cNvPr id="0" name=""/>
        <dsp:cNvSpPr/>
      </dsp:nvSpPr>
      <dsp:spPr>
        <a:xfrm>
          <a:off x="1283567" y="813392"/>
          <a:ext cx="704957" cy="335495"/>
        </a:xfrm>
        <a:custGeom>
          <a:avLst/>
          <a:gdLst/>
          <a:ahLst/>
          <a:cxnLst/>
          <a:rect l="0" t="0" r="0" b="0"/>
          <a:pathLst>
            <a:path>
              <a:moveTo>
                <a:pt x="704957" y="0"/>
              </a:moveTo>
              <a:lnTo>
                <a:pt x="704957" y="228630"/>
              </a:lnTo>
              <a:lnTo>
                <a:pt x="0" y="228630"/>
              </a:lnTo>
              <a:lnTo>
                <a:pt x="0" y="3354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F636B-CD82-4F7A-A33A-BE452719C516}">
      <dsp:nvSpPr>
        <dsp:cNvPr id="0" name=""/>
        <dsp:cNvSpPr/>
      </dsp:nvSpPr>
      <dsp:spPr>
        <a:xfrm>
          <a:off x="1411741" y="80877"/>
          <a:ext cx="1153566" cy="7325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64316-DFB0-437C-BD98-E5A96D7461AA}">
      <dsp:nvSpPr>
        <dsp:cNvPr id="0" name=""/>
        <dsp:cNvSpPr/>
      </dsp:nvSpPr>
      <dsp:spPr>
        <a:xfrm>
          <a:off x="1539915" y="202642"/>
          <a:ext cx="1153566" cy="732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VP Sales</a:t>
          </a:r>
          <a:endParaRPr lang="en-US" sz="1900" kern="1200"/>
        </a:p>
      </dsp:txBody>
      <dsp:txXfrm>
        <a:off x="1561370" y="224097"/>
        <a:ext cx="1110656" cy="689604"/>
      </dsp:txXfrm>
    </dsp:sp>
    <dsp:sp modelId="{3C3DD5B2-A160-4925-B693-8BF4650973DC}">
      <dsp:nvSpPr>
        <dsp:cNvPr id="0" name=""/>
        <dsp:cNvSpPr/>
      </dsp:nvSpPr>
      <dsp:spPr>
        <a:xfrm>
          <a:off x="706783" y="1148887"/>
          <a:ext cx="1153566" cy="7325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29612-BB2F-47C4-AB3F-B263FCB3F564}">
      <dsp:nvSpPr>
        <dsp:cNvPr id="0" name=""/>
        <dsp:cNvSpPr/>
      </dsp:nvSpPr>
      <dsp:spPr>
        <a:xfrm>
          <a:off x="834957" y="1270653"/>
          <a:ext cx="1153566" cy="732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 RISD</a:t>
          </a:r>
          <a:endParaRPr lang="en-US" sz="1900" kern="1200"/>
        </a:p>
      </dsp:txBody>
      <dsp:txXfrm>
        <a:off x="856412" y="1292108"/>
        <a:ext cx="1110656" cy="689604"/>
      </dsp:txXfrm>
    </dsp:sp>
    <dsp:sp modelId="{AC6AA3F3-28AF-41A1-9414-A7A0887F391B}">
      <dsp:nvSpPr>
        <dsp:cNvPr id="0" name=""/>
        <dsp:cNvSpPr/>
      </dsp:nvSpPr>
      <dsp:spPr>
        <a:xfrm>
          <a:off x="1826" y="2216898"/>
          <a:ext cx="1153566" cy="7325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98B68-CEF4-42EA-A88E-15E5501DFE09}">
      <dsp:nvSpPr>
        <dsp:cNvPr id="0" name=""/>
        <dsp:cNvSpPr/>
      </dsp:nvSpPr>
      <dsp:spPr>
        <a:xfrm>
          <a:off x="130000" y="2338663"/>
          <a:ext cx="1153566" cy="732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 DSM</a:t>
          </a:r>
          <a:endParaRPr lang="en-US" sz="1900" kern="1200"/>
        </a:p>
      </dsp:txBody>
      <dsp:txXfrm>
        <a:off x="151455" y="2360118"/>
        <a:ext cx="1110656" cy="689604"/>
      </dsp:txXfrm>
    </dsp:sp>
    <dsp:sp modelId="{CC6D7992-D5D9-4F84-9B61-8B51B6477E0E}">
      <dsp:nvSpPr>
        <dsp:cNvPr id="0" name=""/>
        <dsp:cNvSpPr/>
      </dsp:nvSpPr>
      <dsp:spPr>
        <a:xfrm>
          <a:off x="1411741" y="2216898"/>
          <a:ext cx="1153566" cy="7325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F347E-3869-43E2-BB35-88BD5EBB26C8}">
      <dsp:nvSpPr>
        <dsp:cNvPr id="0" name=""/>
        <dsp:cNvSpPr/>
      </dsp:nvSpPr>
      <dsp:spPr>
        <a:xfrm>
          <a:off x="1539915" y="2338663"/>
          <a:ext cx="1153566" cy="732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Solo Hunter</a:t>
          </a:r>
          <a:endParaRPr lang="en-US" sz="1900" kern="1200"/>
        </a:p>
      </dsp:txBody>
      <dsp:txXfrm>
        <a:off x="1561370" y="2360118"/>
        <a:ext cx="1110656" cy="689604"/>
      </dsp:txXfrm>
    </dsp:sp>
    <dsp:sp modelId="{32AE2F01-6A7B-4DCC-AC9E-49F3665547E6}">
      <dsp:nvSpPr>
        <dsp:cNvPr id="0" name=""/>
        <dsp:cNvSpPr/>
      </dsp:nvSpPr>
      <dsp:spPr>
        <a:xfrm>
          <a:off x="2116698" y="1148887"/>
          <a:ext cx="1153566" cy="7325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F46E9-5F1F-496C-B8B1-2E19CC462227}">
      <dsp:nvSpPr>
        <dsp:cNvPr id="0" name=""/>
        <dsp:cNvSpPr/>
      </dsp:nvSpPr>
      <dsp:spPr>
        <a:xfrm>
          <a:off x="2244872" y="1270653"/>
          <a:ext cx="1153566" cy="732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DSM</a:t>
          </a:r>
          <a:endParaRPr lang="en-US" sz="1900" kern="1200"/>
        </a:p>
      </dsp:txBody>
      <dsp:txXfrm>
        <a:off x="2266327" y="1292108"/>
        <a:ext cx="1110656" cy="6896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9CD38-994B-4D38-8D8B-90FC8C3D706B}">
      <dsp:nvSpPr>
        <dsp:cNvPr id="0" name=""/>
        <dsp:cNvSpPr/>
      </dsp:nvSpPr>
      <dsp:spPr>
        <a:xfrm>
          <a:off x="1670830" y="0"/>
          <a:ext cx="2506245" cy="10818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Maximize Reach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Video</a:t>
          </a:r>
          <a:r>
            <a:rPr lang="en-US" sz="1600" kern="1200"/>
            <a:t> </a:t>
          </a:r>
          <a:r>
            <a:rPr lang="en-US" sz="1600" kern="1200">
              <a:latin typeface="Calibri Light" panose="020F0302020204030204"/>
            </a:rPr>
            <a:t>Completion</a:t>
          </a:r>
          <a:endParaRPr lang="en-US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Frequency Control</a:t>
          </a:r>
          <a:endParaRPr lang="en-US" sz="1600" kern="1200"/>
        </a:p>
      </dsp:txBody>
      <dsp:txXfrm>
        <a:off x="1670830" y="135227"/>
        <a:ext cx="2100563" cy="811364"/>
      </dsp:txXfrm>
    </dsp:sp>
    <dsp:sp modelId="{2BFB390F-50EF-48F5-A90C-754E3502C0B9}">
      <dsp:nvSpPr>
        <dsp:cNvPr id="0" name=""/>
        <dsp:cNvSpPr/>
      </dsp:nvSpPr>
      <dsp:spPr>
        <a:xfrm>
          <a:off x="15964" y="8611"/>
          <a:ext cx="1670830" cy="10818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Awareness</a:t>
          </a:r>
        </a:p>
      </dsp:txBody>
      <dsp:txXfrm>
        <a:off x="68774" y="61421"/>
        <a:ext cx="1565210" cy="976198"/>
      </dsp:txXfrm>
    </dsp:sp>
    <dsp:sp modelId="{8C0C2848-EA6A-4AD8-A286-21BF70C316A2}">
      <dsp:nvSpPr>
        <dsp:cNvPr id="0" name=""/>
        <dsp:cNvSpPr/>
      </dsp:nvSpPr>
      <dsp:spPr>
        <a:xfrm>
          <a:off x="1670830" y="1190000"/>
          <a:ext cx="2506245" cy="10818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Cost Per Click</a:t>
          </a:r>
          <a:endParaRPr lang="en-US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Click through Rate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Landing</a:t>
          </a:r>
          <a:r>
            <a:rPr lang="en-US" sz="1600" kern="1200"/>
            <a:t> </a:t>
          </a:r>
          <a:r>
            <a:rPr lang="en-US" sz="1600" kern="1200">
              <a:latin typeface="Calibri Light" panose="020F0302020204030204"/>
            </a:rPr>
            <a:t>Page</a:t>
          </a:r>
          <a:r>
            <a:rPr lang="en-US" sz="1600" kern="1200"/>
            <a:t> </a:t>
          </a:r>
          <a:r>
            <a:rPr lang="en-US" sz="1600" kern="1200">
              <a:latin typeface="Calibri Light" panose="020F0302020204030204"/>
            </a:rPr>
            <a:t>View</a:t>
          </a:r>
          <a:endParaRPr lang="en-US" sz="1600" kern="1200"/>
        </a:p>
      </dsp:txBody>
      <dsp:txXfrm>
        <a:off x="1670830" y="1325227"/>
        <a:ext cx="2100563" cy="811364"/>
      </dsp:txXfrm>
    </dsp:sp>
    <dsp:sp modelId="{60EDE13C-B24A-4DB0-AAFF-27BC078B7233}">
      <dsp:nvSpPr>
        <dsp:cNvPr id="0" name=""/>
        <dsp:cNvSpPr/>
      </dsp:nvSpPr>
      <dsp:spPr>
        <a:xfrm>
          <a:off x="0" y="1190000"/>
          <a:ext cx="1670830" cy="108181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Traffic</a:t>
          </a:r>
        </a:p>
      </dsp:txBody>
      <dsp:txXfrm>
        <a:off x="52810" y="1242810"/>
        <a:ext cx="1565210" cy="976198"/>
      </dsp:txXfrm>
    </dsp:sp>
    <dsp:sp modelId="{2E06A385-869B-4E6E-BCD9-AD80E5B7AD2E}">
      <dsp:nvSpPr>
        <dsp:cNvPr id="0" name=""/>
        <dsp:cNvSpPr/>
      </dsp:nvSpPr>
      <dsp:spPr>
        <a:xfrm>
          <a:off x="1670830" y="2380001"/>
          <a:ext cx="2506245" cy="10818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Form fills</a:t>
          </a:r>
          <a:endParaRPr lang="en-US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Calls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latin typeface="Calibri Light" panose="020F0302020204030204"/>
            </a:rPr>
            <a:t>Foot traffic</a:t>
          </a:r>
        </a:p>
      </dsp:txBody>
      <dsp:txXfrm>
        <a:off x="1670830" y="2515228"/>
        <a:ext cx="2100563" cy="811364"/>
      </dsp:txXfrm>
    </dsp:sp>
    <dsp:sp modelId="{8B10D451-07F9-4EC1-98A6-B7BB608B8304}">
      <dsp:nvSpPr>
        <dsp:cNvPr id="0" name=""/>
        <dsp:cNvSpPr/>
      </dsp:nvSpPr>
      <dsp:spPr>
        <a:xfrm>
          <a:off x="0" y="2380001"/>
          <a:ext cx="1670830" cy="108181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Conversions</a:t>
          </a:r>
        </a:p>
      </dsp:txBody>
      <dsp:txXfrm>
        <a:off x="52810" y="2432811"/>
        <a:ext cx="1565210" cy="976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D8E5C5-D2EA-FEC5-2FAC-5C5C72B1C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DA8379-8206-A033-994C-7910C0FBD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E8454-FC30-4441-92E5-D2069FB9F6CA}" type="datetimeFigureOut">
              <a:rPr lang="en-US" smtClean="0">
                <a:latin typeface="Arial" panose="020B0604020202020204" pitchFamily="34" charset="0"/>
              </a:rPr>
              <a:t>6/24/2025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DD090-65F5-300B-F256-14D249DDE5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6FFB2-06D7-12A9-40C7-25759D55A6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17A3D-D634-6449-8333-13DF8260CF8C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2044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99CC696-2765-3B4D-8C56-C9D4ADAE634D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BE6884A1-979A-F74F-9F28-DE0D5400D8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0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48640" algn="l" defTabSz="1097280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97280" algn="l" defTabSz="1097280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45920" algn="l" defTabSz="1097280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94560" algn="l" defTabSz="1097280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40A85-C34B-9F6A-5BAC-4B65E0918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B05A40-A47F-0CFB-689E-5EF0E4E2D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6CCDDF-3821-4EB0-0B69-D6072304B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B7A47-9DA2-F03E-3B94-3F06272FB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4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3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59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6FCB-B6EB-E745-B8A9-1FD5EA05B67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79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7fade35e27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7fade35e27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Plan details: Nov 1st - 30th Denver DMA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42">
            <a:extLst>
              <a:ext uri="{FF2B5EF4-FFF2-40B4-BE49-F238E27FC236}">
                <a16:creationId xmlns:a16="http://schemas.microsoft.com/office/drawing/2014/main" id="{9487EB61-E515-FD52-7B7D-07E833E91962}"/>
              </a:ext>
            </a:extLst>
          </p:cNvPr>
          <p:cNvSpPr/>
          <p:nvPr userDrawn="1"/>
        </p:nvSpPr>
        <p:spPr>
          <a:xfrm>
            <a:off x="4392796" y="1963935"/>
            <a:ext cx="10237603" cy="6277659"/>
          </a:xfrm>
          <a:custGeom>
            <a:avLst/>
            <a:gdLst>
              <a:gd name="connsiteX0" fmla="*/ 0 w 6131183"/>
              <a:gd name="connsiteY0" fmla="*/ 0 h 6249021"/>
              <a:gd name="connsiteX1" fmla="*/ 6131183 w 6131183"/>
              <a:gd name="connsiteY1" fmla="*/ 0 h 6249021"/>
              <a:gd name="connsiteX2" fmla="*/ 6131183 w 6131183"/>
              <a:gd name="connsiteY2" fmla="*/ 6249021 h 6249021"/>
              <a:gd name="connsiteX3" fmla="*/ 0 w 6131183"/>
              <a:gd name="connsiteY3" fmla="*/ 6249021 h 6249021"/>
              <a:gd name="connsiteX4" fmla="*/ 0 w 6131183"/>
              <a:gd name="connsiteY4" fmla="*/ 0 h 6249021"/>
              <a:gd name="connsiteX0" fmla="*/ 869430 w 7000613"/>
              <a:gd name="connsiteY0" fmla="*/ 0 h 6249021"/>
              <a:gd name="connsiteX1" fmla="*/ 7000613 w 7000613"/>
              <a:gd name="connsiteY1" fmla="*/ 0 h 6249021"/>
              <a:gd name="connsiteX2" fmla="*/ 7000613 w 7000613"/>
              <a:gd name="connsiteY2" fmla="*/ 6249021 h 6249021"/>
              <a:gd name="connsiteX3" fmla="*/ 0 w 7000613"/>
              <a:gd name="connsiteY3" fmla="*/ 6249021 h 6249021"/>
              <a:gd name="connsiteX4" fmla="*/ 869430 w 7000613"/>
              <a:gd name="connsiteY4" fmla="*/ 0 h 6249021"/>
              <a:gd name="connsiteX0" fmla="*/ 4012067 w 10143250"/>
              <a:gd name="connsiteY0" fmla="*/ 0 h 6249021"/>
              <a:gd name="connsiteX1" fmla="*/ 10143250 w 10143250"/>
              <a:gd name="connsiteY1" fmla="*/ 0 h 6249021"/>
              <a:gd name="connsiteX2" fmla="*/ 10143250 w 10143250"/>
              <a:gd name="connsiteY2" fmla="*/ 6249021 h 6249021"/>
              <a:gd name="connsiteX3" fmla="*/ 3142637 w 10143250"/>
              <a:gd name="connsiteY3" fmla="*/ 6249021 h 6249021"/>
              <a:gd name="connsiteX4" fmla="*/ 4012067 w 10143250"/>
              <a:gd name="connsiteY4" fmla="*/ 0 h 6249021"/>
              <a:gd name="connsiteX0" fmla="*/ 3716676 w 10237603"/>
              <a:gd name="connsiteY0" fmla="*/ 0 h 6249021"/>
              <a:gd name="connsiteX1" fmla="*/ 10237603 w 10237603"/>
              <a:gd name="connsiteY1" fmla="*/ 0 h 6249021"/>
              <a:gd name="connsiteX2" fmla="*/ 10237603 w 10237603"/>
              <a:gd name="connsiteY2" fmla="*/ 6249021 h 6249021"/>
              <a:gd name="connsiteX3" fmla="*/ 3236990 w 10237603"/>
              <a:gd name="connsiteY3" fmla="*/ 6249021 h 6249021"/>
              <a:gd name="connsiteX4" fmla="*/ 3716676 w 10237603"/>
              <a:gd name="connsiteY4" fmla="*/ 0 h 624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603" h="6249021">
                <a:moveTo>
                  <a:pt x="3716676" y="0"/>
                </a:moveTo>
                <a:lnTo>
                  <a:pt x="10237603" y="0"/>
                </a:lnTo>
                <a:lnTo>
                  <a:pt x="10237603" y="6249021"/>
                </a:lnTo>
                <a:lnTo>
                  <a:pt x="3236990" y="6249021"/>
                </a:lnTo>
                <a:cubicBezTo>
                  <a:pt x="-4178144" y="4106053"/>
                  <a:pt x="3426866" y="2083007"/>
                  <a:pt x="3716676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3B00485-7538-5218-B07C-CA1AB56AB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225" y="1654"/>
            <a:ext cx="8521442" cy="6352651"/>
          </a:xfrm>
          <a:custGeom>
            <a:avLst/>
            <a:gdLst>
              <a:gd name="connsiteX0" fmla="*/ 9596 w 8876284"/>
              <a:gd name="connsiteY0" fmla="*/ 0 h 7375128"/>
              <a:gd name="connsiteX1" fmla="*/ 6401476 w 8876284"/>
              <a:gd name="connsiteY1" fmla="*/ 0 h 7375128"/>
              <a:gd name="connsiteX2" fmla="*/ 8876284 w 8876284"/>
              <a:gd name="connsiteY2" fmla="*/ 1470876 h 7375128"/>
              <a:gd name="connsiteX3" fmla="*/ 6428772 w 8876284"/>
              <a:gd name="connsiteY3" fmla="*/ 7360207 h 7375128"/>
              <a:gd name="connsiteX4" fmla="*/ 239190 w 8876284"/>
              <a:gd name="connsiteY4" fmla="*/ 7375128 h 7375128"/>
              <a:gd name="connsiteX5" fmla="*/ 0 w 8876284"/>
              <a:gd name="connsiteY5" fmla="*/ 7375128 h 7375128"/>
              <a:gd name="connsiteX6" fmla="*/ 0 w 8876284"/>
              <a:gd name="connsiteY6" fmla="*/ 6010303 h 7375128"/>
              <a:gd name="connsiteX7" fmla="*/ 263 w 8876284"/>
              <a:gd name="connsiteY7" fmla="*/ 3924423 h 7375128"/>
              <a:gd name="connsiteX0" fmla="*/ 9596 w 8521442"/>
              <a:gd name="connsiteY0" fmla="*/ 0 h 7375128"/>
              <a:gd name="connsiteX1" fmla="*/ 6401476 w 8521442"/>
              <a:gd name="connsiteY1" fmla="*/ 0 h 7375128"/>
              <a:gd name="connsiteX2" fmla="*/ 8521442 w 8521442"/>
              <a:gd name="connsiteY2" fmla="*/ 2263096 h 7375128"/>
              <a:gd name="connsiteX3" fmla="*/ 6428772 w 8521442"/>
              <a:gd name="connsiteY3" fmla="*/ 7360207 h 7375128"/>
              <a:gd name="connsiteX4" fmla="*/ 239190 w 8521442"/>
              <a:gd name="connsiteY4" fmla="*/ 7375128 h 7375128"/>
              <a:gd name="connsiteX5" fmla="*/ 0 w 8521442"/>
              <a:gd name="connsiteY5" fmla="*/ 7375128 h 7375128"/>
              <a:gd name="connsiteX6" fmla="*/ 0 w 8521442"/>
              <a:gd name="connsiteY6" fmla="*/ 6010303 h 7375128"/>
              <a:gd name="connsiteX7" fmla="*/ 263 w 8521442"/>
              <a:gd name="connsiteY7" fmla="*/ 3924423 h 7375128"/>
              <a:gd name="connsiteX8" fmla="*/ 9596 w 8521442"/>
              <a:gd name="connsiteY8" fmla="*/ 0 h 73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1442" h="7375128">
                <a:moveTo>
                  <a:pt x="9596" y="0"/>
                </a:moveTo>
                <a:lnTo>
                  <a:pt x="6401476" y="0"/>
                </a:lnTo>
                <a:lnTo>
                  <a:pt x="8521442" y="2263096"/>
                </a:lnTo>
                <a:lnTo>
                  <a:pt x="6428772" y="7360207"/>
                </a:lnTo>
                <a:lnTo>
                  <a:pt x="239190" y="7375128"/>
                </a:lnTo>
                <a:lnTo>
                  <a:pt x="0" y="7375128"/>
                </a:lnTo>
                <a:lnTo>
                  <a:pt x="0" y="6010303"/>
                </a:lnTo>
                <a:cubicBezTo>
                  <a:pt x="88" y="5315010"/>
                  <a:pt x="175" y="4619716"/>
                  <a:pt x="263" y="3924423"/>
                </a:cubicBezTo>
                <a:lnTo>
                  <a:pt x="9596" y="0"/>
                </a:lnTo>
                <a:close/>
              </a:path>
            </a:pathLst>
          </a:custGeom>
          <a:solidFill>
            <a:srgbClr val="030303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INSERT MAIN IMAGE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7450D0CA-E86D-7CF2-3AB2-7D7797B1E3E4}"/>
              </a:ext>
            </a:extLst>
          </p:cNvPr>
          <p:cNvSpPr/>
          <p:nvPr userDrawn="1"/>
        </p:nvSpPr>
        <p:spPr>
          <a:xfrm>
            <a:off x="-27708" y="6318913"/>
            <a:ext cx="7627586" cy="1922681"/>
          </a:xfrm>
          <a:custGeom>
            <a:avLst/>
            <a:gdLst>
              <a:gd name="connsiteX0" fmla="*/ 0 w 6728347"/>
              <a:gd name="connsiteY0" fmla="*/ 1909033 h 1909033"/>
              <a:gd name="connsiteX1" fmla="*/ 477258 w 6728347"/>
              <a:gd name="connsiteY1" fmla="*/ 0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0 w 6728347"/>
              <a:gd name="connsiteY0" fmla="*/ 1909033 h 1909033"/>
              <a:gd name="connsiteX1" fmla="*/ 272542 w 6728347"/>
              <a:gd name="connsiteY1" fmla="*/ 27295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978547 w 6455805"/>
              <a:gd name="connsiteY3" fmla="*/ 1909033 h 1922681"/>
              <a:gd name="connsiteX4" fmla="*/ 14061 w 6455805"/>
              <a:gd name="connsiteY4" fmla="*/ 1922681 h 1922681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964899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63624"/>
              <a:gd name="connsiteX1" fmla="*/ 0 w 6455805"/>
              <a:gd name="connsiteY1" fmla="*/ 27295 h 1963624"/>
              <a:gd name="connsiteX2" fmla="*/ 6455805 w 6455805"/>
              <a:gd name="connsiteY2" fmla="*/ 0 h 1963624"/>
              <a:gd name="connsiteX3" fmla="*/ 5787478 w 6455805"/>
              <a:gd name="connsiteY3" fmla="*/ 1963624 h 1963624"/>
              <a:gd name="connsiteX4" fmla="*/ 14061 w 6455805"/>
              <a:gd name="connsiteY4" fmla="*/ 1922681 h 1963624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773830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768806 w 6455805"/>
              <a:gd name="connsiteY3" fmla="*/ 1919831 h 1922681"/>
              <a:gd name="connsiteX4" fmla="*/ 14061 w 6455805"/>
              <a:gd name="connsiteY4" fmla="*/ 1922681 h 1922681"/>
              <a:gd name="connsiteX0" fmla="*/ 14061 w 7627586"/>
              <a:gd name="connsiteY0" fmla="*/ 1922681 h 1922681"/>
              <a:gd name="connsiteX1" fmla="*/ 0 w 7627586"/>
              <a:gd name="connsiteY1" fmla="*/ 27295 h 1922681"/>
              <a:gd name="connsiteX2" fmla="*/ 6455805 w 7627586"/>
              <a:gd name="connsiteY2" fmla="*/ 0 h 1922681"/>
              <a:gd name="connsiteX3" fmla="*/ 7627586 w 7627586"/>
              <a:gd name="connsiteY3" fmla="*/ 1919831 h 1922681"/>
              <a:gd name="connsiteX4" fmla="*/ 14061 w 7627586"/>
              <a:gd name="connsiteY4" fmla="*/ 1922681 h 192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586" h="1922681">
                <a:moveTo>
                  <a:pt x="14061" y="1922681"/>
                </a:moveTo>
                <a:lnTo>
                  <a:pt x="0" y="27295"/>
                </a:lnTo>
                <a:lnTo>
                  <a:pt x="6455805" y="0"/>
                </a:lnTo>
                <a:lnTo>
                  <a:pt x="7627586" y="1919831"/>
                </a:lnTo>
                <a:lnTo>
                  <a:pt x="14061" y="1922681"/>
                </a:lnTo>
                <a:close/>
              </a:path>
            </a:pathLst>
          </a:custGeom>
          <a:solidFill>
            <a:srgbClr val="F04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7301" y="3350929"/>
            <a:ext cx="5855623" cy="2371556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F01D7D93-07DC-4F0F-93EB-FC5B724897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7301" y="6703625"/>
            <a:ext cx="5855623" cy="1416987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Seller Info</a:t>
            </a:r>
          </a:p>
        </p:txBody>
      </p:sp>
    </p:spTree>
    <p:extLst>
      <p:ext uri="{BB962C8B-B14F-4D97-AF65-F5344CB8AC3E}">
        <p14:creationId xmlns:p14="http://schemas.microsoft.com/office/powerpoint/2010/main" val="2860943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22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20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61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909060" y="0"/>
            <a:ext cx="10721340" cy="8229600"/>
          </a:xfrm>
          <a:custGeom>
            <a:avLst/>
            <a:gdLst>
              <a:gd name="connsiteX0" fmla="*/ 0 w 8934450"/>
              <a:gd name="connsiteY0" fmla="*/ 0 h 6858000"/>
              <a:gd name="connsiteX1" fmla="*/ 8934450 w 8934450"/>
              <a:gd name="connsiteY1" fmla="*/ 0 h 6858000"/>
              <a:gd name="connsiteX2" fmla="*/ 8934450 w 8934450"/>
              <a:gd name="connsiteY2" fmla="*/ 6858000 h 6858000"/>
              <a:gd name="connsiteX3" fmla="*/ 0 w 89344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4450" h="6858000">
                <a:moveTo>
                  <a:pt x="0" y="0"/>
                </a:moveTo>
                <a:lnTo>
                  <a:pt x="8934450" y="0"/>
                </a:lnTo>
                <a:lnTo>
                  <a:pt x="89344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81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366512F1-2B4E-D695-5C18-5532864D87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73602" cy="8229600"/>
          </a:xfrm>
          <a:custGeom>
            <a:avLst/>
            <a:gdLst>
              <a:gd name="connsiteX0" fmla="*/ 0 w 7144668"/>
              <a:gd name="connsiteY0" fmla="*/ 0 h 6858000"/>
              <a:gd name="connsiteX1" fmla="*/ 7144668 w 7144668"/>
              <a:gd name="connsiteY1" fmla="*/ 0 h 6858000"/>
              <a:gd name="connsiteX2" fmla="*/ 5307073 w 7144668"/>
              <a:gd name="connsiteY2" fmla="*/ 6858000 h 6858000"/>
              <a:gd name="connsiteX3" fmla="*/ 0 w 71446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44668" h="6858000">
                <a:moveTo>
                  <a:pt x="0" y="0"/>
                </a:moveTo>
                <a:lnTo>
                  <a:pt x="7144668" y="0"/>
                </a:lnTo>
                <a:lnTo>
                  <a:pt x="5307073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0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FA49E-3024-354D-9BDE-B0DDF34589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2188" y="1"/>
            <a:ext cx="8558214" cy="4068178"/>
          </a:xfrm>
          <a:custGeom>
            <a:avLst/>
            <a:gdLst>
              <a:gd name="connsiteX0" fmla="*/ 0 w 7543801"/>
              <a:gd name="connsiteY0" fmla="*/ 0 h 3971925"/>
              <a:gd name="connsiteX1" fmla="*/ 7543801 w 7543801"/>
              <a:gd name="connsiteY1" fmla="*/ 0 h 3971925"/>
              <a:gd name="connsiteX2" fmla="*/ 7543801 w 7543801"/>
              <a:gd name="connsiteY2" fmla="*/ 3971925 h 3971925"/>
              <a:gd name="connsiteX3" fmla="*/ 0 w 7543801"/>
              <a:gd name="connsiteY3" fmla="*/ 3971925 h 3971925"/>
              <a:gd name="connsiteX4" fmla="*/ 0 w 7543801"/>
              <a:gd name="connsiteY4" fmla="*/ 0 h 3971925"/>
              <a:gd name="connsiteX0" fmla="*/ 0 w 8558214"/>
              <a:gd name="connsiteY0" fmla="*/ 14288 h 3971925"/>
              <a:gd name="connsiteX1" fmla="*/ 8558214 w 8558214"/>
              <a:gd name="connsiteY1" fmla="*/ 0 h 3971925"/>
              <a:gd name="connsiteX2" fmla="*/ 8558214 w 8558214"/>
              <a:gd name="connsiteY2" fmla="*/ 3971925 h 3971925"/>
              <a:gd name="connsiteX3" fmla="*/ 1014413 w 8558214"/>
              <a:gd name="connsiteY3" fmla="*/ 3971925 h 3971925"/>
              <a:gd name="connsiteX4" fmla="*/ 0 w 8558214"/>
              <a:gd name="connsiteY4" fmla="*/ 14288 h 3971925"/>
              <a:gd name="connsiteX0" fmla="*/ 0 w 8558214"/>
              <a:gd name="connsiteY0" fmla="*/ 14288 h 3986213"/>
              <a:gd name="connsiteX1" fmla="*/ 8558214 w 8558214"/>
              <a:gd name="connsiteY1" fmla="*/ 0 h 3986213"/>
              <a:gd name="connsiteX2" fmla="*/ 8558214 w 8558214"/>
              <a:gd name="connsiteY2" fmla="*/ 3971925 h 3986213"/>
              <a:gd name="connsiteX3" fmla="*/ 1200151 w 8558214"/>
              <a:gd name="connsiteY3" fmla="*/ 3986213 h 3986213"/>
              <a:gd name="connsiteX4" fmla="*/ 0 w 8558214"/>
              <a:gd name="connsiteY4" fmla="*/ 14288 h 3986213"/>
              <a:gd name="connsiteX0" fmla="*/ 0 w 8558214"/>
              <a:gd name="connsiteY0" fmla="*/ 14288 h 4000500"/>
              <a:gd name="connsiteX1" fmla="*/ 8558214 w 8558214"/>
              <a:gd name="connsiteY1" fmla="*/ 0 h 4000500"/>
              <a:gd name="connsiteX2" fmla="*/ 8558214 w 8558214"/>
              <a:gd name="connsiteY2" fmla="*/ 3971925 h 4000500"/>
              <a:gd name="connsiteX3" fmla="*/ 1300163 w 8558214"/>
              <a:gd name="connsiteY3" fmla="*/ 4000500 h 4000500"/>
              <a:gd name="connsiteX4" fmla="*/ 0 w 8558214"/>
              <a:gd name="connsiteY4" fmla="*/ 14288 h 4000500"/>
              <a:gd name="connsiteX0" fmla="*/ 0 w 8558214"/>
              <a:gd name="connsiteY0" fmla="*/ 14288 h 4068178"/>
              <a:gd name="connsiteX1" fmla="*/ 8558214 w 8558214"/>
              <a:gd name="connsiteY1" fmla="*/ 0 h 4068178"/>
              <a:gd name="connsiteX2" fmla="*/ 8558214 w 8558214"/>
              <a:gd name="connsiteY2" fmla="*/ 4068178 h 4068178"/>
              <a:gd name="connsiteX3" fmla="*/ 1300163 w 8558214"/>
              <a:gd name="connsiteY3" fmla="*/ 4000500 h 4068178"/>
              <a:gd name="connsiteX4" fmla="*/ 0 w 8558214"/>
              <a:gd name="connsiteY4" fmla="*/ 14288 h 406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8214" h="4068178">
                <a:moveTo>
                  <a:pt x="0" y="14288"/>
                </a:moveTo>
                <a:lnTo>
                  <a:pt x="8558214" y="0"/>
                </a:lnTo>
                <a:lnTo>
                  <a:pt x="8558214" y="4068178"/>
                </a:lnTo>
                <a:lnTo>
                  <a:pt x="1300163" y="4000500"/>
                </a:lnTo>
                <a:lnTo>
                  <a:pt x="0" y="14288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CC85AC-87D1-654D-9570-DA65C6894B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939" y="-1"/>
            <a:ext cx="5373854" cy="4037488"/>
          </a:xfrm>
          <a:custGeom>
            <a:avLst/>
            <a:gdLst>
              <a:gd name="connsiteX0" fmla="*/ 0 w 4286250"/>
              <a:gd name="connsiteY0" fmla="*/ 0 h 4129088"/>
              <a:gd name="connsiteX1" fmla="*/ 4286250 w 4286250"/>
              <a:gd name="connsiteY1" fmla="*/ 0 h 4129088"/>
              <a:gd name="connsiteX2" fmla="*/ 4286250 w 4286250"/>
              <a:gd name="connsiteY2" fmla="*/ 4129088 h 4129088"/>
              <a:gd name="connsiteX3" fmla="*/ 0 w 4286250"/>
              <a:gd name="connsiteY3" fmla="*/ 4129088 h 4129088"/>
              <a:gd name="connsiteX4" fmla="*/ 0 w 4286250"/>
              <a:gd name="connsiteY4" fmla="*/ 0 h 4129088"/>
              <a:gd name="connsiteX0" fmla="*/ 0 w 5357812"/>
              <a:gd name="connsiteY0" fmla="*/ 0 h 4129088"/>
              <a:gd name="connsiteX1" fmla="*/ 4286250 w 5357812"/>
              <a:gd name="connsiteY1" fmla="*/ 0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171950 w 5357812"/>
              <a:gd name="connsiteY1" fmla="*/ 14287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071937 w 5357812"/>
              <a:gd name="connsiteY1" fmla="*/ 42862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071937 w 5357812"/>
              <a:gd name="connsiteY1" fmla="*/ 42862 h 4129088"/>
              <a:gd name="connsiteX2" fmla="*/ 5357812 w 5357812"/>
              <a:gd name="connsiteY2" fmla="*/ 4057650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057650"/>
              <a:gd name="connsiteX1" fmla="*/ 4071937 w 5357812"/>
              <a:gd name="connsiteY1" fmla="*/ 42862 h 4057650"/>
              <a:gd name="connsiteX2" fmla="*/ 5357812 w 5357812"/>
              <a:gd name="connsiteY2" fmla="*/ 4057650 h 4057650"/>
              <a:gd name="connsiteX3" fmla="*/ 0 w 5357812"/>
              <a:gd name="connsiteY3" fmla="*/ 4029075 h 4057650"/>
              <a:gd name="connsiteX4" fmla="*/ 0 w 5357812"/>
              <a:gd name="connsiteY4" fmla="*/ 0 h 4057650"/>
              <a:gd name="connsiteX0" fmla="*/ 0 w 5357812"/>
              <a:gd name="connsiteY0" fmla="*/ 0 h 4057650"/>
              <a:gd name="connsiteX1" fmla="*/ 4071937 w 5357812"/>
              <a:gd name="connsiteY1" fmla="*/ 42862 h 4057650"/>
              <a:gd name="connsiteX2" fmla="*/ 5357812 w 5357812"/>
              <a:gd name="connsiteY2" fmla="*/ 4057650 h 4057650"/>
              <a:gd name="connsiteX3" fmla="*/ 1157288 w 5357812"/>
              <a:gd name="connsiteY3" fmla="*/ 4014788 h 4057650"/>
              <a:gd name="connsiteX4" fmla="*/ 0 w 5357812"/>
              <a:gd name="connsiteY4" fmla="*/ 0 h 4057650"/>
              <a:gd name="connsiteX0" fmla="*/ 0 w 5357812"/>
              <a:gd name="connsiteY0" fmla="*/ 0 h 4029075"/>
              <a:gd name="connsiteX1" fmla="*/ 4071937 w 5357812"/>
              <a:gd name="connsiteY1" fmla="*/ 42862 h 4029075"/>
              <a:gd name="connsiteX2" fmla="*/ 5357812 w 5357812"/>
              <a:gd name="connsiteY2" fmla="*/ 4029075 h 4029075"/>
              <a:gd name="connsiteX3" fmla="*/ 1157288 w 5357812"/>
              <a:gd name="connsiteY3" fmla="*/ 4014788 h 4029075"/>
              <a:gd name="connsiteX4" fmla="*/ 0 w 5357812"/>
              <a:gd name="connsiteY4" fmla="*/ 0 h 4029075"/>
              <a:gd name="connsiteX0" fmla="*/ 0 w 5357812"/>
              <a:gd name="connsiteY0" fmla="*/ 0 h 4029075"/>
              <a:gd name="connsiteX1" fmla="*/ 4060786 w 5357812"/>
              <a:gd name="connsiteY1" fmla="*/ 9408 h 4029075"/>
              <a:gd name="connsiteX2" fmla="*/ 5357812 w 5357812"/>
              <a:gd name="connsiteY2" fmla="*/ 4029075 h 4029075"/>
              <a:gd name="connsiteX3" fmla="*/ 1157288 w 5357812"/>
              <a:gd name="connsiteY3" fmla="*/ 4014788 h 4029075"/>
              <a:gd name="connsiteX4" fmla="*/ 0 w 5357812"/>
              <a:gd name="connsiteY4" fmla="*/ 0 h 4029075"/>
              <a:gd name="connsiteX0" fmla="*/ 0 w 5357812"/>
              <a:gd name="connsiteY0" fmla="*/ 0 h 4014788"/>
              <a:gd name="connsiteX1" fmla="*/ 4060786 w 5357812"/>
              <a:gd name="connsiteY1" fmla="*/ 9408 h 4014788"/>
              <a:gd name="connsiteX2" fmla="*/ 5357812 w 5357812"/>
              <a:gd name="connsiteY2" fmla="*/ 3973319 h 4014788"/>
              <a:gd name="connsiteX3" fmla="*/ 1157288 w 5357812"/>
              <a:gd name="connsiteY3" fmla="*/ 4014788 h 4014788"/>
              <a:gd name="connsiteX4" fmla="*/ 0 w 5357812"/>
              <a:gd name="connsiteY4" fmla="*/ 0 h 4014788"/>
              <a:gd name="connsiteX0" fmla="*/ 0 w 5373854"/>
              <a:gd name="connsiteY0" fmla="*/ 0 h 4037488"/>
              <a:gd name="connsiteX1" fmla="*/ 4060786 w 5373854"/>
              <a:gd name="connsiteY1" fmla="*/ 9408 h 4037488"/>
              <a:gd name="connsiteX2" fmla="*/ 5373854 w 5373854"/>
              <a:gd name="connsiteY2" fmla="*/ 4037488 h 4037488"/>
              <a:gd name="connsiteX3" fmla="*/ 1157288 w 5373854"/>
              <a:gd name="connsiteY3" fmla="*/ 4014788 h 4037488"/>
              <a:gd name="connsiteX4" fmla="*/ 0 w 5373854"/>
              <a:gd name="connsiteY4" fmla="*/ 0 h 403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3854" h="4037488">
                <a:moveTo>
                  <a:pt x="0" y="0"/>
                </a:moveTo>
                <a:lnTo>
                  <a:pt x="4060786" y="9408"/>
                </a:lnTo>
                <a:lnTo>
                  <a:pt x="5373854" y="4037488"/>
                </a:lnTo>
                <a:lnTo>
                  <a:pt x="1157288" y="40147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6BDE2C-96EC-B243-B6B6-BCA78DD576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"/>
            <a:ext cx="2758492" cy="4014788"/>
          </a:xfrm>
          <a:custGeom>
            <a:avLst/>
            <a:gdLst>
              <a:gd name="connsiteX0" fmla="*/ 0 w 2967038"/>
              <a:gd name="connsiteY0" fmla="*/ 0 h 4014788"/>
              <a:gd name="connsiteX1" fmla="*/ 2967038 w 2967038"/>
              <a:gd name="connsiteY1" fmla="*/ 0 h 4014788"/>
              <a:gd name="connsiteX2" fmla="*/ 2967038 w 2967038"/>
              <a:gd name="connsiteY2" fmla="*/ 4014788 h 4014788"/>
              <a:gd name="connsiteX3" fmla="*/ 0 w 2967038"/>
              <a:gd name="connsiteY3" fmla="*/ 4014788 h 4014788"/>
              <a:gd name="connsiteX4" fmla="*/ 0 w 2967038"/>
              <a:gd name="connsiteY4" fmla="*/ 0 h 4014788"/>
              <a:gd name="connsiteX0" fmla="*/ 0 w 2967038"/>
              <a:gd name="connsiteY0" fmla="*/ 0 h 4014788"/>
              <a:gd name="connsiteX1" fmla="*/ 1555333 w 2967038"/>
              <a:gd name="connsiteY1" fmla="*/ 0 h 4014788"/>
              <a:gd name="connsiteX2" fmla="*/ 2967038 w 2967038"/>
              <a:gd name="connsiteY2" fmla="*/ 4014788 h 4014788"/>
              <a:gd name="connsiteX3" fmla="*/ 0 w 2967038"/>
              <a:gd name="connsiteY3" fmla="*/ 4014788 h 4014788"/>
              <a:gd name="connsiteX4" fmla="*/ 0 w 2967038"/>
              <a:gd name="connsiteY4" fmla="*/ 0 h 4014788"/>
              <a:gd name="connsiteX0" fmla="*/ 0 w 2758491"/>
              <a:gd name="connsiteY0" fmla="*/ 0 h 4030830"/>
              <a:gd name="connsiteX1" fmla="*/ 1555333 w 2758491"/>
              <a:gd name="connsiteY1" fmla="*/ 0 h 4030830"/>
              <a:gd name="connsiteX2" fmla="*/ 2758491 w 2758491"/>
              <a:gd name="connsiteY2" fmla="*/ 4030830 h 4030830"/>
              <a:gd name="connsiteX3" fmla="*/ 0 w 2758491"/>
              <a:gd name="connsiteY3" fmla="*/ 4014788 h 4030830"/>
              <a:gd name="connsiteX4" fmla="*/ 0 w 2758491"/>
              <a:gd name="connsiteY4" fmla="*/ 0 h 4030830"/>
              <a:gd name="connsiteX0" fmla="*/ 0 w 2758491"/>
              <a:gd name="connsiteY0" fmla="*/ 0 h 4014788"/>
              <a:gd name="connsiteX1" fmla="*/ 1555333 w 2758491"/>
              <a:gd name="connsiteY1" fmla="*/ 0 h 4014788"/>
              <a:gd name="connsiteX2" fmla="*/ 2758491 w 2758491"/>
              <a:gd name="connsiteY2" fmla="*/ 4014787 h 4014788"/>
              <a:gd name="connsiteX3" fmla="*/ 0 w 2758491"/>
              <a:gd name="connsiteY3" fmla="*/ 4014788 h 4014788"/>
              <a:gd name="connsiteX4" fmla="*/ 0 w 2758491"/>
              <a:gd name="connsiteY4" fmla="*/ 0 h 401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491" h="4014788">
                <a:moveTo>
                  <a:pt x="0" y="0"/>
                </a:moveTo>
                <a:lnTo>
                  <a:pt x="1555333" y="0"/>
                </a:lnTo>
                <a:lnTo>
                  <a:pt x="2758491" y="4014787"/>
                </a:lnTo>
                <a:lnTo>
                  <a:pt x="0" y="40147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64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640690" y="3794760"/>
            <a:ext cx="4920703" cy="4434840"/>
          </a:xfrm>
          <a:custGeom>
            <a:avLst/>
            <a:gdLst>
              <a:gd name="connsiteX0" fmla="*/ 2581243 w 4100586"/>
              <a:gd name="connsiteY0" fmla="*/ 0 h 3695700"/>
              <a:gd name="connsiteX1" fmla="*/ 4100586 w 4100586"/>
              <a:gd name="connsiteY1" fmla="*/ 3695700 h 3695700"/>
              <a:gd name="connsiteX2" fmla="*/ 2581243 w 4100586"/>
              <a:gd name="connsiteY2" fmla="*/ 3695700 h 3695700"/>
              <a:gd name="connsiteX3" fmla="*/ 1 w 4100586"/>
              <a:gd name="connsiteY3" fmla="*/ 0 h 3695700"/>
              <a:gd name="connsiteX4" fmla="*/ 436133 w 4100586"/>
              <a:gd name="connsiteY4" fmla="*/ 0 h 3695700"/>
              <a:gd name="connsiteX5" fmla="*/ 1950750 w 4100586"/>
              <a:gd name="connsiteY5" fmla="*/ 0 h 3695700"/>
              <a:gd name="connsiteX6" fmla="*/ 2581242 w 4100586"/>
              <a:gd name="connsiteY6" fmla="*/ 0 h 3695700"/>
              <a:gd name="connsiteX7" fmla="*/ 2581242 w 4100586"/>
              <a:gd name="connsiteY7" fmla="*/ 3695700 h 3695700"/>
              <a:gd name="connsiteX8" fmla="*/ 1950750 w 4100586"/>
              <a:gd name="connsiteY8" fmla="*/ 3695700 h 3695700"/>
              <a:gd name="connsiteX9" fmla="*/ 1519344 w 4100586"/>
              <a:gd name="connsiteY9" fmla="*/ 3695700 h 3695700"/>
              <a:gd name="connsiteX10" fmla="*/ 0 w 4100586"/>
              <a:gd name="connsiteY10" fmla="*/ 0 h 3695700"/>
              <a:gd name="connsiteX11" fmla="*/ 1 w 4100586"/>
              <a:gd name="connsiteY11" fmla="*/ 0 h 3695700"/>
              <a:gd name="connsiteX12" fmla="*/ 1 w 4100586"/>
              <a:gd name="connsiteY12" fmla="*/ 1264343 h 3695700"/>
              <a:gd name="connsiteX13" fmla="*/ 0 w 4100586"/>
              <a:gd name="connsiteY13" fmla="*/ 126434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00586" h="3695700">
                <a:moveTo>
                  <a:pt x="2581243" y="0"/>
                </a:moveTo>
                <a:lnTo>
                  <a:pt x="4100586" y="3695700"/>
                </a:lnTo>
                <a:lnTo>
                  <a:pt x="2581243" y="3695700"/>
                </a:lnTo>
                <a:close/>
                <a:moveTo>
                  <a:pt x="1" y="0"/>
                </a:moveTo>
                <a:lnTo>
                  <a:pt x="436133" y="0"/>
                </a:lnTo>
                <a:lnTo>
                  <a:pt x="1950750" y="0"/>
                </a:lnTo>
                <a:lnTo>
                  <a:pt x="2581242" y="0"/>
                </a:lnTo>
                <a:lnTo>
                  <a:pt x="2581242" y="3695700"/>
                </a:lnTo>
                <a:lnTo>
                  <a:pt x="1950750" y="3695700"/>
                </a:lnTo>
                <a:lnTo>
                  <a:pt x="1519344" y="36957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" y="1264343"/>
                </a:lnTo>
                <a:lnTo>
                  <a:pt x="0" y="126434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0515600" y="0"/>
            <a:ext cx="4114800" cy="82296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lnTo>
                  <a:pt x="3429000" y="0"/>
                </a:lnTo>
                <a:lnTo>
                  <a:pt x="342900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36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146500" cy="8229600"/>
          </a:xfrm>
          <a:custGeom>
            <a:avLst/>
            <a:gdLst>
              <a:gd name="connsiteX0" fmla="*/ 0 w 4288750"/>
              <a:gd name="connsiteY0" fmla="*/ 0 h 6858000"/>
              <a:gd name="connsiteX1" fmla="*/ 4288750 w 4288750"/>
              <a:gd name="connsiteY1" fmla="*/ 0 h 6858000"/>
              <a:gd name="connsiteX2" fmla="*/ 2451154 w 4288750"/>
              <a:gd name="connsiteY2" fmla="*/ 6858000 h 6858000"/>
              <a:gd name="connsiteX3" fmla="*/ 0 w 4288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8750" h="6858000">
                <a:moveTo>
                  <a:pt x="0" y="0"/>
                </a:moveTo>
                <a:lnTo>
                  <a:pt x="4288750" y="0"/>
                </a:lnTo>
                <a:lnTo>
                  <a:pt x="245115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51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315200" cy="82296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6858000 h 6858000"/>
              <a:gd name="connsiteX2" fmla="*/ 0 w 6096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7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5513CCA-F533-6C96-DDA5-A0F21A89AD53}"/>
              </a:ext>
            </a:extLst>
          </p:cNvPr>
          <p:cNvSpPr/>
          <p:nvPr userDrawn="1"/>
        </p:nvSpPr>
        <p:spPr>
          <a:xfrm>
            <a:off x="4392796" y="1963935"/>
            <a:ext cx="10237603" cy="6277659"/>
          </a:xfrm>
          <a:custGeom>
            <a:avLst/>
            <a:gdLst>
              <a:gd name="connsiteX0" fmla="*/ 0 w 6131183"/>
              <a:gd name="connsiteY0" fmla="*/ 0 h 6249021"/>
              <a:gd name="connsiteX1" fmla="*/ 6131183 w 6131183"/>
              <a:gd name="connsiteY1" fmla="*/ 0 h 6249021"/>
              <a:gd name="connsiteX2" fmla="*/ 6131183 w 6131183"/>
              <a:gd name="connsiteY2" fmla="*/ 6249021 h 6249021"/>
              <a:gd name="connsiteX3" fmla="*/ 0 w 6131183"/>
              <a:gd name="connsiteY3" fmla="*/ 6249021 h 6249021"/>
              <a:gd name="connsiteX4" fmla="*/ 0 w 6131183"/>
              <a:gd name="connsiteY4" fmla="*/ 0 h 6249021"/>
              <a:gd name="connsiteX0" fmla="*/ 869430 w 7000613"/>
              <a:gd name="connsiteY0" fmla="*/ 0 h 6249021"/>
              <a:gd name="connsiteX1" fmla="*/ 7000613 w 7000613"/>
              <a:gd name="connsiteY1" fmla="*/ 0 h 6249021"/>
              <a:gd name="connsiteX2" fmla="*/ 7000613 w 7000613"/>
              <a:gd name="connsiteY2" fmla="*/ 6249021 h 6249021"/>
              <a:gd name="connsiteX3" fmla="*/ 0 w 7000613"/>
              <a:gd name="connsiteY3" fmla="*/ 6249021 h 6249021"/>
              <a:gd name="connsiteX4" fmla="*/ 869430 w 7000613"/>
              <a:gd name="connsiteY4" fmla="*/ 0 h 6249021"/>
              <a:gd name="connsiteX0" fmla="*/ 4012067 w 10143250"/>
              <a:gd name="connsiteY0" fmla="*/ 0 h 6249021"/>
              <a:gd name="connsiteX1" fmla="*/ 10143250 w 10143250"/>
              <a:gd name="connsiteY1" fmla="*/ 0 h 6249021"/>
              <a:gd name="connsiteX2" fmla="*/ 10143250 w 10143250"/>
              <a:gd name="connsiteY2" fmla="*/ 6249021 h 6249021"/>
              <a:gd name="connsiteX3" fmla="*/ 3142637 w 10143250"/>
              <a:gd name="connsiteY3" fmla="*/ 6249021 h 6249021"/>
              <a:gd name="connsiteX4" fmla="*/ 4012067 w 10143250"/>
              <a:gd name="connsiteY4" fmla="*/ 0 h 6249021"/>
              <a:gd name="connsiteX0" fmla="*/ 3716676 w 10237603"/>
              <a:gd name="connsiteY0" fmla="*/ 0 h 6249021"/>
              <a:gd name="connsiteX1" fmla="*/ 10237603 w 10237603"/>
              <a:gd name="connsiteY1" fmla="*/ 0 h 6249021"/>
              <a:gd name="connsiteX2" fmla="*/ 10237603 w 10237603"/>
              <a:gd name="connsiteY2" fmla="*/ 6249021 h 6249021"/>
              <a:gd name="connsiteX3" fmla="*/ 3236990 w 10237603"/>
              <a:gd name="connsiteY3" fmla="*/ 6249021 h 6249021"/>
              <a:gd name="connsiteX4" fmla="*/ 3716676 w 10237603"/>
              <a:gd name="connsiteY4" fmla="*/ 0 h 624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603" h="6249021">
                <a:moveTo>
                  <a:pt x="3716676" y="0"/>
                </a:moveTo>
                <a:lnTo>
                  <a:pt x="10237603" y="0"/>
                </a:lnTo>
                <a:lnTo>
                  <a:pt x="10237603" y="6249021"/>
                </a:lnTo>
                <a:lnTo>
                  <a:pt x="3236990" y="6249021"/>
                </a:lnTo>
                <a:cubicBezTo>
                  <a:pt x="-4178144" y="4106053"/>
                  <a:pt x="3426866" y="2083007"/>
                  <a:pt x="3716676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3B00485-7538-5218-B07C-CA1AB56AB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225" y="1654"/>
            <a:ext cx="8521442" cy="6352651"/>
          </a:xfrm>
          <a:custGeom>
            <a:avLst/>
            <a:gdLst>
              <a:gd name="connsiteX0" fmla="*/ 9596 w 8876284"/>
              <a:gd name="connsiteY0" fmla="*/ 0 h 7375128"/>
              <a:gd name="connsiteX1" fmla="*/ 6401476 w 8876284"/>
              <a:gd name="connsiteY1" fmla="*/ 0 h 7375128"/>
              <a:gd name="connsiteX2" fmla="*/ 8876284 w 8876284"/>
              <a:gd name="connsiteY2" fmla="*/ 1470876 h 7375128"/>
              <a:gd name="connsiteX3" fmla="*/ 6428772 w 8876284"/>
              <a:gd name="connsiteY3" fmla="*/ 7360207 h 7375128"/>
              <a:gd name="connsiteX4" fmla="*/ 239190 w 8876284"/>
              <a:gd name="connsiteY4" fmla="*/ 7375128 h 7375128"/>
              <a:gd name="connsiteX5" fmla="*/ 0 w 8876284"/>
              <a:gd name="connsiteY5" fmla="*/ 7375128 h 7375128"/>
              <a:gd name="connsiteX6" fmla="*/ 0 w 8876284"/>
              <a:gd name="connsiteY6" fmla="*/ 6010303 h 7375128"/>
              <a:gd name="connsiteX7" fmla="*/ 263 w 8876284"/>
              <a:gd name="connsiteY7" fmla="*/ 3924423 h 7375128"/>
              <a:gd name="connsiteX0" fmla="*/ 9596 w 8521442"/>
              <a:gd name="connsiteY0" fmla="*/ 0 h 7375128"/>
              <a:gd name="connsiteX1" fmla="*/ 6401476 w 8521442"/>
              <a:gd name="connsiteY1" fmla="*/ 0 h 7375128"/>
              <a:gd name="connsiteX2" fmla="*/ 8521442 w 8521442"/>
              <a:gd name="connsiteY2" fmla="*/ 2263096 h 7375128"/>
              <a:gd name="connsiteX3" fmla="*/ 6428772 w 8521442"/>
              <a:gd name="connsiteY3" fmla="*/ 7360207 h 7375128"/>
              <a:gd name="connsiteX4" fmla="*/ 239190 w 8521442"/>
              <a:gd name="connsiteY4" fmla="*/ 7375128 h 7375128"/>
              <a:gd name="connsiteX5" fmla="*/ 0 w 8521442"/>
              <a:gd name="connsiteY5" fmla="*/ 7375128 h 7375128"/>
              <a:gd name="connsiteX6" fmla="*/ 0 w 8521442"/>
              <a:gd name="connsiteY6" fmla="*/ 6010303 h 7375128"/>
              <a:gd name="connsiteX7" fmla="*/ 263 w 8521442"/>
              <a:gd name="connsiteY7" fmla="*/ 3924423 h 7375128"/>
              <a:gd name="connsiteX8" fmla="*/ 9596 w 8521442"/>
              <a:gd name="connsiteY8" fmla="*/ 0 h 73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1442" h="7375128">
                <a:moveTo>
                  <a:pt x="9596" y="0"/>
                </a:moveTo>
                <a:lnTo>
                  <a:pt x="6401476" y="0"/>
                </a:lnTo>
                <a:lnTo>
                  <a:pt x="8521442" y="2263096"/>
                </a:lnTo>
                <a:lnTo>
                  <a:pt x="6428772" y="7360207"/>
                </a:lnTo>
                <a:lnTo>
                  <a:pt x="239190" y="7375128"/>
                </a:lnTo>
                <a:lnTo>
                  <a:pt x="0" y="7375128"/>
                </a:lnTo>
                <a:lnTo>
                  <a:pt x="0" y="6010303"/>
                </a:lnTo>
                <a:cubicBezTo>
                  <a:pt x="88" y="5315010"/>
                  <a:pt x="175" y="4619716"/>
                  <a:pt x="263" y="3924423"/>
                </a:cubicBezTo>
                <a:lnTo>
                  <a:pt x="9596" y="0"/>
                </a:lnTo>
                <a:close/>
              </a:path>
            </a:pathLst>
          </a:custGeom>
          <a:solidFill>
            <a:srgbClr val="030303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INSERT MAIN IMAGE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7450D0CA-E86D-7CF2-3AB2-7D7797B1E3E4}"/>
              </a:ext>
            </a:extLst>
          </p:cNvPr>
          <p:cNvSpPr/>
          <p:nvPr userDrawn="1"/>
        </p:nvSpPr>
        <p:spPr>
          <a:xfrm>
            <a:off x="-27708" y="6318913"/>
            <a:ext cx="7627586" cy="1922681"/>
          </a:xfrm>
          <a:custGeom>
            <a:avLst/>
            <a:gdLst>
              <a:gd name="connsiteX0" fmla="*/ 0 w 6728347"/>
              <a:gd name="connsiteY0" fmla="*/ 1909033 h 1909033"/>
              <a:gd name="connsiteX1" fmla="*/ 477258 w 6728347"/>
              <a:gd name="connsiteY1" fmla="*/ 0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0 w 6728347"/>
              <a:gd name="connsiteY0" fmla="*/ 1909033 h 1909033"/>
              <a:gd name="connsiteX1" fmla="*/ 272542 w 6728347"/>
              <a:gd name="connsiteY1" fmla="*/ 27295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978547 w 6455805"/>
              <a:gd name="connsiteY3" fmla="*/ 1909033 h 1922681"/>
              <a:gd name="connsiteX4" fmla="*/ 14061 w 6455805"/>
              <a:gd name="connsiteY4" fmla="*/ 1922681 h 1922681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964899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63624"/>
              <a:gd name="connsiteX1" fmla="*/ 0 w 6455805"/>
              <a:gd name="connsiteY1" fmla="*/ 27295 h 1963624"/>
              <a:gd name="connsiteX2" fmla="*/ 6455805 w 6455805"/>
              <a:gd name="connsiteY2" fmla="*/ 0 h 1963624"/>
              <a:gd name="connsiteX3" fmla="*/ 5787478 w 6455805"/>
              <a:gd name="connsiteY3" fmla="*/ 1963624 h 1963624"/>
              <a:gd name="connsiteX4" fmla="*/ 14061 w 6455805"/>
              <a:gd name="connsiteY4" fmla="*/ 1922681 h 1963624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773830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768806 w 6455805"/>
              <a:gd name="connsiteY3" fmla="*/ 1919831 h 1922681"/>
              <a:gd name="connsiteX4" fmla="*/ 14061 w 6455805"/>
              <a:gd name="connsiteY4" fmla="*/ 1922681 h 1922681"/>
              <a:gd name="connsiteX0" fmla="*/ 14061 w 7627586"/>
              <a:gd name="connsiteY0" fmla="*/ 1922681 h 1922681"/>
              <a:gd name="connsiteX1" fmla="*/ 0 w 7627586"/>
              <a:gd name="connsiteY1" fmla="*/ 27295 h 1922681"/>
              <a:gd name="connsiteX2" fmla="*/ 6455805 w 7627586"/>
              <a:gd name="connsiteY2" fmla="*/ 0 h 1922681"/>
              <a:gd name="connsiteX3" fmla="*/ 7627586 w 7627586"/>
              <a:gd name="connsiteY3" fmla="*/ 1919831 h 1922681"/>
              <a:gd name="connsiteX4" fmla="*/ 14061 w 7627586"/>
              <a:gd name="connsiteY4" fmla="*/ 1922681 h 192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586" h="1922681">
                <a:moveTo>
                  <a:pt x="14061" y="1922681"/>
                </a:moveTo>
                <a:lnTo>
                  <a:pt x="0" y="27295"/>
                </a:lnTo>
                <a:lnTo>
                  <a:pt x="6455805" y="0"/>
                </a:lnTo>
                <a:lnTo>
                  <a:pt x="7627586" y="1919831"/>
                </a:lnTo>
                <a:lnTo>
                  <a:pt x="14061" y="1922681"/>
                </a:lnTo>
                <a:close/>
              </a:path>
            </a:pathLst>
          </a:cu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7301" y="6708631"/>
            <a:ext cx="5855623" cy="1416987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Seller Info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9445CD-04BB-AF93-C724-C0FEDAC92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7301" y="3350929"/>
            <a:ext cx="5855623" cy="2371556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650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88720" y="1028700"/>
            <a:ext cx="6537960" cy="6172200"/>
          </a:xfrm>
          <a:custGeom>
            <a:avLst/>
            <a:gdLst>
              <a:gd name="connsiteX0" fmla="*/ 0 w 5448300"/>
              <a:gd name="connsiteY0" fmla="*/ 0 h 5143500"/>
              <a:gd name="connsiteX1" fmla="*/ 4428614 w 5448300"/>
              <a:gd name="connsiteY1" fmla="*/ 0 h 5143500"/>
              <a:gd name="connsiteX2" fmla="*/ 5448300 w 5448300"/>
              <a:gd name="connsiteY2" fmla="*/ 1019686 h 5143500"/>
              <a:gd name="connsiteX3" fmla="*/ 5448300 w 5448300"/>
              <a:gd name="connsiteY3" fmla="*/ 5143500 h 5143500"/>
              <a:gd name="connsiteX4" fmla="*/ 0 w 544830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300" h="5143500">
                <a:moveTo>
                  <a:pt x="0" y="0"/>
                </a:moveTo>
                <a:lnTo>
                  <a:pt x="4428614" y="0"/>
                </a:lnTo>
                <a:lnTo>
                  <a:pt x="5448300" y="1019686"/>
                </a:lnTo>
                <a:lnTo>
                  <a:pt x="5448300" y="5143500"/>
                </a:lnTo>
                <a:lnTo>
                  <a:pt x="0" y="51435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7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892040" y="0"/>
            <a:ext cx="2423160" cy="8229600"/>
          </a:xfrm>
          <a:custGeom>
            <a:avLst/>
            <a:gdLst>
              <a:gd name="connsiteX0" fmla="*/ 0 w 2019300"/>
              <a:gd name="connsiteY0" fmla="*/ 0 h 6858000"/>
              <a:gd name="connsiteX1" fmla="*/ 2019300 w 2019300"/>
              <a:gd name="connsiteY1" fmla="*/ 0 h 6858000"/>
              <a:gd name="connsiteX2" fmla="*/ 2019300 w 2019300"/>
              <a:gd name="connsiteY2" fmla="*/ 6858000 h 6858000"/>
              <a:gd name="connsiteX3" fmla="*/ 0 w 2019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6858000">
                <a:moveTo>
                  <a:pt x="0" y="0"/>
                </a:moveTo>
                <a:lnTo>
                  <a:pt x="2019300" y="0"/>
                </a:lnTo>
                <a:lnTo>
                  <a:pt x="201930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55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CB6C0770-7F51-46A0-BA12-4AF75CDA4B5C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custGeom>
            <a:avLst/>
            <a:gdLst>
              <a:gd name="connsiteX0" fmla="*/ 0 w 18288000"/>
              <a:gd name="connsiteY0" fmla="*/ 0 h 10288588"/>
              <a:gd name="connsiteX1" fmla="*/ 18288000 w 18288000"/>
              <a:gd name="connsiteY1" fmla="*/ 0 h 10288588"/>
              <a:gd name="connsiteX2" fmla="*/ 18288000 w 18288000"/>
              <a:gd name="connsiteY2" fmla="*/ 10288588 h 10288588"/>
              <a:gd name="connsiteX3" fmla="*/ 0 w 18288000"/>
              <a:gd name="connsiteY3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8588">
                <a:moveTo>
                  <a:pt x="0" y="0"/>
                </a:moveTo>
                <a:lnTo>
                  <a:pt x="18288000" y="0"/>
                </a:lnTo>
                <a:lnTo>
                  <a:pt x="18288000" y="10288588"/>
                </a:lnTo>
                <a:lnTo>
                  <a:pt x="0" y="10288588"/>
                </a:lnTo>
                <a:close/>
              </a:path>
            </a:pathLst>
          </a:custGeom>
          <a:solidFill>
            <a:srgbClr val="F3F4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28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15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 (29-06-22)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4">
            <a:extLst>
              <a:ext uri="{FF2B5EF4-FFF2-40B4-BE49-F238E27FC236}">
                <a16:creationId xmlns:a16="http://schemas.microsoft.com/office/drawing/2014/main" id="{47A23BCF-1E57-4DB0-82E5-D156BF3B05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9318" y="2407548"/>
            <a:ext cx="2498939" cy="3078005"/>
          </a:xfrm>
          <a:prstGeom prst="roundRect">
            <a:avLst>
              <a:gd name="adj" fmla="val 5087"/>
            </a:avLst>
          </a:prstGeom>
          <a:solidFill>
            <a:srgbClr val="E7E7E7"/>
          </a:solidFill>
          <a:ln>
            <a:noFill/>
          </a:ln>
          <a:effectLst>
            <a:outerShdw blurRad="482600" dist="317500" dir="5400000" sx="94000" sy="94000" algn="t" rotWithShape="0">
              <a:prstClr val="black">
                <a:alpha val="37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/>
          </a:p>
        </p:txBody>
      </p:sp>
      <p:sp>
        <p:nvSpPr>
          <p:cNvPr id="9" name="Рисунок 4">
            <a:extLst>
              <a:ext uri="{FF2B5EF4-FFF2-40B4-BE49-F238E27FC236}">
                <a16:creationId xmlns:a16="http://schemas.microsoft.com/office/drawing/2014/main" id="{C6F9D030-4942-4FA1-8713-C05E8C0B7F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2523" y="2407548"/>
            <a:ext cx="2498939" cy="3078005"/>
          </a:xfrm>
          <a:prstGeom prst="roundRect">
            <a:avLst>
              <a:gd name="adj" fmla="val 5087"/>
            </a:avLst>
          </a:prstGeom>
          <a:solidFill>
            <a:srgbClr val="E7E7E7"/>
          </a:solidFill>
          <a:ln>
            <a:noFill/>
          </a:ln>
          <a:effectLst>
            <a:outerShdw blurRad="482600" dist="317500" dir="5400000" sx="94000" sy="94000" algn="t" rotWithShape="0">
              <a:prstClr val="black">
                <a:alpha val="37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/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id="{860335BF-DF15-4419-AEFB-F2E624D451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8935" y="2407548"/>
            <a:ext cx="2498939" cy="3078005"/>
          </a:xfrm>
          <a:prstGeom prst="roundRect">
            <a:avLst>
              <a:gd name="adj" fmla="val 5087"/>
            </a:avLst>
          </a:prstGeom>
          <a:solidFill>
            <a:srgbClr val="E7E7E7"/>
          </a:solidFill>
          <a:ln>
            <a:noFill/>
          </a:ln>
          <a:effectLst>
            <a:outerShdw blurRad="482600" dist="317500" dir="5400000" sx="94000" sy="94000" algn="t" rotWithShape="0">
              <a:prstClr val="black">
                <a:alpha val="37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/>
          </a:p>
        </p:txBody>
      </p:sp>
      <p:sp>
        <p:nvSpPr>
          <p:cNvPr id="11" name="Рисунок 4">
            <a:extLst>
              <a:ext uri="{FF2B5EF4-FFF2-40B4-BE49-F238E27FC236}">
                <a16:creationId xmlns:a16="http://schemas.microsoft.com/office/drawing/2014/main" id="{32D22FB1-0448-474A-814F-F866F6F91E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412143" y="2407548"/>
            <a:ext cx="2498939" cy="3078005"/>
          </a:xfrm>
          <a:prstGeom prst="roundRect">
            <a:avLst>
              <a:gd name="adj" fmla="val 5087"/>
            </a:avLst>
          </a:prstGeom>
          <a:solidFill>
            <a:srgbClr val="E7E7E7"/>
          </a:solidFill>
          <a:ln>
            <a:noFill/>
          </a:ln>
          <a:effectLst>
            <a:outerShdw blurRad="482600" dist="317500" dir="5400000" sx="94000" sy="94000" algn="t" rotWithShape="0">
              <a:prstClr val="black">
                <a:alpha val="37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/>
          </a:p>
        </p:txBody>
      </p:sp>
      <p:sp>
        <p:nvSpPr>
          <p:cNvPr id="12" name="Рисунок 4">
            <a:extLst>
              <a:ext uri="{FF2B5EF4-FFF2-40B4-BE49-F238E27FC236}">
                <a16:creationId xmlns:a16="http://schemas.microsoft.com/office/drawing/2014/main" id="{713CB070-AD04-4774-80FE-C9F4DD6BA3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5730" y="2407548"/>
            <a:ext cx="2498939" cy="3078005"/>
          </a:xfrm>
          <a:prstGeom prst="roundRect">
            <a:avLst>
              <a:gd name="adj" fmla="val 5087"/>
            </a:avLst>
          </a:prstGeom>
          <a:solidFill>
            <a:srgbClr val="E7E7E7"/>
          </a:solidFill>
          <a:ln>
            <a:noFill/>
          </a:ln>
          <a:effectLst>
            <a:outerShdw blurRad="482600" dist="317500" dir="5400000" sx="94000" sy="94000" algn="t" rotWithShape="0">
              <a:prstClr val="black">
                <a:alpha val="37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43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5513CCA-F533-6C96-DDA5-A0F21A89AD53}"/>
              </a:ext>
            </a:extLst>
          </p:cNvPr>
          <p:cNvSpPr/>
          <p:nvPr userDrawn="1"/>
        </p:nvSpPr>
        <p:spPr>
          <a:xfrm>
            <a:off x="4392797" y="1963936"/>
            <a:ext cx="10237603" cy="6277660"/>
          </a:xfrm>
          <a:custGeom>
            <a:avLst/>
            <a:gdLst>
              <a:gd name="connsiteX0" fmla="*/ 0 w 6131183"/>
              <a:gd name="connsiteY0" fmla="*/ 0 h 6249021"/>
              <a:gd name="connsiteX1" fmla="*/ 6131183 w 6131183"/>
              <a:gd name="connsiteY1" fmla="*/ 0 h 6249021"/>
              <a:gd name="connsiteX2" fmla="*/ 6131183 w 6131183"/>
              <a:gd name="connsiteY2" fmla="*/ 6249021 h 6249021"/>
              <a:gd name="connsiteX3" fmla="*/ 0 w 6131183"/>
              <a:gd name="connsiteY3" fmla="*/ 6249021 h 6249021"/>
              <a:gd name="connsiteX4" fmla="*/ 0 w 6131183"/>
              <a:gd name="connsiteY4" fmla="*/ 0 h 6249021"/>
              <a:gd name="connsiteX0" fmla="*/ 869430 w 7000613"/>
              <a:gd name="connsiteY0" fmla="*/ 0 h 6249021"/>
              <a:gd name="connsiteX1" fmla="*/ 7000613 w 7000613"/>
              <a:gd name="connsiteY1" fmla="*/ 0 h 6249021"/>
              <a:gd name="connsiteX2" fmla="*/ 7000613 w 7000613"/>
              <a:gd name="connsiteY2" fmla="*/ 6249021 h 6249021"/>
              <a:gd name="connsiteX3" fmla="*/ 0 w 7000613"/>
              <a:gd name="connsiteY3" fmla="*/ 6249021 h 6249021"/>
              <a:gd name="connsiteX4" fmla="*/ 869430 w 7000613"/>
              <a:gd name="connsiteY4" fmla="*/ 0 h 6249021"/>
              <a:gd name="connsiteX0" fmla="*/ 4012067 w 10143250"/>
              <a:gd name="connsiteY0" fmla="*/ 0 h 6249021"/>
              <a:gd name="connsiteX1" fmla="*/ 10143250 w 10143250"/>
              <a:gd name="connsiteY1" fmla="*/ 0 h 6249021"/>
              <a:gd name="connsiteX2" fmla="*/ 10143250 w 10143250"/>
              <a:gd name="connsiteY2" fmla="*/ 6249021 h 6249021"/>
              <a:gd name="connsiteX3" fmla="*/ 3142637 w 10143250"/>
              <a:gd name="connsiteY3" fmla="*/ 6249021 h 6249021"/>
              <a:gd name="connsiteX4" fmla="*/ 4012067 w 10143250"/>
              <a:gd name="connsiteY4" fmla="*/ 0 h 6249021"/>
              <a:gd name="connsiteX0" fmla="*/ 3716676 w 10237603"/>
              <a:gd name="connsiteY0" fmla="*/ 0 h 6249021"/>
              <a:gd name="connsiteX1" fmla="*/ 10237603 w 10237603"/>
              <a:gd name="connsiteY1" fmla="*/ 0 h 6249021"/>
              <a:gd name="connsiteX2" fmla="*/ 10237603 w 10237603"/>
              <a:gd name="connsiteY2" fmla="*/ 6249021 h 6249021"/>
              <a:gd name="connsiteX3" fmla="*/ 3236990 w 10237603"/>
              <a:gd name="connsiteY3" fmla="*/ 6249021 h 6249021"/>
              <a:gd name="connsiteX4" fmla="*/ 3716676 w 10237603"/>
              <a:gd name="connsiteY4" fmla="*/ 0 h 624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603" h="6249021">
                <a:moveTo>
                  <a:pt x="3716676" y="0"/>
                </a:moveTo>
                <a:lnTo>
                  <a:pt x="10237603" y="0"/>
                </a:lnTo>
                <a:lnTo>
                  <a:pt x="10237603" y="6249021"/>
                </a:lnTo>
                <a:lnTo>
                  <a:pt x="3236990" y="6249021"/>
                </a:lnTo>
                <a:cubicBezTo>
                  <a:pt x="-4178144" y="4106053"/>
                  <a:pt x="3426866" y="2083007"/>
                  <a:pt x="3716676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3B00485-7538-5218-B07C-CA1AB56AB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225" y="1655"/>
            <a:ext cx="8521442" cy="6352651"/>
          </a:xfrm>
          <a:custGeom>
            <a:avLst/>
            <a:gdLst>
              <a:gd name="connsiteX0" fmla="*/ 9596 w 8876284"/>
              <a:gd name="connsiteY0" fmla="*/ 0 h 7375128"/>
              <a:gd name="connsiteX1" fmla="*/ 6401476 w 8876284"/>
              <a:gd name="connsiteY1" fmla="*/ 0 h 7375128"/>
              <a:gd name="connsiteX2" fmla="*/ 8876284 w 8876284"/>
              <a:gd name="connsiteY2" fmla="*/ 1470876 h 7375128"/>
              <a:gd name="connsiteX3" fmla="*/ 6428772 w 8876284"/>
              <a:gd name="connsiteY3" fmla="*/ 7360207 h 7375128"/>
              <a:gd name="connsiteX4" fmla="*/ 239190 w 8876284"/>
              <a:gd name="connsiteY4" fmla="*/ 7375128 h 7375128"/>
              <a:gd name="connsiteX5" fmla="*/ 0 w 8876284"/>
              <a:gd name="connsiteY5" fmla="*/ 7375128 h 7375128"/>
              <a:gd name="connsiteX6" fmla="*/ 0 w 8876284"/>
              <a:gd name="connsiteY6" fmla="*/ 6010303 h 7375128"/>
              <a:gd name="connsiteX7" fmla="*/ 263 w 8876284"/>
              <a:gd name="connsiteY7" fmla="*/ 3924423 h 7375128"/>
              <a:gd name="connsiteX0" fmla="*/ 9596 w 8521442"/>
              <a:gd name="connsiteY0" fmla="*/ 0 h 7375128"/>
              <a:gd name="connsiteX1" fmla="*/ 6401476 w 8521442"/>
              <a:gd name="connsiteY1" fmla="*/ 0 h 7375128"/>
              <a:gd name="connsiteX2" fmla="*/ 8521442 w 8521442"/>
              <a:gd name="connsiteY2" fmla="*/ 2263096 h 7375128"/>
              <a:gd name="connsiteX3" fmla="*/ 6428772 w 8521442"/>
              <a:gd name="connsiteY3" fmla="*/ 7360207 h 7375128"/>
              <a:gd name="connsiteX4" fmla="*/ 239190 w 8521442"/>
              <a:gd name="connsiteY4" fmla="*/ 7375128 h 7375128"/>
              <a:gd name="connsiteX5" fmla="*/ 0 w 8521442"/>
              <a:gd name="connsiteY5" fmla="*/ 7375128 h 7375128"/>
              <a:gd name="connsiteX6" fmla="*/ 0 w 8521442"/>
              <a:gd name="connsiteY6" fmla="*/ 6010303 h 7375128"/>
              <a:gd name="connsiteX7" fmla="*/ 263 w 8521442"/>
              <a:gd name="connsiteY7" fmla="*/ 3924423 h 7375128"/>
              <a:gd name="connsiteX8" fmla="*/ 9596 w 8521442"/>
              <a:gd name="connsiteY8" fmla="*/ 0 h 73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1442" h="7375128">
                <a:moveTo>
                  <a:pt x="9596" y="0"/>
                </a:moveTo>
                <a:lnTo>
                  <a:pt x="6401476" y="0"/>
                </a:lnTo>
                <a:lnTo>
                  <a:pt x="8521442" y="2263096"/>
                </a:lnTo>
                <a:lnTo>
                  <a:pt x="6428772" y="7360207"/>
                </a:lnTo>
                <a:lnTo>
                  <a:pt x="239190" y="7375128"/>
                </a:lnTo>
                <a:lnTo>
                  <a:pt x="0" y="7375128"/>
                </a:lnTo>
                <a:lnTo>
                  <a:pt x="0" y="6010303"/>
                </a:lnTo>
                <a:cubicBezTo>
                  <a:pt x="88" y="5315010"/>
                  <a:pt x="175" y="4619716"/>
                  <a:pt x="263" y="3924423"/>
                </a:cubicBezTo>
                <a:lnTo>
                  <a:pt x="9596" y="0"/>
                </a:lnTo>
                <a:close/>
              </a:path>
            </a:pathLst>
          </a:custGeom>
          <a:solidFill>
            <a:srgbClr val="030303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INSERT MAIN IMAGE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7450D0CA-E86D-7CF2-3AB2-7D7797B1E3E4}"/>
              </a:ext>
            </a:extLst>
          </p:cNvPr>
          <p:cNvSpPr/>
          <p:nvPr userDrawn="1"/>
        </p:nvSpPr>
        <p:spPr>
          <a:xfrm>
            <a:off x="-27708" y="6318913"/>
            <a:ext cx="7627586" cy="1922681"/>
          </a:xfrm>
          <a:custGeom>
            <a:avLst/>
            <a:gdLst>
              <a:gd name="connsiteX0" fmla="*/ 0 w 6728347"/>
              <a:gd name="connsiteY0" fmla="*/ 1909033 h 1909033"/>
              <a:gd name="connsiteX1" fmla="*/ 477258 w 6728347"/>
              <a:gd name="connsiteY1" fmla="*/ 0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0 w 6728347"/>
              <a:gd name="connsiteY0" fmla="*/ 1909033 h 1909033"/>
              <a:gd name="connsiteX1" fmla="*/ 272542 w 6728347"/>
              <a:gd name="connsiteY1" fmla="*/ 27295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978547 w 6455805"/>
              <a:gd name="connsiteY3" fmla="*/ 1909033 h 1922681"/>
              <a:gd name="connsiteX4" fmla="*/ 14061 w 6455805"/>
              <a:gd name="connsiteY4" fmla="*/ 1922681 h 1922681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964899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63624"/>
              <a:gd name="connsiteX1" fmla="*/ 0 w 6455805"/>
              <a:gd name="connsiteY1" fmla="*/ 27295 h 1963624"/>
              <a:gd name="connsiteX2" fmla="*/ 6455805 w 6455805"/>
              <a:gd name="connsiteY2" fmla="*/ 0 h 1963624"/>
              <a:gd name="connsiteX3" fmla="*/ 5787478 w 6455805"/>
              <a:gd name="connsiteY3" fmla="*/ 1963624 h 1963624"/>
              <a:gd name="connsiteX4" fmla="*/ 14061 w 6455805"/>
              <a:gd name="connsiteY4" fmla="*/ 1922681 h 1963624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773830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768806 w 6455805"/>
              <a:gd name="connsiteY3" fmla="*/ 1919831 h 1922681"/>
              <a:gd name="connsiteX4" fmla="*/ 14061 w 6455805"/>
              <a:gd name="connsiteY4" fmla="*/ 1922681 h 1922681"/>
              <a:gd name="connsiteX0" fmla="*/ 14061 w 7627586"/>
              <a:gd name="connsiteY0" fmla="*/ 1922681 h 1922681"/>
              <a:gd name="connsiteX1" fmla="*/ 0 w 7627586"/>
              <a:gd name="connsiteY1" fmla="*/ 27295 h 1922681"/>
              <a:gd name="connsiteX2" fmla="*/ 6455805 w 7627586"/>
              <a:gd name="connsiteY2" fmla="*/ 0 h 1922681"/>
              <a:gd name="connsiteX3" fmla="*/ 7627586 w 7627586"/>
              <a:gd name="connsiteY3" fmla="*/ 1919831 h 1922681"/>
              <a:gd name="connsiteX4" fmla="*/ 14061 w 7627586"/>
              <a:gd name="connsiteY4" fmla="*/ 1922681 h 192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586" h="1922681">
                <a:moveTo>
                  <a:pt x="14061" y="1922681"/>
                </a:moveTo>
                <a:lnTo>
                  <a:pt x="0" y="27295"/>
                </a:lnTo>
                <a:lnTo>
                  <a:pt x="6455805" y="0"/>
                </a:lnTo>
                <a:lnTo>
                  <a:pt x="7627586" y="1919831"/>
                </a:lnTo>
                <a:lnTo>
                  <a:pt x="14061" y="1922681"/>
                </a:lnTo>
                <a:close/>
              </a:path>
            </a:pathLst>
          </a:custGeom>
          <a:solidFill>
            <a:srgbClr val="0303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7301" y="6708632"/>
            <a:ext cx="5855623" cy="1416988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en-US"/>
              <a:t>Seller Info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9445CD-04BB-AF93-C724-C0FEDAC92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7301" y="3350930"/>
            <a:ext cx="5855623" cy="2371556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2838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840980" cy="8229600"/>
          </a:xfrm>
          <a:custGeom>
            <a:avLst/>
            <a:gdLst>
              <a:gd name="connsiteX0" fmla="*/ 2190720 w 6534150"/>
              <a:gd name="connsiteY0" fmla="*/ 0 h 6858000"/>
              <a:gd name="connsiteX1" fmla="*/ 6534150 w 6534150"/>
              <a:gd name="connsiteY1" fmla="*/ 0 h 6858000"/>
              <a:gd name="connsiteX2" fmla="*/ 3143280 w 6534150"/>
              <a:gd name="connsiteY2" fmla="*/ 6858000 h 6858000"/>
              <a:gd name="connsiteX3" fmla="*/ 0 w 6534150"/>
              <a:gd name="connsiteY3" fmla="*/ 6858000 h 6858000"/>
              <a:gd name="connsiteX4" fmla="*/ 0 w 6534150"/>
              <a:gd name="connsiteY4" fmla="*/ 44307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0" h="6858000">
                <a:moveTo>
                  <a:pt x="2190720" y="0"/>
                </a:moveTo>
                <a:lnTo>
                  <a:pt x="6534150" y="0"/>
                </a:lnTo>
                <a:lnTo>
                  <a:pt x="3143280" y="6858000"/>
                </a:lnTo>
                <a:lnTo>
                  <a:pt x="0" y="6858000"/>
                </a:lnTo>
                <a:lnTo>
                  <a:pt x="0" y="4430709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43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106680" y="0"/>
            <a:ext cx="4640580" cy="8229600"/>
          </a:xfrm>
          <a:custGeom>
            <a:avLst/>
            <a:gdLst>
              <a:gd name="connsiteX0" fmla="*/ 0 w 4210050"/>
              <a:gd name="connsiteY0" fmla="*/ 0 h 6858000"/>
              <a:gd name="connsiteX1" fmla="*/ 4210050 w 4210050"/>
              <a:gd name="connsiteY1" fmla="*/ 0 h 6858000"/>
              <a:gd name="connsiteX2" fmla="*/ 4210050 w 4210050"/>
              <a:gd name="connsiteY2" fmla="*/ 6858000 h 6858000"/>
              <a:gd name="connsiteX3" fmla="*/ 0 w 42100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0050" h="6858000">
                <a:moveTo>
                  <a:pt x="0" y="0"/>
                </a:moveTo>
                <a:lnTo>
                  <a:pt x="4210050" y="0"/>
                </a:lnTo>
                <a:lnTo>
                  <a:pt x="4210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48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72000" y="594360"/>
            <a:ext cx="6766560" cy="4960620"/>
          </a:xfrm>
          <a:custGeom>
            <a:avLst/>
            <a:gdLst>
              <a:gd name="connsiteX0" fmla="*/ 0 w 5638800"/>
              <a:gd name="connsiteY0" fmla="*/ 0 h 4133850"/>
              <a:gd name="connsiteX1" fmla="*/ 4410075 w 5638800"/>
              <a:gd name="connsiteY1" fmla="*/ 0 h 4133850"/>
              <a:gd name="connsiteX2" fmla="*/ 5638800 w 5638800"/>
              <a:gd name="connsiteY2" fmla="*/ 1228725 h 4133850"/>
              <a:gd name="connsiteX3" fmla="*/ 5638800 w 5638800"/>
              <a:gd name="connsiteY3" fmla="*/ 4133850 h 4133850"/>
              <a:gd name="connsiteX4" fmla="*/ 0 w 5638800"/>
              <a:gd name="connsiteY4" fmla="*/ 4133850 h 41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8800" h="4133850">
                <a:moveTo>
                  <a:pt x="0" y="0"/>
                </a:moveTo>
                <a:lnTo>
                  <a:pt x="4410075" y="0"/>
                </a:lnTo>
                <a:lnTo>
                  <a:pt x="5638800" y="1228725"/>
                </a:lnTo>
                <a:lnTo>
                  <a:pt x="5638800" y="4133850"/>
                </a:lnTo>
                <a:lnTo>
                  <a:pt x="0" y="41338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42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788920" cy="8229600"/>
          </a:xfrm>
          <a:custGeom>
            <a:avLst/>
            <a:gdLst>
              <a:gd name="connsiteX0" fmla="*/ 0 w 2324100"/>
              <a:gd name="connsiteY0" fmla="*/ 0 h 6858000"/>
              <a:gd name="connsiteX1" fmla="*/ 2324100 w 2324100"/>
              <a:gd name="connsiteY1" fmla="*/ 0 h 6858000"/>
              <a:gd name="connsiteX2" fmla="*/ 2324100 w 2324100"/>
              <a:gd name="connsiteY2" fmla="*/ 6858000 h 6858000"/>
              <a:gd name="connsiteX3" fmla="*/ 0 w 23241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100" h="6858000">
                <a:moveTo>
                  <a:pt x="0" y="0"/>
                </a:moveTo>
                <a:lnTo>
                  <a:pt x="2324100" y="0"/>
                </a:lnTo>
                <a:lnTo>
                  <a:pt x="232410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6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469380" y="1362635"/>
            <a:ext cx="8161020" cy="3826585"/>
          </a:xfrm>
          <a:custGeom>
            <a:avLst/>
            <a:gdLst>
              <a:gd name="connsiteX0" fmla="*/ 0 w 6800850"/>
              <a:gd name="connsiteY0" fmla="*/ 0 h 3188821"/>
              <a:gd name="connsiteX1" fmla="*/ 6800850 w 6800850"/>
              <a:gd name="connsiteY1" fmla="*/ 0 h 3188821"/>
              <a:gd name="connsiteX2" fmla="*/ 6800850 w 6800850"/>
              <a:gd name="connsiteY2" fmla="*/ 3188821 h 3188821"/>
              <a:gd name="connsiteX3" fmla="*/ 0 w 6800850"/>
              <a:gd name="connsiteY3" fmla="*/ 3188821 h 3188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0850" h="3188821">
                <a:moveTo>
                  <a:pt x="0" y="0"/>
                </a:moveTo>
                <a:lnTo>
                  <a:pt x="6800850" y="0"/>
                </a:lnTo>
                <a:lnTo>
                  <a:pt x="6800850" y="3188821"/>
                </a:lnTo>
                <a:lnTo>
                  <a:pt x="0" y="318882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43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5513CCA-F533-6C96-DDA5-A0F21A89AD53}"/>
              </a:ext>
            </a:extLst>
          </p:cNvPr>
          <p:cNvSpPr/>
          <p:nvPr userDrawn="1"/>
        </p:nvSpPr>
        <p:spPr>
          <a:xfrm>
            <a:off x="4392796" y="1963935"/>
            <a:ext cx="10237603" cy="6277659"/>
          </a:xfrm>
          <a:custGeom>
            <a:avLst/>
            <a:gdLst>
              <a:gd name="connsiteX0" fmla="*/ 0 w 6131183"/>
              <a:gd name="connsiteY0" fmla="*/ 0 h 6249021"/>
              <a:gd name="connsiteX1" fmla="*/ 6131183 w 6131183"/>
              <a:gd name="connsiteY1" fmla="*/ 0 h 6249021"/>
              <a:gd name="connsiteX2" fmla="*/ 6131183 w 6131183"/>
              <a:gd name="connsiteY2" fmla="*/ 6249021 h 6249021"/>
              <a:gd name="connsiteX3" fmla="*/ 0 w 6131183"/>
              <a:gd name="connsiteY3" fmla="*/ 6249021 h 6249021"/>
              <a:gd name="connsiteX4" fmla="*/ 0 w 6131183"/>
              <a:gd name="connsiteY4" fmla="*/ 0 h 6249021"/>
              <a:gd name="connsiteX0" fmla="*/ 869430 w 7000613"/>
              <a:gd name="connsiteY0" fmla="*/ 0 h 6249021"/>
              <a:gd name="connsiteX1" fmla="*/ 7000613 w 7000613"/>
              <a:gd name="connsiteY1" fmla="*/ 0 h 6249021"/>
              <a:gd name="connsiteX2" fmla="*/ 7000613 w 7000613"/>
              <a:gd name="connsiteY2" fmla="*/ 6249021 h 6249021"/>
              <a:gd name="connsiteX3" fmla="*/ 0 w 7000613"/>
              <a:gd name="connsiteY3" fmla="*/ 6249021 h 6249021"/>
              <a:gd name="connsiteX4" fmla="*/ 869430 w 7000613"/>
              <a:gd name="connsiteY4" fmla="*/ 0 h 6249021"/>
              <a:gd name="connsiteX0" fmla="*/ 4012067 w 10143250"/>
              <a:gd name="connsiteY0" fmla="*/ 0 h 6249021"/>
              <a:gd name="connsiteX1" fmla="*/ 10143250 w 10143250"/>
              <a:gd name="connsiteY1" fmla="*/ 0 h 6249021"/>
              <a:gd name="connsiteX2" fmla="*/ 10143250 w 10143250"/>
              <a:gd name="connsiteY2" fmla="*/ 6249021 h 6249021"/>
              <a:gd name="connsiteX3" fmla="*/ 3142637 w 10143250"/>
              <a:gd name="connsiteY3" fmla="*/ 6249021 h 6249021"/>
              <a:gd name="connsiteX4" fmla="*/ 4012067 w 10143250"/>
              <a:gd name="connsiteY4" fmla="*/ 0 h 6249021"/>
              <a:gd name="connsiteX0" fmla="*/ 3716676 w 10237603"/>
              <a:gd name="connsiteY0" fmla="*/ 0 h 6249021"/>
              <a:gd name="connsiteX1" fmla="*/ 10237603 w 10237603"/>
              <a:gd name="connsiteY1" fmla="*/ 0 h 6249021"/>
              <a:gd name="connsiteX2" fmla="*/ 10237603 w 10237603"/>
              <a:gd name="connsiteY2" fmla="*/ 6249021 h 6249021"/>
              <a:gd name="connsiteX3" fmla="*/ 3236990 w 10237603"/>
              <a:gd name="connsiteY3" fmla="*/ 6249021 h 6249021"/>
              <a:gd name="connsiteX4" fmla="*/ 3716676 w 10237603"/>
              <a:gd name="connsiteY4" fmla="*/ 0 h 624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603" h="6249021">
                <a:moveTo>
                  <a:pt x="3716676" y="0"/>
                </a:moveTo>
                <a:lnTo>
                  <a:pt x="10237603" y="0"/>
                </a:lnTo>
                <a:lnTo>
                  <a:pt x="10237603" y="6249021"/>
                </a:lnTo>
                <a:lnTo>
                  <a:pt x="3236990" y="6249021"/>
                </a:lnTo>
                <a:cubicBezTo>
                  <a:pt x="-4178144" y="4106053"/>
                  <a:pt x="3426866" y="2083007"/>
                  <a:pt x="3716676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3B00485-7538-5218-B07C-CA1AB56AB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225" y="1654"/>
            <a:ext cx="8521442" cy="6352651"/>
          </a:xfrm>
          <a:custGeom>
            <a:avLst/>
            <a:gdLst>
              <a:gd name="connsiteX0" fmla="*/ 9596 w 8876284"/>
              <a:gd name="connsiteY0" fmla="*/ 0 h 7375128"/>
              <a:gd name="connsiteX1" fmla="*/ 6401476 w 8876284"/>
              <a:gd name="connsiteY1" fmla="*/ 0 h 7375128"/>
              <a:gd name="connsiteX2" fmla="*/ 8876284 w 8876284"/>
              <a:gd name="connsiteY2" fmla="*/ 1470876 h 7375128"/>
              <a:gd name="connsiteX3" fmla="*/ 6428772 w 8876284"/>
              <a:gd name="connsiteY3" fmla="*/ 7360207 h 7375128"/>
              <a:gd name="connsiteX4" fmla="*/ 239190 w 8876284"/>
              <a:gd name="connsiteY4" fmla="*/ 7375128 h 7375128"/>
              <a:gd name="connsiteX5" fmla="*/ 0 w 8876284"/>
              <a:gd name="connsiteY5" fmla="*/ 7375128 h 7375128"/>
              <a:gd name="connsiteX6" fmla="*/ 0 w 8876284"/>
              <a:gd name="connsiteY6" fmla="*/ 6010303 h 7375128"/>
              <a:gd name="connsiteX7" fmla="*/ 263 w 8876284"/>
              <a:gd name="connsiteY7" fmla="*/ 3924423 h 7375128"/>
              <a:gd name="connsiteX0" fmla="*/ 9596 w 8521442"/>
              <a:gd name="connsiteY0" fmla="*/ 0 h 7375128"/>
              <a:gd name="connsiteX1" fmla="*/ 6401476 w 8521442"/>
              <a:gd name="connsiteY1" fmla="*/ 0 h 7375128"/>
              <a:gd name="connsiteX2" fmla="*/ 8521442 w 8521442"/>
              <a:gd name="connsiteY2" fmla="*/ 2263096 h 7375128"/>
              <a:gd name="connsiteX3" fmla="*/ 6428772 w 8521442"/>
              <a:gd name="connsiteY3" fmla="*/ 7360207 h 7375128"/>
              <a:gd name="connsiteX4" fmla="*/ 239190 w 8521442"/>
              <a:gd name="connsiteY4" fmla="*/ 7375128 h 7375128"/>
              <a:gd name="connsiteX5" fmla="*/ 0 w 8521442"/>
              <a:gd name="connsiteY5" fmla="*/ 7375128 h 7375128"/>
              <a:gd name="connsiteX6" fmla="*/ 0 w 8521442"/>
              <a:gd name="connsiteY6" fmla="*/ 6010303 h 7375128"/>
              <a:gd name="connsiteX7" fmla="*/ 263 w 8521442"/>
              <a:gd name="connsiteY7" fmla="*/ 3924423 h 7375128"/>
              <a:gd name="connsiteX8" fmla="*/ 9596 w 8521442"/>
              <a:gd name="connsiteY8" fmla="*/ 0 h 73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1442" h="7375128">
                <a:moveTo>
                  <a:pt x="9596" y="0"/>
                </a:moveTo>
                <a:lnTo>
                  <a:pt x="6401476" y="0"/>
                </a:lnTo>
                <a:lnTo>
                  <a:pt x="8521442" y="2263096"/>
                </a:lnTo>
                <a:lnTo>
                  <a:pt x="6428772" y="7360207"/>
                </a:lnTo>
                <a:lnTo>
                  <a:pt x="239190" y="7375128"/>
                </a:lnTo>
                <a:lnTo>
                  <a:pt x="0" y="7375128"/>
                </a:lnTo>
                <a:lnTo>
                  <a:pt x="0" y="6010303"/>
                </a:lnTo>
                <a:cubicBezTo>
                  <a:pt x="88" y="5315010"/>
                  <a:pt x="175" y="4619716"/>
                  <a:pt x="263" y="3924423"/>
                </a:cubicBezTo>
                <a:lnTo>
                  <a:pt x="9596" y="0"/>
                </a:lnTo>
                <a:close/>
              </a:path>
            </a:pathLst>
          </a:custGeom>
          <a:solidFill>
            <a:srgbClr val="030303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INSERT MAIN IMAGE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7450D0CA-E86D-7CF2-3AB2-7D7797B1E3E4}"/>
              </a:ext>
            </a:extLst>
          </p:cNvPr>
          <p:cNvSpPr/>
          <p:nvPr userDrawn="1"/>
        </p:nvSpPr>
        <p:spPr>
          <a:xfrm>
            <a:off x="-27708" y="6318913"/>
            <a:ext cx="7627586" cy="1922681"/>
          </a:xfrm>
          <a:custGeom>
            <a:avLst/>
            <a:gdLst>
              <a:gd name="connsiteX0" fmla="*/ 0 w 6728347"/>
              <a:gd name="connsiteY0" fmla="*/ 1909033 h 1909033"/>
              <a:gd name="connsiteX1" fmla="*/ 477258 w 6728347"/>
              <a:gd name="connsiteY1" fmla="*/ 0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0 w 6728347"/>
              <a:gd name="connsiteY0" fmla="*/ 1909033 h 1909033"/>
              <a:gd name="connsiteX1" fmla="*/ 272542 w 6728347"/>
              <a:gd name="connsiteY1" fmla="*/ 27295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978547 w 6455805"/>
              <a:gd name="connsiteY3" fmla="*/ 1909033 h 1922681"/>
              <a:gd name="connsiteX4" fmla="*/ 14061 w 6455805"/>
              <a:gd name="connsiteY4" fmla="*/ 1922681 h 1922681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964899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63624"/>
              <a:gd name="connsiteX1" fmla="*/ 0 w 6455805"/>
              <a:gd name="connsiteY1" fmla="*/ 27295 h 1963624"/>
              <a:gd name="connsiteX2" fmla="*/ 6455805 w 6455805"/>
              <a:gd name="connsiteY2" fmla="*/ 0 h 1963624"/>
              <a:gd name="connsiteX3" fmla="*/ 5787478 w 6455805"/>
              <a:gd name="connsiteY3" fmla="*/ 1963624 h 1963624"/>
              <a:gd name="connsiteX4" fmla="*/ 14061 w 6455805"/>
              <a:gd name="connsiteY4" fmla="*/ 1922681 h 1963624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773830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768806 w 6455805"/>
              <a:gd name="connsiteY3" fmla="*/ 1919831 h 1922681"/>
              <a:gd name="connsiteX4" fmla="*/ 14061 w 6455805"/>
              <a:gd name="connsiteY4" fmla="*/ 1922681 h 1922681"/>
              <a:gd name="connsiteX0" fmla="*/ 14061 w 7627586"/>
              <a:gd name="connsiteY0" fmla="*/ 1922681 h 1922681"/>
              <a:gd name="connsiteX1" fmla="*/ 0 w 7627586"/>
              <a:gd name="connsiteY1" fmla="*/ 27295 h 1922681"/>
              <a:gd name="connsiteX2" fmla="*/ 6455805 w 7627586"/>
              <a:gd name="connsiteY2" fmla="*/ 0 h 1922681"/>
              <a:gd name="connsiteX3" fmla="*/ 7627586 w 7627586"/>
              <a:gd name="connsiteY3" fmla="*/ 1919831 h 1922681"/>
              <a:gd name="connsiteX4" fmla="*/ 14061 w 7627586"/>
              <a:gd name="connsiteY4" fmla="*/ 1922681 h 192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586" h="1922681">
                <a:moveTo>
                  <a:pt x="14061" y="1922681"/>
                </a:moveTo>
                <a:lnTo>
                  <a:pt x="0" y="27295"/>
                </a:lnTo>
                <a:lnTo>
                  <a:pt x="6455805" y="0"/>
                </a:lnTo>
                <a:lnTo>
                  <a:pt x="7627586" y="1919831"/>
                </a:lnTo>
                <a:lnTo>
                  <a:pt x="14061" y="1922681"/>
                </a:lnTo>
                <a:close/>
              </a:path>
            </a:pathLst>
          </a:cu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7301" y="6708631"/>
            <a:ext cx="5855623" cy="1416987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Seller Info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9445CD-04BB-AF93-C724-C0FEDAC92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7301" y="3350929"/>
            <a:ext cx="5855623" cy="2371556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977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C050B-14E5-A346-AA9E-D10076157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924" b="0" i="0">
                <a:latin typeface="Franklin Gothic Medium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F1184FD-A793-CD49-8C28-AF0D6C38B5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5840" y="2206229"/>
            <a:ext cx="12618319" cy="3757612"/>
          </a:xfrm>
        </p:spPr>
        <p:txBody>
          <a:bodyPr/>
          <a:lstStyle>
            <a:lvl1pPr marL="0" indent="0">
              <a:buNone/>
              <a:defRPr/>
            </a:lvl1pPr>
            <a:lvl2pPr marL="545587" indent="0">
              <a:buNone/>
              <a:defRPr/>
            </a:lvl2pPr>
            <a:lvl3pPr marL="1091173" indent="0">
              <a:buNone/>
              <a:defRPr/>
            </a:lvl3pPr>
            <a:lvl4pPr marL="1636760" indent="0">
              <a:buNone/>
              <a:defRPr/>
            </a:lvl4pPr>
            <a:lvl5pPr marL="218234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874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72000" y="594360"/>
            <a:ext cx="6766560" cy="4960620"/>
          </a:xfrm>
          <a:custGeom>
            <a:avLst/>
            <a:gdLst>
              <a:gd name="connsiteX0" fmla="*/ 0 w 5638800"/>
              <a:gd name="connsiteY0" fmla="*/ 0 h 4133850"/>
              <a:gd name="connsiteX1" fmla="*/ 4410075 w 5638800"/>
              <a:gd name="connsiteY1" fmla="*/ 0 h 4133850"/>
              <a:gd name="connsiteX2" fmla="*/ 5638800 w 5638800"/>
              <a:gd name="connsiteY2" fmla="*/ 1228725 h 4133850"/>
              <a:gd name="connsiteX3" fmla="*/ 5638800 w 5638800"/>
              <a:gd name="connsiteY3" fmla="*/ 4133850 h 4133850"/>
              <a:gd name="connsiteX4" fmla="*/ 0 w 5638800"/>
              <a:gd name="connsiteY4" fmla="*/ 4133850 h 41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8800" h="4133850">
                <a:moveTo>
                  <a:pt x="0" y="0"/>
                </a:moveTo>
                <a:lnTo>
                  <a:pt x="4410075" y="0"/>
                </a:lnTo>
                <a:lnTo>
                  <a:pt x="5638800" y="1228725"/>
                </a:lnTo>
                <a:lnTo>
                  <a:pt x="5638800" y="4133850"/>
                </a:lnTo>
                <a:lnTo>
                  <a:pt x="0" y="41338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4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00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39" y="819151"/>
            <a:ext cx="9036050" cy="94141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marL="891540" indent="-342900">
              <a:buFontTx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marL="1508760" indent="-411480">
              <a:buFontTx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marL="2103120" indent="-457200">
              <a:buFontTx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marL="2651760" indent="-457200">
              <a:buFontTx/>
              <a:defRPr sz="3600">
                <a:latin typeface="Oswald"/>
                <a:ea typeface="Oswald"/>
                <a:cs typeface="Oswald"/>
                <a:sym typeface="Oswald"/>
              </a:defRPr>
            </a:lvl5pPr>
          </a:lstStyle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404939" y="1979209"/>
            <a:ext cx="9036050" cy="171926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920">
                <a:latin typeface="Spartan Regular"/>
                <a:ea typeface="Spartan Regular"/>
                <a:cs typeface="Spartan Regular"/>
                <a:sym typeface="Spartan Regular"/>
              </a:defRPr>
            </a:lvl1pPr>
          </a:lstStyle>
          <a:p>
            <a:r>
              <a:t>edit master text styles</a:t>
            </a:r>
          </a:p>
        </p:txBody>
      </p:sp>
      <p:sp>
        <p:nvSpPr>
          <p:cNvPr id="139" name="Rectangle 7"/>
          <p:cNvSpPr/>
          <p:nvPr/>
        </p:nvSpPr>
        <p:spPr>
          <a:xfrm>
            <a:off x="12364873" y="7397086"/>
            <a:ext cx="1843667" cy="851255"/>
          </a:xfrm>
          <a:prstGeom prst="rect">
            <a:avLst/>
          </a:prstGeom>
          <a:solidFill>
            <a:srgbClr val="EF4136"/>
          </a:solidFill>
          <a:ln w="12700">
            <a:miter lim="400000"/>
          </a:ln>
        </p:spPr>
        <p:txBody>
          <a:bodyPr lIns="54863" rIns="54863" anchor="ctr"/>
          <a:lstStyle/>
          <a:p>
            <a:pPr algn="ctr">
              <a:defRPr sz="1900">
                <a:solidFill>
                  <a:srgbClr val="FFFFFF"/>
                </a:solidFill>
                <a:latin typeface="Spartan Regular"/>
                <a:ea typeface="Spartan Regular"/>
                <a:cs typeface="Spartan Regular"/>
                <a:sym typeface="Spartan Regular"/>
              </a:defRPr>
            </a:pPr>
            <a:endParaRPr sz="2280"/>
          </a:p>
        </p:txBody>
      </p:sp>
      <p:pic>
        <p:nvPicPr>
          <p:cNvPr id="14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6465" y="7655682"/>
            <a:ext cx="1340483" cy="33406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71360" y="7406641"/>
            <a:ext cx="3413760" cy="4419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84568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3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6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0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7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0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50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6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6" r:id="rId14"/>
    <p:sldLayoutId id="2147483685" r:id="rId15"/>
    <p:sldLayoutId id="2147483687" r:id="rId16"/>
    <p:sldLayoutId id="2147483679" r:id="rId17"/>
    <p:sldLayoutId id="2147483680" r:id="rId18"/>
    <p:sldLayoutId id="2147483681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b="1" i="0" kern="1200">
          <a:solidFill>
            <a:schemeClr val="tx1"/>
          </a:solidFill>
          <a:latin typeface="Avenir Next Demi Bold" panose="020B0503020202020204" pitchFamily="34" charset="0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t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ewresearch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BA527-1D3F-EC00-E97C-5EEB6FE57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5ADE715-0F1E-D641-F723-B3AC01798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340" y="3982750"/>
            <a:ext cx="6521160" cy="2371556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latin typeface="Avenir Next Demi Bold"/>
              </a:rPr>
              <a:t>IGNITE YOUR REACH </a:t>
            </a:r>
            <a:br>
              <a:rPr lang="en-US" sz="4300" dirty="0">
                <a:latin typeface="Avenir Next Demi Bold" panose="020B0503020202020204" pitchFamily="34" charset="0"/>
              </a:rPr>
            </a:br>
            <a:r>
              <a:rPr lang="en-US" sz="5000" dirty="0">
                <a:latin typeface="Avenir Next Demi Bold"/>
              </a:rPr>
              <a:t>Digital Training</a:t>
            </a:r>
            <a:endParaRPr lang="en-US" sz="5000" dirty="0">
              <a:latin typeface="Avenir Next Demi Bold" panose="020B0503020202020204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EDF955B-8A28-9C00-B7E9-12DE1B8D6889}"/>
              </a:ext>
            </a:extLst>
          </p:cNvPr>
          <p:cNvSpPr txBox="1">
            <a:spLocks/>
          </p:cNvSpPr>
          <p:nvPr/>
        </p:nvSpPr>
        <p:spPr>
          <a:xfrm>
            <a:off x="-22225" y="7648523"/>
            <a:ext cx="6423025" cy="46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/>
              <a:t>WHERE YOUR COMMUNITY WATCHES, WE CONNECT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4F011A1-0125-A756-DC88-F658EDFB55E7}"/>
              </a:ext>
            </a:extLst>
          </p:cNvPr>
          <p:cNvSpPr txBox="1">
            <a:spLocks/>
          </p:cNvSpPr>
          <p:nvPr/>
        </p:nvSpPr>
        <p:spPr>
          <a:xfrm>
            <a:off x="-34290" y="7784856"/>
            <a:ext cx="6408202" cy="444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/>
              <a:t>WHERE YOUR COMMUNITY WATCHES, WE CONNECT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4F011A1-0125-A756-DC88-F658EDFB55E7}"/>
              </a:ext>
            </a:extLst>
          </p:cNvPr>
          <p:cNvSpPr txBox="1">
            <a:spLocks/>
          </p:cNvSpPr>
          <p:nvPr/>
        </p:nvSpPr>
        <p:spPr>
          <a:xfrm>
            <a:off x="-41148" y="9341827"/>
            <a:ext cx="7689842" cy="533693"/>
          </a:xfrm>
          <a:prstGeom prst="rect">
            <a:avLst/>
          </a:prstGeom>
        </p:spPr>
        <p:txBody>
          <a:bodyPr vert="horz" lIns="109728" tIns="54864" rIns="109728" bIns="54864" rtlCol="0" anchor="t">
            <a:normAutofit/>
          </a:bodyPr>
          <a:lstStyle>
            <a:defPPr>
              <a:defRPr lang="en-US"/>
            </a:defPPr>
            <a:lvl1pPr marL="0"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Avenir Next Demi Bold" panose="020B0503020202020204" pitchFamily="34" charset="0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i="1"/>
              <a:t>WHERE YOUR COMMUNITY WATCHES, WE CONNECT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4F011A1-0125-A756-DC88-F658EDFB55E7}"/>
              </a:ext>
            </a:extLst>
          </p:cNvPr>
          <p:cNvSpPr txBox="1">
            <a:spLocks/>
          </p:cNvSpPr>
          <p:nvPr/>
        </p:nvSpPr>
        <p:spPr>
          <a:xfrm>
            <a:off x="-41148" y="9341827"/>
            <a:ext cx="7689842" cy="533693"/>
          </a:xfrm>
          <a:prstGeom prst="rect">
            <a:avLst/>
          </a:prstGeom>
        </p:spPr>
        <p:txBody>
          <a:bodyPr vert="horz" lIns="109728" tIns="54864" rIns="109728" bIns="54864" rtlCol="0" anchor="t">
            <a:normAutofit/>
          </a:bodyPr>
          <a:lstStyle>
            <a:defPPr>
              <a:defRPr lang="en-US"/>
            </a:defPPr>
            <a:lvl1pPr marL="0"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Avenir Next Demi Bold" panose="020B0503020202020204" pitchFamily="34" charset="0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i="1"/>
              <a:t>WHERE YOUR COMMUNITY WATCHES, WE CONNECT</a:t>
            </a:r>
          </a:p>
        </p:txBody>
      </p:sp>
      <p:pic>
        <p:nvPicPr>
          <p:cNvPr id="10" name="Picture 9" descr="Mills Marketing | Financial Marketing">
            <a:extLst>
              <a:ext uri="{FF2B5EF4-FFF2-40B4-BE49-F238E27FC236}">
                <a16:creationId xmlns:a16="http://schemas.microsoft.com/office/drawing/2014/main" id="{FBFDE363-D3CC-A19E-588B-24FAADFAD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118" y="245426"/>
            <a:ext cx="3683477" cy="1333635"/>
          </a:xfrm>
          <a:prstGeom prst="rect">
            <a:avLst/>
          </a:prstGeom>
        </p:spPr>
      </p:pic>
      <p:pic>
        <p:nvPicPr>
          <p:cNvPr id="11" name="Picture 10" descr="Careers - Townsquare Ignite">
            <a:extLst>
              <a:ext uri="{FF2B5EF4-FFF2-40B4-BE49-F238E27FC236}">
                <a16:creationId xmlns:a16="http://schemas.microsoft.com/office/drawing/2014/main" id="{2775D882-2431-9C6B-0D76-7A4BC598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608" y="6631360"/>
            <a:ext cx="2743200" cy="1246909"/>
          </a:xfrm>
          <a:prstGeom prst="rect">
            <a:avLst/>
          </a:prstGeom>
        </p:spPr>
      </p:pic>
      <p:pic>
        <p:nvPicPr>
          <p:cNvPr id="14" name="Picture Placeholder 13" descr="A person looking at a computer screen&#10;&#10;AI-generated content may be incorrect.">
            <a:extLst>
              <a:ext uri="{FF2B5EF4-FFF2-40B4-BE49-F238E27FC236}">
                <a16:creationId xmlns:a16="http://schemas.microsoft.com/office/drawing/2014/main" id="{BB94B803-88F3-B9F7-E160-E8FCE561AE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12275" r="12275"/>
          <a:stretch/>
        </p:blipFill>
        <p:spPr/>
      </p:pic>
    </p:spTree>
    <p:extLst>
      <p:ext uri="{BB962C8B-B14F-4D97-AF65-F5344CB8AC3E}">
        <p14:creationId xmlns:p14="http://schemas.microsoft.com/office/powerpoint/2010/main" val="3232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0"/>
    </mc:Choice>
    <mc:Fallback xmlns="">
      <p:transition spd="slow" advTm="814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206202" y="66045"/>
            <a:ext cx="7386624" cy="774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L="0" marR="0" indent="0" algn="l" defTabSz="109728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54864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109728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64592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219456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74320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329184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84048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438912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sz="3600" b="1" dirty="0"/>
              <a:t>Sell solutions, not products</a:t>
            </a:r>
          </a:p>
        </p:txBody>
      </p:sp>
      <p:sp>
        <p:nvSpPr>
          <p:cNvPr id="201" name="To focus on customer solutions we have to simplify the offerings and give autonomy to buying team to optimize for goals"/>
          <p:cNvSpPr txBox="1"/>
          <p:nvPr/>
        </p:nvSpPr>
        <p:spPr>
          <a:xfrm>
            <a:off x="567976" y="1025360"/>
            <a:ext cx="13522715" cy="890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4863" rIns="54863">
            <a:spAutoFit/>
          </a:bodyPr>
          <a:lstStyle>
            <a:defPPr marL="0" marR="0" indent="0" algn="l" defTabSz="109728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54864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109728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64592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219456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74320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329184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84048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438912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sz="2592"/>
              <a:t>To focus on customer solutions we have to simplify the offerings and give autonomy to buying team to optimize for goals</a:t>
            </a:r>
          </a:p>
        </p:txBody>
      </p:sp>
      <p:pic>
        <p:nvPicPr>
          <p:cNvPr id="202" name="Picture 59" descr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685" y="1335801"/>
            <a:ext cx="2145397" cy="1958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57" descr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9574" y="1464471"/>
            <a:ext cx="1998112" cy="182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53" descr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406" y="1557675"/>
            <a:ext cx="2097277" cy="1914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cture 55" descr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644" y="1561121"/>
            <a:ext cx="2097277" cy="1914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527" y="1464470"/>
            <a:ext cx="2399210" cy="1701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571" y="1433864"/>
            <a:ext cx="2097277" cy="167782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8" name="Table 12"/>
          <p:cNvGraphicFramePr/>
          <p:nvPr>
            <p:extLst>
              <p:ext uri="{D42A27DB-BD31-4B8C-83A1-F6EECF244321}">
                <p14:modId xmlns:p14="http://schemas.microsoft.com/office/powerpoint/2010/main" val="428233324"/>
              </p:ext>
            </p:extLst>
          </p:nvPr>
        </p:nvGraphicFramePr>
        <p:xfrm>
          <a:off x="320208" y="3128103"/>
          <a:ext cx="14102495" cy="3687661"/>
        </p:xfrm>
        <a:graphic>
          <a:graphicData uri="http://schemas.openxmlformats.org/drawingml/2006/table">
            <a:tbl>
              <a:tblPr firstRow="1" bandRow="1"/>
              <a:tblGrid>
                <a:gridCol w="2820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0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0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0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20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8701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>
                          <a:solidFill>
                            <a:srgbClr val="FFFFFF"/>
                          </a:solidFill>
                        </a:rPr>
                        <a:t>Build Awareness</a:t>
                      </a:r>
                    </a:p>
                  </a:txBody>
                  <a:tcPr marL="45720" marR="45720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>
                          <a:solidFill>
                            <a:srgbClr val="FFFFFF"/>
                          </a:solidFill>
                        </a:rPr>
                        <a:t>Generate Traffic</a:t>
                      </a:r>
                    </a:p>
                  </a:txBody>
                  <a:tcPr marL="45720" marR="45720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>
                          <a:solidFill>
                            <a:srgbClr val="FFFFFF"/>
                          </a:solidFill>
                        </a:rPr>
                        <a:t>Foot Traffic</a:t>
                      </a:r>
                    </a:p>
                  </a:txBody>
                  <a:tcPr marL="45720" marR="45720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>
                          <a:solidFill>
                            <a:srgbClr val="FFFFFF"/>
                          </a:solidFill>
                        </a:rPr>
                        <a:t>Lead Generation</a:t>
                      </a:r>
                    </a:p>
                  </a:txBody>
                  <a:tcPr marL="45720" marR="45720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>
                          <a:solidFill>
                            <a:srgbClr val="FFFFFF"/>
                          </a:solidFill>
                        </a:rPr>
                        <a:t>Sales</a:t>
                      </a:r>
                    </a:p>
                  </a:txBody>
                  <a:tcPr marL="45720" marR="45720" horzOverflow="overflow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960"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Local Radio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Programmatic Audio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YouTube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 err="1"/>
                        <a:t>Preroll</a:t>
                      </a:r>
                      <a:r>
                        <a:rPr sz="1800" dirty="0"/>
                        <a:t> Video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Facebook </a:t>
                      </a:r>
                      <a:r>
                        <a:rPr sz="1800" dirty="0" err="1"/>
                        <a:t>Thruplay</a:t>
                      </a:r>
                      <a:endParaRPr sz="1800"/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Tik Tok Awareness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Snap Chat Awareness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Amped Display + RON Programmatic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Pinterest Awareness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</a:pPr>
                      <a:r>
                        <a:rPr lang="en-US" sz="1800" dirty="0"/>
                        <a:t>Streaming Television</a:t>
                      </a:r>
                      <a:endParaRPr sz="1800" dirty="0"/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Programmatic Display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Facebook Link Click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Twitter Link Click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Snap Chat Swipe Ups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Tik Tok Link Clicks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SEM Maximize Clicks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Pinterest Link Clicks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LinkedIn Link Clicks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Addressable Display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Addressable Video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Addressable STV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Conversion Zones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SEM Form </a:t>
                      </a:r>
                      <a:r>
                        <a:rPr sz="1700" dirty="0" err="1"/>
                        <a:t>Opt</a:t>
                      </a:r>
                      <a:r>
                        <a:rPr sz="1700" dirty="0"/>
                        <a:t> / Calls</a:t>
                      </a:r>
                    </a:p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Facebook Lead Gen</a:t>
                      </a:r>
                    </a:p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LinkedIn Lead Gen</a:t>
                      </a:r>
                    </a:p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Facebook Messenger Ads</a:t>
                      </a:r>
                    </a:p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Facebook Conversion Ads</a:t>
                      </a:r>
                    </a:p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Twitter Conversion Ads</a:t>
                      </a:r>
                    </a:p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Pinterest Conversion Ads</a:t>
                      </a:r>
                    </a:p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TikTok Conversion Ads</a:t>
                      </a:r>
                    </a:p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Email + Match-back Report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Google Performance Max</a:t>
                      </a:r>
                    </a:p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Facebook Catalog Sales</a:t>
                      </a:r>
                    </a:p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Facebook Advantage </a:t>
                      </a:r>
                      <a:r>
                        <a:rPr lang="en-US" sz="1700" dirty="0"/>
                        <a:t>Sales</a:t>
                      </a:r>
                    </a:p>
                    <a:p>
                      <a:pPr marL="342265" indent="-342265" algn="l">
                        <a:buSzPct val="100000"/>
                        <a:buFont typeface="Arial"/>
                        <a:buChar char="•"/>
                        <a:defRPr sz="1400"/>
                      </a:pPr>
                      <a:r>
                        <a:rPr sz="1700" dirty="0"/>
                        <a:t>TikTok shopping Ads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206202" y="66045"/>
            <a:ext cx="7386624" cy="774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L="0" marR="0" indent="0" algn="l" defTabSz="109728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54864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109728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64592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219456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74320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329184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84048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438912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sz="4000" b="1" dirty="0"/>
              <a:t>Understand your Clients Needs</a:t>
            </a:r>
          </a:p>
        </p:txBody>
      </p:sp>
      <p:graphicFrame>
        <p:nvGraphicFramePr>
          <p:cNvPr id="189" name="Table 12"/>
          <p:cNvGraphicFramePr/>
          <p:nvPr>
            <p:extLst>
              <p:ext uri="{D42A27DB-BD31-4B8C-83A1-F6EECF244321}">
                <p14:modId xmlns:p14="http://schemas.microsoft.com/office/powerpoint/2010/main" val="2464991472"/>
              </p:ext>
            </p:extLst>
          </p:nvPr>
        </p:nvGraphicFramePr>
        <p:xfrm>
          <a:off x="248065" y="2147693"/>
          <a:ext cx="13661210" cy="4791456"/>
        </p:xfrm>
        <a:graphic>
          <a:graphicData uri="http://schemas.openxmlformats.org/drawingml/2006/table">
            <a:tbl>
              <a:tblPr firstRow="1" bandRow="1"/>
              <a:tblGrid>
                <a:gridCol w="2732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2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2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22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22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2416">
                <a:tc>
                  <a:txBody>
                    <a:bodyPr/>
                    <a:lstStyle/>
                    <a:p>
                      <a:pPr algn="ctr">
                        <a:defRPr sz="3700"/>
                      </a:pPr>
                      <a:r>
                        <a:rPr sz="4400" dirty="0">
                          <a:solidFill>
                            <a:schemeClr val="bg1"/>
                          </a:solidFill>
                        </a:rPr>
                        <a:t>S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defRPr sz="1500"/>
                      </a:pPr>
                      <a:r>
                        <a:rPr sz="1800" dirty="0">
                          <a:solidFill>
                            <a:schemeClr val="bg1"/>
                          </a:solidFill>
                        </a:rPr>
                        <a:t>Specific</a:t>
                      </a:r>
                    </a:p>
                  </a:txBody>
                  <a:tcPr marL="45720" marR="45720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700"/>
                      </a:pPr>
                      <a:r>
                        <a:rPr sz="4400" dirty="0">
                          <a:solidFill>
                            <a:schemeClr val="bg1"/>
                          </a:solidFill>
                        </a:rPr>
                        <a:t>M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defRPr sz="1500"/>
                      </a:pPr>
                      <a:r>
                        <a:rPr sz="1800" dirty="0">
                          <a:solidFill>
                            <a:schemeClr val="bg1"/>
                          </a:solidFill>
                        </a:rPr>
                        <a:t>Measurable</a:t>
                      </a:r>
                    </a:p>
                  </a:txBody>
                  <a:tcPr marL="45720" marR="45720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700"/>
                      </a:pPr>
                      <a:r>
                        <a:rPr sz="4400" dirty="0">
                          <a:solidFill>
                            <a:schemeClr val="bg1"/>
                          </a:solidFill>
                        </a:rPr>
                        <a:t>A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defRPr sz="1500"/>
                      </a:pPr>
                      <a:r>
                        <a:rPr sz="1800" dirty="0">
                          <a:solidFill>
                            <a:schemeClr val="bg1"/>
                          </a:solidFill>
                        </a:rPr>
                        <a:t>Achievable</a:t>
                      </a:r>
                    </a:p>
                  </a:txBody>
                  <a:tcPr marL="45720" marR="45720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700"/>
                      </a:pPr>
                      <a:r>
                        <a:rPr sz="4400" dirty="0">
                          <a:solidFill>
                            <a:schemeClr val="bg1"/>
                          </a:solidFill>
                        </a:rPr>
                        <a:t>R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defRPr sz="1500"/>
                      </a:pPr>
                      <a:r>
                        <a:rPr sz="1800" dirty="0">
                          <a:solidFill>
                            <a:schemeClr val="bg1"/>
                          </a:solidFill>
                        </a:rPr>
                        <a:t>Relevant</a:t>
                      </a:r>
                    </a:p>
                  </a:txBody>
                  <a:tcPr marL="45720" marR="45720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700"/>
                      </a:pPr>
                      <a:r>
                        <a:rPr sz="4400" dirty="0">
                          <a:solidFill>
                            <a:schemeClr val="bg1"/>
                          </a:solidFill>
                        </a:rPr>
                        <a:t>T</a:t>
                      </a:r>
                      <a:endParaRPr sz="1800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defRPr sz="1500"/>
                      </a:pPr>
                      <a:r>
                        <a:rPr sz="1800" dirty="0">
                          <a:solidFill>
                            <a:schemeClr val="bg1"/>
                          </a:solidFill>
                        </a:rPr>
                        <a:t>Timely</a:t>
                      </a:r>
                    </a:p>
                  </a:txBody>
                  <a:tcPr marL="45720" marR="45720" horzOverflow="overflow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rgbClr val="FFFFFF"/>
                          </a:solidFill>
                        </a:rPr>
                        <a:t>What do you want to do?</a:t>
                      </a:r>
                    </a:p>
                  </a:txBody>
                  <a:tcPr marL="45720" marR="4572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rgbClr val="FFFFFF"/>
                          </a:solidFill>
                        </a:rPr>
                        <a:t>How will measure success?</a:t>
                      </a:r>
                    </a:p>
                  </a:txBody>
                  <a:tcPr marL="45720" marR="4572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rgbClr val="FFFFFF"/>
                          </a:solidFill>
                        </a:rPr>
                        <a:t>Is it possible to achieve your goals?</a:t>
                      </a:r>
                    </a:p>
                  </a:txBody>
                  <a:tcPr marL="45720" marR="4572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rgbClr val="FFFFFF"/>
                          </a:solidFill>
                        </a:rPr>
                        <a:t>What is the goal worth?</a:t>
                      </a:r>
                    </a:p>
                  </a:txBody>
                  <a:tcPr marL="45720" marR="45720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rgbClr val="FFFFFF"/>
                          </a:solidFill>
                        </a:rPr>
                        <a:t>Within what time frame do you want to achieve your goal?</a:t>
                      </a:r>
                    </a:p>
                  </a:txBody>
                  <a:tcPr marL="45720" marR="45720" horzOverflow="overflow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4640"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Define your goals clearly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What do you want to accomplish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How are these goals currently achieved?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Why are you looking to increase your goal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Are there any constraints?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Can we track the progress and measure the outcome?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How will you know when your goal is achieved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Is the goal reasonable enough to be accomplished?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What would limit us achieving the goal?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What is the value of the goal completion?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Is each goal completion the same value?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What is the lifetime value of the goal completion?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Within what time do you want to reach your goals</a:t>
                      </a:r>
                    </a:p>
                    <a:p>
                      <a:pPr marL="342900" indent="-342900" algn="l">
                        <a:buSzPct val="100000"/>
                        <a:buFont typeface="Arial"/>
                        <a:buChar char="•"/>
                        <a:defRPr sz="1500"/>
                      </a:pPr>
                      <a:r>
                        <a:rPr sz="1800" dirty="0"/>
                        <a:t>Is there a seasonality that comes into play reaching the goals and the value of the goals?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0" name="To sell effective campaigns we must understand the goals of the customers and how we plan to achieve them"/>
          <p:cNvSpPr txBox="1"/>
          <p:nvPr/>
        </p:nvSpPr>
        <p:spPr>
          <a:xfrm>
            <a:off x="567976" y="1025360"/>
            <a:ext cx="12255056" cy="890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4863" rIns="54863">
            <a:spAutoFit/>
          </a:bodyPr>
          <a:lstStyle>
            <a:defPPr marL="0" marR="0" indent="0" algn="l" defTabSz="109728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54864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109728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64592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219456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74320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329184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84048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4389120" algn="l" defTabSz="10972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sz="2592"/>
              <a:t>To sell effective campaigns we must understand the goals of the customers and how we plan to achieve them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lue and black background with squares and lines&#10;&#10;AI-generated content may be incorrect.">
            <a:extLst>
              <a:ext uri="{FF2B5EF4-FFF2-40B4-BE49-F238E27FC236}">
                <a16:creationId xmlns:a16="http://schemas.microsoft.com/office/drawing/2014/main" id="{D2F2C0B9-2FB3-F7E9-42C7-3F9C12F4E1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7891" r="27891"/>
          <a:stretch/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6C4652-D61F-D67D-6255-81CDC96423B7}"/>
              </a:ext>
            </a:extLst>
          </p:cNvPr>
          <p:cNvSpPr txBox="1"/>
          <p:nvPr/>
        </p:nvSpPr>
        <p:spPr>
          <a:xfrm>
            <a:off x="5455556" y="418787"/>
            <a:ext cx="8647396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dirty="0">
                <a:ea typeface="Calibri"/>
                <a:cs typeface="Calibri"/>
              </a:rPr>
              <a:t>AGENDA</a:t>
            </a:r>
          </a:p>
          <a:p>
            <a:pPr algn="l"/>
            <a:endParaRPr lang="en-US" sz="4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4000" dirty="0">
                <a:ea typeface="Calibri"/>
                <a:cs typeface="Calibri"/>
              </a:rPr>
              <a:t>Trends in Digital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>
                <a:ea typeface="Calibri"/>
                <a:cs typeface="Calibri"/>
              </a:rPr>
              <a:t>Tactics by Funnel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>
                <a:ea typeface="Calibri"/>
                <a:cs typeface="Calibri"/>
              </a:rPr>
              <a:t>Customer Needs Analysis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>
                <a:ea typeface="Calibri"/>
                <a:cs typeface="Calibri"/>
              </a:rPr>
              <a:t>Strategy for KPI</a:t>
            </a:r>
          </a:p>
        </p:txBody>
      </p:sp>
    </p:spTree>
    <p:extLst>
      <p:ext uri="{BB962C8B-B14F-4D97-AF65-F5344CB8AC3E}">
        <p14:creationId xmlns:p14="http://schemas.microsoft.com/office/powerpoint/2010/main" val="1415206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480560" cy="8229600"/>
          </a:xfrm>
          <a:prstGeom prst="rect">
            <a:avLst/>
          </a:pr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315C2-753F-844C-4B35-A9CB28538345}"/>
              </a:ext>
            </a:extLst>
          </p:cNvPr>
          <p:cNvSpPr txBox="1"/>
          <p:nvPr/>
        </p:nvSpPr>
        <p:spPr>
          <a:xfrm>
            <a:off x="8648700" y="381000"/>
            <a:ext cx="5500509" cy="25545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THE EVOLVING STREAMING </a:t>
            </a:r>
            <a:b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</a:br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&amp; LINEAR TV LANDSCAPE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5C27B-CC53-7EC1-AA9C-8A79D9CC30D9}"/>
              </a:ext>
            </a:extLst>
          </p:cNvPr>
          <p:cNvSpPr txBox="1"/>
          <p:nvPr/>
        </p:nvSpPr>
        <p:spPr>
          <a:xfrm>
            <a:off x="8648700" y="3114079"/>
            <a:ext cx="5500509" cy="830993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id-ID" sz="2400" b="1" dirty="0">
                <a:latin typeface="Arial"/>
                <a:ea typeface="Open Sans"/>
                <a:cs typeface="Arial"/>
              </a:rPr>
              <a:t>May 2025 - STREAMING </a:t>
            </a:r>
            <a:br>
              <a:rPr lang="id-ID" sz="24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id-ID" sz="2400" b="1" dirty="0">
                <a:latin typeface="Arial"/>
                <a:ea typeface="Open Sans"/>
                <a:cs typeface="Arial"/>
              </a:rPr>
              <a:t>HITS 44.8% OF U.S. TV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D8BBD-F3A9-B56E-92C4-2E851530436E}"/>
              </a:ext>
            </a:extLst>
          </p:cNvPr>
          <p:cNvSpPr txBox="1"/>
          <p:nvPr/>
        </p:nvSpPr>
        <p:spPr>
          <a:xfrm>
            <a:off x="8648700" y="4279841"/>
            <a:ext cx="5500509" cy="2472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indent="-285115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/>
                <a:cs typeface="Arial"/>
              </a:rPr>
              <a:t>Dominant Market Share: </a:t>
            </a:r>
            <a:r>
              <a:rPr lang="en-US" sz="1400" dirty="0">
                <a:latin typeface="Arial"/>
                <a:cs typeface="Arial"/>
              </a:rPr>
              <a:t>Streaming accounts for </a:t>
            </a:r>
            <a:r>
              <a:rPr lang="en-US" sz="1400" b="1" dirty="0">
                <a:latin typeface="Arial"/>
                <a:cs typeface="Arial"/>
              </a:rPr>
              <a:t>44.8% of total TV usage</a:t>
            </a:r>
            <a:r>
              <a:rPr lang="en-US" sz="1400" dirty="0">
                <a:latin typeface="Arial"/>
                <a:cs typeface="Arial"/>
              </a:rPr>
              <a:t>, surpassing both cable (24.1%) and broadcast (20.1%), indicating where audiences are shifting.</a:t>
            </a:r>
          </a:p>
          <a:p>
            <a:pPr marL="285115" indent="-285115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/>
                <a:cs typeface="Arial"/>
              </a:rPr>
              <a:t>Precise Targeting: </a:t>
            </a:r>
            <a:r>
              <a:rPr lang="en-US" sz="1400" dirty="0">
                <a:latin typeface="Arial"/>
                <a:cs typeface="Arial"/>
              </a:rPr>
              <a:t>Unlike linear TV, </a:t>
            </a:r>
            <a:r>
              <a:rPr lang="en-US" sz="1400" b="1" dirty="0">
                <a:latin typeface="Arial"/>
                <a:cs typeface="Arial"/>
              </a:rPr>
              <a:t>streaming platforms enable advanced audience targeting</a:t>
            </a:r>
            <a:r>
              <a:rPr lang="en-US" sz="1400" dirty="0">
                <a:latin typeface="Arial"/>
                <a:cs typeface="Arial"/>
              </a:rPr>
              <a:t> and personalized ad delivery, maximizing ROI. </a:t>
            </a:r>
          </a:p>
          <a:p>
            <a:pPr marL="285115" indent="-285115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/>
                <a:cs typeface="Arial"/>
              </a:rPr>
              <a:t>Growing Momentum: </a:t>
            </a:r>
            <a:r>
              <a:rPr lang="en-US" sz="1400" dirty="0">
                <a:latin typeface="Arial"/>
                <a:cs typeface="Arial"/>
              </a:rPr>
              <a:t>As streaming outpaces traditional TV, </a:t>
            </a:r>
            <a:r>
              <a:rPr lang="en-US" sz="1400" b="1" dirty="0">
                <a:latin typeface="Arial"/>
                <a:cs typeface="Arial"/>
              </a:rPr>
              <a:t>ad dollars are following audience behavior</a:t>
            </a:r>
            <a:r>
              <a:rPr lang="en-US" sz="1400" dirty="0">
                <a:latin typeface="Arial"/>
                <a:cs typeface="Arial"/>
              </a:rPr>
              <a:t>, making it critical to invest in streaming for long-term brand exposure.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6156F-9168-0734-85AC-5A68A3B43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00273"/>
            <a:ext cx="2195981" cy="9418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5AC7D5-9BAD-BC17-4167-E79EC4BF12BE}"/>
              </a:ext>
            </a:extLst>
          </p:cNvPr>
          <p:cNvSpPr txBox="1"/>
          <p:nvPr/>
        </p:nvSpPr>
        <p:spPr>
          <a:xfrm>
            <a:off x="1107583" y="6825802"/>
            <a:ext cx="337426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/>
                <a:ea typeface="PT Serif"/>
                <a:cs typeface="PT Serif"/>
              </a:rPr>
              <a:t>Share of total U.S. TV time in May 2025.   (Nielsen)</a:t>
            </a:r>
            <a:endParaRPr lang="en-US" sz="80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Picture 1" descr="A pie chart with text and numbers&#10;&#10;AI-generated content may be incorrect.">
            <a:extLst>
              <a:ext uri="{FF2B5EF4-FFF2-40B4-BE49-F238E27FC236}">
                <a16:creationId xmlns:a16="http://schemas.microsoft.com/office/drawing/2014/main" id="{8C15F1CD-DDE8-06FD-4C02-B4FEBFC84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048109"/>
            <a:ext cx="8172810" cy="44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0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E391E8A-395B-2DD6-4835-F44574A38174}"/>
              </a:ext>
            </a:extLst>
          </p:cNvPr>
          <p:cNvSpPr/>
          <p:nvPr/>
        </p:nvSpPr>
        <p:spPr>
          <a:xfrm>
            <a:off x="0" y="0"/>
            <a:ext cx="7315200" cy="8229600"/>
          </a:xfrm>
          <a:prstGeom prst="rect">
            <a:avLst/>
          </a:prstGeom>
          <a:solidFill>
            <a:srgbClr val="0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592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48C879-6E4D-7B81-7840-169236F0A9B0}"/>
              </a:ext>
            </a:extLst>
          </p:cNvPr>
          <p:cNvSpPr txBox="1"/>
          <p:nvPr/>
        </p:nvSpPr>
        <p:spPr>
          <a:xfrm>
            <a:off x="442759" y="1022906"/>
            <a:ext cx="6429682" cy="132343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ln w="19050">
                  <a:noFill/>
                </a:ln>
                <a:solidFill>
                  <a:schemeClr val="bg1"/>
                </a:solidFill>
                <a:latin typeface="Avenir Next Demi Bold" panose="020B0503020202020204" pitchFamily="34" charset="0"/>
              </a:rPr>
              <a:t>DEMOGRAPHICS OF STREAMING TV USERS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A22AD5-B697-7603-BD70-50B2E186008C}"/>
              </a:ext>
            </a:extLst>
          </p:cNvPr>
          <p:cNvSpPr txBox="1"/>
          <p:nvPr/>
        </p:nvSpPr>
        <p:spPr>
          <a:xfrm>
            <a:off x="1105384" y="2696677"/>
            <a:ext cx="5104434" cy="8309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UNLOCK PREMIUM AUDIENCES WITH STREAMING TV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9CA4C-8884-61D6-8742-BA102A9045FB}"/>
              </a:ext>
            </a:extLst>
          </p:cNvPr>
          <p:cNvSpPr txBox="1"/>
          <p:nvPr/>
        </p:nvSpPr>
        <p:spPr>
          <a:xfrm>
            <a:off x="504959" y="4054723"/>
            <a:ext cx="6429682" cy="22993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6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TV: Access to Affluent, Engaged Audiences</a:t>
            </a:r>
          </a:p>
          <a:p>
            <a:pPr marL="285738" indent="-285738">
              <a:lnSpc>
                <a:spcPts val="236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Audience: Ages 25-44, led by high-earning professionals</a:t>
            </a:r>
          </a:p>
          <a:p>
            <a:pPr marL="285738" indent="-285738">
              <a:lnSpc>
                <a:spcPts val="236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35-44 group exceeds national streaming averages by 23%</a:t>
            </a:r>
          </a:p>
          <a:p>
            <a:pPr marL="285738" indent="-285738">
              <a:lnSpc>
                <a:spcPts val="236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adoption among older viewers, signaling a shift from traditional TV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D3F386-C5A5-2A24-BEA2-BB35EC838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545380"/>
            <a:ext cx="7315200" cy="2879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E2EA6E-B5F5-DCF1-E63F-3DB1CE308571}"/>
              </a:ext>
            </a:extLst>
          </p:cNvPr>
          <p:cNvSpPr txBox="1"/>
          <p:nvPr/>
        </p:nvSpPr>
        <p:spPr>
          <a:xfrm>
            <a:off x="8488907" y="7820168"/>
            <a:ext cx="533627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ea typeface="+mn-lt"/>
                <a:cs typeface="+mn-lt"/>
              </a:rPr>
              <a:t>Pew Research Center. (2023). </a:t>
            </a:r>
            <a:r>
              <a:rPr lang="en-US" sz="800" i="1">
                <a:ea typeface="+mn-lt"/>
                <a:cs typeface="+mn-lt"/>
              </a:rPr>
              <a:t>Media consumption across generations</a:t>
            </a:r>
            <a:r>
              <a:rPr lang="en-US" sz="800">
                <a:ea typeface="+mn-lt"/>
                <a:cs typeface="+mn-lt"/>
              </a:rPr>
              <a:t>.</a:t>
            </a:r>
            <a:r>
              <a:rPr lang="en-US" sz="8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800">
                <a:ea typeface="+mn-lt"/>
                <a:cs typeface="+mn-lt"/>
                <a:hlinkClick r:id="rId3"/>
              </a:rPr>
              <a:t>https://pewresearch.org</a:t>
            </a:r>
            <a:endParaRPr lang="en-US" sz="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D501E-0B7F-6663-B9DD-78321E314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160" y="4054722"/>
            <a:ext cx="5991005" cy="3667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16232-7487-C940-35C5-4F28AD2D149E}"/>
              </a:ext>
            </a:extLst>
          </p:cNvPr>
          <p:cNvSpPr txBox="1"/>
          <p:nvPr/>
        </p:nvSpPr>
        <p:spPr>
          <a:xfrm>
            <a:off x="9501353" y="3605598"/>
            <a:ext cx="4887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Avenir Next Demi Bold" panose="020B0503020202020204"/>
              </a:rPr>
              <a:t>STV Usage by Age Group (2024)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06FAD-875A-5952-F956-670D90AE3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00273"/>
            <a:ext cx="2195981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59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3E912E0-1A1E-4E99-1FFA-5771D54FB850}"/>
              </a:ext>
            </a:extLst>
          </p:cNvPr>
          <p:cNvSpPr/>
          <p:nvPr/>
        </p:nvSpPr>
        <p:spPr>
          <a:xfrm>
            <a:off x="2013665" y="0"/>
            <a:ext cx="3909060" cy="8229600"/>
          </a:xfrm>
          <a:prstGeom prst="rect">
            <a:avLst/>
          </a:prstGeom>
          <a:solidFill>
            <a:srgbClr val="677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9A788A-34A3-CFB7-BF1D-774C55CE8F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69" y="7498082"/>
            <a:ext cx="1338682" cy="585011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9729872-E972-FD7E-A659-F0A9B1213D44}"/>
              </a:ext>
            </a:extLst>
          </p:cNvPr>
          <p:cNvGraphicFramePr/>
          <p:nvPr/>
        </p:nvGraphicFramePr>
        <p:xfrm>
          <a:off x="19603378" y="1370933"/>
          <a:ext cx="3400266" cy="3152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A6FD093-889F-302E-B8AE-07A651AA86FA}"/>
              </a:ext>
            </a:extLst>
          </p:cNvPr>
          <p:cNvSpPr txBox="1"/>
          <p:nvPr/>
        </p:nvSpPr>
        <p:spPr>
          <a:xfrm>
            <a:off x="6157414" y="260718"/>
            <a:ext cx="7614720" cy="163121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5000" b="1">
                <a:ln w="19050">
                  <a:noFill/>
                </a:ln>
                <a:latin typeface="Avenir Next Demi Bold" panose="020B0503020202020204" pitchFamily="34" charset="0"/>
              </a:rPr>
              <a:t>THE VIEWER IS NOW THE PROGRAMMER</a:t>
            </a:r>
          </a:p>
        </p:txBody>
      </p:sp>
      <p:pic>
        <p:nvPicPr>
          <p:cNvPr id="10" name="Google Shape;448;p40" descr="Chart, sunburst chart&#10;&#10;Description automatically generated">
            <a:extLst>
              <a:ext uri="{FF2B5EF4-FFF2-40B4-BE49-F238E27FC236}">
                <a16:creationId xmlns:a16="http://schemas.microsoft.com/office/drawing/2014/main" id="{A0240E51-CACD-B183-FE30-3E3DF52E3E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58973" y="1738054"/>
            <a:ext cx="7614719" cy="649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142D930-717A-7710-ACB4-CB2873E493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63" y="0"/>
            <a:ext cx="5659438" cy="82296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862B64-A007-E14B-F2E3-846E8BB926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24765" y="7287733"/>
            <a:ext cx="2195002" cy="9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7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F539D-9771-C52B-F445-EB8550106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886B5F6-51C1-ADB8-E9A5-ED811ECF44C1}"/>
              </a:ext>
            </a:extLst>
          </p:cNvPr>
          <p:cNvSpPr/>
          <p:nvPr/>
        </p:nvSpPr>
        <p:spPr>
          <a:xfrm>
            <a:off x="-4631" y="7462533"/>
            <a:ext cx="14630400" cy="771620"/>
          </a:xfrm>
          <a:prstGeom prst="rect">
            <a:avLst/>
          </a:prstGeom>
          <a:solidFill>
            <a:srgbClr val="F04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44DC66-A389-4BCD-769D-83271577D40F}"/>
              </a:ext>
            </a:extLst>
          </p:cNvPr>
          <p:cNvSpPr txBox="1"/>
          <p:nvPr/>
        </p:nvSpPr>
        <p:spPr>
          <a:xfrm>
            <a:off x="1623023" y="307201"/>
            <a:ext cx="11374022" cy="86177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5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3 WAYS INVENTORY IS SOURCED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2D9F3C-9DE2-7581-D227-BBC2076EBFDD}"/>
              </a:ext>
            </a:extLst>
          </p:cNvPr>
          <p:cNvGrpSpPr/>
          <p:nvPr/>
        </p:nvGrpSpPr>
        <p:grpSpPr>
          <a:xfrm>
            <a:off x="1535066" y="1346744"/>
            <a:ext cx="11461980" cy="5014763"/>
            <a:chOff x="1539226" y="1734196"/>
            <a:chExt cx="11461980" cy="50147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BF21EB-F9A0-9E5E-A351-F04C37044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37219" y="1734196"/>
              <a:ext cx="2581361" cy="2578608"/>
            </a:xfrm>
            <a:prstGeom prst="ellipse">
              <a:avLst/>
            </a:prstGeom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0FAA8A-901B-FC06-C075-BC0BD74F7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50806" y="1734196"/>
              <a:ext cx="2575687" cy="2578608"/>
            </a:xfrm>
            <a:prstGeom prst="ellipse">
              <a:avLst/>
            </a:prstGeom>
            <a:ln w="76200">
              <a:solidFill>
                <a:srgbClr val="6676DC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CD935-9633-93AD-5E22-DAFBE584A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92"/>
            <a:stretch/>
          </p:blipFill>
          <p:spPr>
            <a:xfrm>
              <a:off x="1821494" y="1734196"/>
              <a:ext cx="2583499" cy="2582591"/>
            </a:xfrm>
            <a:prstGeom prst="ellipse">
              <a:avLst/>
            </a:prstGeom>
            <a:ln w="7620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338F3C0-1CDA-EBDF-D087-473082FAE741}"/>
                </a:ext>
              </a:extLst>
            </p:cNvPr>
            <p:cNvSpPr/>
            <p:nvPr/>
          </p:nvSpPr>
          <p:spPr>
            <a:xfrm>
              <a:off x="1628251" y="4005561"/>
              <a:ext cx="2944368" cy="689005"/>
            </a:xfrm>
            <a:prstGeom prst="roundRect">
              <a:avLst>
                <a:gd name="adj" fmla="val 530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D2AD6E6-0B4A-DFD2-6EA0-DB564366533F}"/>
                </a:ext>
              </a:extLst>
            </p:cNvPr>
            <p:cNvSpPr/>
            <p:nvPr/>
          </p:nvSpPr>
          <p:spPr>
            <a:xfrm>
              <a:off x="5843016" y="4005561"/>
              <a:ext cx="2944368" cy="689005"/>
            </a:xfrm>
            <a:prstGeom prst="roundRect">
              <a:avLst>
                <a:gd name="adj" fmla="val 530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5F8C661-9F1C-A171-5B5B-807F9FD09F00}"/>
                </a:ext>
              </a:extLst>
            </p:cNvPr>
            <p:cNvSpPr/>
            <p:nvPr/>
          </p:nvSpPr>
          <p:spPr>
            <a:xfrm>
              <a:off x="10057781" y="4005560"/>
              <a:ext cx="2943425" cy="689005"/>
            </a:xfrm>
            <a:prstGeom prst="roundRect">
              <a:avLst>
                <a:gd name="adj" fmla="val 5306"/>
              </a:avLst>
            </a:prstGeom>
            <a:solidFill>
              <a:srgbClr val="6676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15">
              <a:extLst>
                <a:ext uri="{FF2B5EF4-FFF2-40B4-BE49-F238E27FC236}">
                  <a16:creationId xmlns:a16="http://schemas.microsoft.com/office/drawing/2014/main" id="{067FEBF3-3CC6-974D-80D2-765C73C785AD}"/>
                </a:ext>
              </a:extLst>
            </p:cNvPr>
            <p:cNvSpPr txBox="1"/>
            <p:nvPr/>
          </p:nvSpPr>
          <p:spPr>
            <a:xfrm>
              <a:off x="1627183" y="4126434"/>
              <a:ext cx="2944368" cy="396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26"/>
                </a:lnSpc>
              </a:pPr>
              <a:r>
                <a:rPr lang="en-US" sz="2000" b="1" spc="-16">
                  <a:latin typeface="Avenir Next Demi Bold" panose="020B0503020202020204" pitchFamily="34" charset="0"/>
                  <a:cs typeface="Arial" panose="020B0604020202020204" pitchFamily="34" charset="0"/>
                </a:rPr>
                <a:t>PROGRAMMATIC</a:t>
              </a:r>
            </a:p>
          </p:txBody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278183B2-14BC-0FCC-79B4-6F186058048A}"/>
                </a:ext>
              </a:extLst>
            </p:cNvPr>
            <p:cNvSpPr txBox="1"/>
            <p:nvPr/>
          </p:nvSpPr>
          <p:spPr>
            <a:xfrm>
              <a:off x="5843017" y="4126434"/>
              <a:ext cx="2943425" cy="3847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26"/>
                </a:lnSpc>
              </a:pPr>
              <a:r>
                <a:rPr lang="en-US" sz="2000" b="1" spc="-16">
                  <a:latin typeface="Avenir Next Demi Bold" panose="020B0503020202020204" pitchFamily="34" charset="0"/>
                  <a:cs typeface="Arial" panose="020B0604020202020204" pitchFamily="34" charset="0"/>
                </a:rPr>
                <a:t>PLATFORM DIRECT</a:t>
              </a: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F7CC48B4-EFFB-62D4-237F-C6E1D053B20C}"/>
                </a:ext>
              </a:extLst>
            </p:cNvPr>
            <p:cNvSpPr txBox="1"/>
            <p:nvPr/>
          </p:nvSpPr>
          <p:spPr>
            <a:xfrm>
              <a:off x="10057781" y="4125468"/>
              <a:ext cx="2943425" cy="3847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26"/>
                </a:lnSpc>
              </a:pPr>
              <a:r>
                <a:rPr lang="en-US" sz="2000" b="1" spc="-16">
                  <a:latin typeface="Avenir Next Demi Bold" panose="020B0503020202020204" pitchFamily="34" charset="0"/>
                  <a:cs typeface="Arial" panose="020B0604020202020204" pitchFamily="34" charset="0"/>
                </a:rPr>
                <a:t>PUBLISHER DIRECT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05C2B9-16E6-5C7A-3698-DA313AD85D40}"/>
                </a:ext>
              </a:extLst>
            </p:cNvPr>
            <p:cNvSpPr txBox="1"/>
            <p:nvPr/>
          </p:nvSpPr>
          <p:spPr>
            <a:xfrm>
              <a:off x="1539226" y="4787594"/>
              <a:ext cx="3176634" cy="149579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How Purchasing  Works:</a:t>
              </a:r>
              <a:r>
                <a:rPr lang="en-US" sz="150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</a:p>
            <a:p>
              <a:r>
                <a:rPr lang="en-US" sz="150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Automatically via real-time bidding on a DSP</a:t>
              </a:r>
              <a:r>
                <a:rPr lang="en-US" sz="1500">
                  <a:latin typeface="Arial" panose="020B0604020202020204" pitchFamily="34" charset="0"/>
                  <a:cs typeface="Arial" panose="020B0604020202020204" pitchFamily="34" charset="0"/>
                </a:rPr>
                <a:t> (Demand-Side Platform)</a:t>
              </a:r>
            </a:p>
            <a:p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Benefits:</a:t>
              </a:r>
              <a:r>
                <a:rPr lang="en-US" sz="15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Ensures broad reach, and cost efficiency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F325B52-D53D-7B63-538B-933D15144E50}"/>
                </a:ext>
              </a:extLst>
            </p:cNvPr>
            <p:cNvSpPr txBox="1"/>
            <p:nvPr/>
          </p:nvSpPr>
          <p:spPr>
            <a:xfrm>
              <a:off x="5843018" y="4792642"/>
              <a:ext cx="2943424" cy="149579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How Purchasing Works:</a:t>
              </a:r>
              <a:r>
                <a:rPr lang="en-US" sz="1500">
                  <a:latin typeface="Arial" panose="020B0604020202020204" pitchFamily="34" charset="0"/>
                  <a:cs typeface="Arial" panose="020B0604020202020204" pitchFamily="34" charset="0"/>
                </a:rPr>
                <a:t> Buy directly from specific platforms</a:t>
              </a:r>
            </a:p>
            <a:p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Benefits:</a:t>
              </a:r>
              <a:r>
                <a:rPr lang="en-US" sz="15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Offers premium inventory and precise audience control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247DF2-7F82-A4CD-4D76-05BE2310E277}"/>
                </a:ext>
              </a:extLst>
            </p:cNvPr>
            <p:cNvSpPr txBox="1"/>
            <p:nvPr/>
          </p:nvSpPr>
          <p:spPr>
            <a:xfrm>
              <a:off x="10057780" y="4791500"/>
              <a:ext cx="2943425" cy="195745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How Purchasing Works:</a:t>
              </a:r>
              <a:r>
                <a:rPr lang="en-US" sz="1500">
                  <a:latin typeface="Arial" panose="020B0604020202020204" pitchFamily="34" charset="0"/>
                  <a:cs typeface="Arial" panose="020B0604020202020204" pitchFamily="34" charset="0"/>
                </a:rPr>
                <a:t> Through direct negotiations or agreements with a publisher</a:t>
              </a:r>
            </a:p>
            <a:p>
              <a:pPr algn="l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Benefits:</a:t>
              </a:r>
              <a:r>
                <a:rPr lang="en-US" sz="15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Provides exclusive placements and direct publisher relationships</a:t>
              </a:r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34" descr="A blue and white logo&#10;&#10;Description automatically generated">
            <a:extLst>
              <a:ext uri="{FF2B5EF4-FFF2-40B4-BE49-F238E27FC236}">
                <a16:creationId xmlns:a16="http://schemas.microsoft.com/office/drawing/2014/main" id="{68358A75-2E22-3008-170E-33350233DA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426" y="6204660"/>
            <a:ext cx="1265561" cy="1085524"/>
          </a:xfrm>
          <a:prstGeom prst="rect">
            <a:avLst/>
          </a:prstGeom>
        </p:spPr>
      </p:pic>
      <p:pic>
        <p:nvPicPr>
          <p:cNvPr id="37" name="Picture 36" descr="fuboTV Logo - PNG Logo Vector Brand Downloads (SVG, EPS)">
            <a:extLst>
              <a:ext uri="{FF2B5EF4-FFF2-40B4-BE49-F238E27FC236}">
                <a16:creationId xmlns:a16="http://schemas.microsoft.com/office/drawing/2014/main" id="{32419CA0-CF5E-4D68-6C82-CB5411A40B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062" y="6351159"/>
            <a:ext cx="1808540" cy="657013"/>
          </a:xfrm>
          <a:prstGeom prst="rect">
            <a:avLst/>
          </a:prstGeom>
        </p:spPr>
      </p:pic>
      <p:pic>
        <p:nvPicPr>
          <p:cNvPr id="3" name="Picture 2" descr="Roku Logo, symbol, meaning, history, PNG, brand">
            <a:extLst>
              <a:ext uri="{FF2B5EF4-FFF2-40B4-BE49-F238E27FC236}">
                <a16:creationId xmlns:a16="http://schemas.microsoft.com/office/drawing/2014/main" id="{A1D60A53-F8F9-7627-3EEA-153F9D7846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861" y="6144787"/>
            <a:ext cx="1914640" cy="10778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19697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0"/>
            <a:ext cx="1864116" cy="3770155"/>
          </a:xfrm>
          <a:custGeom>
            <a:avLst/>
            <a:gdLst>
              <a:gd name="connsiteX0" fmla="*/ 0 w 1553430"/>
              <a:gd name="connsiteY0" fmla="*/ 0 h 3141796"/>
              <a:gd name="connsiteX1" fmla="*/ 1553430 w 1553430"/>
              <a:gd name="connsiteY1" fmla="*/ 0 h 3141796"/>
              <a:gd name="connsiteX2" fmla="*/ 0 w 1553430"/>
              <a:gd name="connsiteY2" fmla="*/ 3141796 h 314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3430" h="3141796">
                <a:moveTo>
                  <a:pt x="0" y="0"/>
                </a:moveTo>
                <a:lnTo>
                  <a:pt x="1553430" y="0"/>
                </a:lnTo>
                <a:lnTo>
                  <a:pt x="0" y="3141796"/>
                </a:lnTo>
                <a:close/>
              </a:path>
            </a:pathLst>
          </a:cu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/>
          </a:p>
        </p:txBody>
      </p:sp>
      <p:sp>
        <p:nvSpPr>
          <p:cNvPr id="4" name="Isosceles Triangle 3"/>
          <p:cNvSpPr/>
          <p:nvPr/>
        </p:nvSpPr>
        <p:spPr>
          <a:xfrm>
            <a:off x="2243889" y="5852160"/>
            <a:ext cx="2331720" cy="2377440"/>
          </a:xfrm>
          <a:prstGeom prst="triangle">
            <a:avLst/>
          </a:pr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68369-6114-4EB0-8168-99393EB36F97}"/>
              </a:ext>
            </a:extLst>
          </p:cNvPr>
          <p:cNvSpPr txBox="1"/>
          <p:nvPr/>
        </p:nvSpPr>
        <p:spPr>
          <a:xfrm>
            <a:off x="6356153" y="628029"/>
            <a:ext cx="6492369" cy="1323435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/>
          <a:p>
            <a:r>
              <a:rPr lang="en-US" sz="4000" b="1">
                <a:ln w="19050">
                  <a:noFill/>
                </a:ln>
                <a:latin typeface="Avenir Next Demi Bold"/>
              </a:rPr>
              <a:t>What does success mean to your Business?</a:t>
            </a:r>
            <a:endParaRPr lang="en-US">
              <a:cs typeface="Calibri" panose="020F0502020204030204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80960" y="7349490"/>
            <a:ext cx="3185635" cy="0"/>
          </a:xfrm>
          <a:prstGeom prst="straightConnector1">
            <a:avLst/>
          </a:prstGeom>
          <a:ln w="19050">
            <a:solidFill>
              <a:srgbClr val="EE41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3" y="0"/>
            <a:ext cx="932058" cy="1885078"/>
          </a:xfrm>
          <a:custGeom>
            <a:avLst/>
            <a:gdLst>
              <a:gd name="connsiteX0" fmla="*/ 0 w 776715"/>
              <a:gd name="connsiteY0" fmla="*/ 0 h 1570898"/>
              <a:gd name="connsiteX1" fmla="*/ 776715 w 776715"/>
              <a:gd name="connsiteY1" fmla="*/ 0 h 1570898"/>
              <a:gd name="connsiteX2" fmla="*/ 0 w 776715"/>
              <a:gd name="connsiteY2" fmla="*/ 1570898 h 157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6715" h="1570898">
                <a:moveTo>
                  <a:pt x="0" y="0"/>
                </a:moveTo>
                <a:lnTo>
                  <a:pt x="776715" y="0"/>
                </a:lnTo>
                <a:lnTo>
                  <a:pt x="0" y="15708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4242F4-8065-B3CE-126D-4C8549DC97B9}"/>
              </a:ext>
            </a:extLst>
          </p:cNvPr>
          <p:cNvSpPr txBox="1"/>
          <p:nvPr/>
        </p:nvSpPr>
        <p:spPr>
          <a:xfrm>
            <a:off x="4487174" y="2599379"/>
            <a:ext cx="4519191" cy="4936732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599"/>
              </a:spcAft>
            </a:pPr>
            <a:r>
              <a:rPr lang="en-US" sz="160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We prioritize your business success by aligning our strategies with your specific goals—whether it's driving awareness, increasing website traffic, or maximizing conversions. 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599"/>
              </a:spcAft>
            </a:pPr>
            <a:r>
              <a:rPr lang="en-US" sz="160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Our detailed conversion tracking allows us to measure performance across every stage of the customer journey. 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599"/>
              </a:spcAft>
            </a:pPr>
            <a:r>
              <a:rPr lang="en-US" sz="160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By closely monitoring key metrics tied to your objectives, we continuously optimize campaigns to ensure they deliver meaningful, measurable results, helping you achieve sustainable growth and a strong return on investment.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599"/>
              </a:spcAft>
            </a:pPr>
            <a:endParaRPr lang="en-US">
              <a:ln w="1905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lnSpc>
                <a:spcPct val="90000"/>
              </a:lnSpc>
              <a:spcBef>
                <a:spcPts val="600"/>
              </a:spcBef>
              <a:spcAft>
                <a:spcPts val="599"/>
              </a:spcAft>
              <a:buFont typeface="Arial,Sans-Serif"/>
              <a:buChar char="•"/>
            </a:pPr>
            <a:endParaRPr lang="en-US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>
              <a:ln w="19050">
                <a:noFill/>
              </a:ln>
              <a:latin typeface="Segoe UI"/>
              <a:cs typeface="Segoe UI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1400">
              <a:ln w="1905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7" descr="Documents and tablet on desk">
            <a:extLst>
              <a:ext uri="{FF2B5EF4-FFF2-40B4-BE49-F238E27FC236}">
                <a16:creationId xmlns:a16="http://schemas.microsoft.com/office/drawing/2014/main" id="{AB89E744-DFE3-6A11-ABE2-DFAEF218F3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9156" r="29156"/>
          <a:stretch/>
        </p:blipFill>
        <p:spPr/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666FE32-840D-2A3E-7F63-CC07EAE55EA4}"/>
              </a:ext>
            </a:extLst>
          </p:cNvPr>
          <p:cNvGraphicFramePr/>
          <p:nvPr/>
        </p:nvGraphicFramePr>
        <p:xfrm>
          <a:off x="9159539" y="2600023"/>
          <a:ext cx="4177076" cy="3461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1277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E02B83F-71A7-F82C-2A14-0EE44A635518}"/>
              </a:ext>
            </a:extLst>
          </p:cNvPr>
          <p:cNvSpPr/>
          <p:nvPr/>
        </p:nvSpPr>
        <p:spPr>
          <a:xfrm>
            <a:off x="0" y="4100597"/>
            <a:ext cx="14630400" cy="5856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592" dirty="0">
              <a:latin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3C9F576-BB6E-45CC-BACD-ADC3C8EB7F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054" y="1879910"/>
            <a:ext cx="3476671" cy="2402536"/>
          </a:xfrm>
          <a:prstGeom prst="snip1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09FAE9-A2AC-46C4-F36A-4889B514082C}"/>
              </a:ext>
            </a:extLst>
          </p:cNvPr>
          <p:cNvSpPr txBox="1"/>
          <p:nvPr/>
        </p:nvSpPr>
        <p:spPr>
          <a:xfrm>
            <a:off x="849923" y="199671"/>
            <a:ext cx="9399136" cy="701730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3840" b="1" err="1">
                <a:ln w="19050">
                  <a:noFill/>
                </a:ln>
                <a:latin typeface="Arial"/>
                <a:cs typeface="Arial"/>
              </a:rPr>
              <a:t>How</a:t>
            </a:r>
            <a:r>
              <a:rPr lang="id-ID" sz="3840" b="1" dirty="0">
                <a:ln w="19050">
                  <a:noFill/>
                </a:ln>
                <a:latin typeface="Arial"/>
                <a:cs typeface="Arial"/>
              </a:rPr>
              <a:t> </a:t>
            </a:r>
            <a:r>
              <a:rPr lang="id-ID" sz="3840" b="1" err="1">
                <a:ln w="19050">
                  <a:noFill/>
                </a:ln>
                <a:latin typeface="Arial"/>
                <a:cs typeface="Arial"/>
              </a:rPr>
              <a:t>we</a:t>
            </a:r>
            <a:r>
              <a:rPr lang="id-ID" sz="3840" b="1" dirty="0">
                <a:ln w="19050">
                  <a:noFill/>
                </a:ln>
                <a:latin typeface="Arial"/>
                <a:cs typeface="Arial"/>
              </a:rPr>
              <a:t> </a:t>
            </a:r>
            <a:r>
              <a:rPr lang="id-ID" sz="3840" b="1" err="1">
                <a:ln w="19050">
                  <a:noFill/>
                </a:ln>
                <a:latin typeface="Arial"/>
                <a:cs typeface="Arial"/>
              </a:rPr>
              <a:t>consume</a:t>
            </a:r>
            <a:r>
              <a:rPr lang="id-ID" sz="3840" b="1" dirty="0">
                <a:ln w="19050">
                  <a:noFill/>
                </a:ln>
                <a:latin typeface="Arial"/>
                <a:cs typeface="Arial"/>
              </a:rPr>
              <a:t> media </a:t>
            </a:r>
            <a:r>
              <a:rPr lang="id-ID" sz="3840" b="1" err="1">
                <a:ln w="19050">
                  <a:noFill/>
                </a:ln>
                <a:latin typeface="Arial"/>
                <a:cs typeface="Arial"/>
              </a:rPr>
              <a:t>today</a:t>
            </a:r>
            <a:endParaRPr lang="en-US" sz="2592">
              <a:latin typeface="Arial"/>
              <a:cs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857B62-BF72-3078-0F99-16374901C5DF}"/>
              </a:ext>
            </a:extLst>
          </p:cNvPr>
          <p:cNvSpPr/>
          <p:nvPr/>
        </p:nvSpPr>
        <p:spPr>
          <a:xfrm>
            <a:off x="4973782" y="323173"/>
            <a:ext cx="9224418" cy="372487"/>
          </a:xfrm>
          <a:prstGeom prst="rect">
            <a:avLst/>
          </a:prstGeom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B53C6-DCFB-266A-6B86-F0679B2C0736}"/>
              </a:ext>
            </a:extLst>
          </p:cNvPr>
          <p:cNvSpPr txBox="1"/>
          <p:nvPr/>
        </p:nvSpPr>
        <p:spPr>
          <a:xfrm>
            <a:off x="852055" y="4317052"/>
            <a:ext cx="346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A2D188-8577-1833-DF27-61DE9F87BCD2}"/>
              </a:ext>
            </a:extLst>
          </p:cNvPr>
          <p:cNvSpPr/>
          <p:nvPr/>
        </p:nvSpPr>
        <p:spPr>
          <a:xfrm>
            <a:off x="852054" y="4692143"/>
            <a:ext cx="3476671" cy="1852815"/>
          </a:xfrm>
          <a:prstGeom prst="rect">
            <a:avLst/>
          </a:prstGeom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97% of adults listen to radio or streaming on their way to work and AM/FM radio reaches 91% of 18+ Americans.</a:t>
            </a:r>
          </a:p>
          <a:p>
            <a:pPr algn="ctr"/>
            <a:r>
              <a:rPr lang="en-US" sz="132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*Edison Research in 2022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658025C-8D90-3F79-FE5B-97EF33E247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9937" y="1878261"/>
            <a:ext cx="3476671" cy="2406823"/>
          </a:xfrm>
          <a:prstGeom prst="snip1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9228F54-1F9F-7151-EC2F-C88AFB60F679}"/>
              </a:ext>
            </a:extLst>
          </p:cNvPr>
          <p:cNvSpPr txBox="1"/>
          <p:nvPr/>
        </p:nvSpPr>
        <p:spPr>
          <a:xfrm>
            <a:off x="5660996" y="4305392"/>
            <a:ext cx="346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AUDIO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CC0AE3F-1EF6-2248-328E-DEE951D16158}"/>
              </a:ext>
            </a:extLst>
          </p:cNvPr>
          <p:cNvSpPr/>
          <p:nvPr/>
        </p:nvSpPr>
        <p:spPr>
          <a:xfrm>
            <a:off x="5660995" y="4680483"/>
            <a:ext cx="3476671" cy="1600438"/>
          </a:xfrm>
          <a:prstGeom prst="rect">
            <a:avLst/>
          </a:prstGeom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Weekly online radio consumption has increased to 70% in 2023, increasing from 12% in 2007.</a:t>
            </a:r>
          </a:p>
          <a:p>
            <a:pPr algn="ctr"/>
            <a:r>
              <a:rPr lang="en-US" sz="168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*Statista 2024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A19BAF-EE04-3072-7282-4E1FD0F7B666}"/>
              </a:ext>
            </a:extLst>
          </p:cNvPr>
          <p:cNvSpPr txBox="1"/>
          <p:nvPr/>
        </p:nvSpPr>
        <p:spPr>
          <a:xfrm>
            <a:off x="10469938" y="4305392"/>
            <a:ext cx="346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TV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1A0F59-95CE-9550-E7A8-C75C59893439}"/>
              </a:ext>
            </a:extLst>
          </p:cNvPr>
          <p:cNvSpPr/>
          <p:nvPr/>
        </p:nvSpPr>
        <p:spPr>
          <a:xfrm>
            <a:off x="10469937" y="4680483"/>
            <a:ext cx="3476671" cy="2092881"/>
          </a:xfrm>
          <a:prstGeom prst="rect">
            <a:avLst/>
          </a:prstGeom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75% of households will watch streaming TV this year and cord cutters now outnumber traditional TV subscribers. </a:t>
            </a:r>
          </a:p>
          <a:p>
            <a:pPr algn="ctr"/>
            <a:r>
              <a:rPr lang="en-US" sz="144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*E</a:t>
            </a:r>
            <a:r>
              <a:rPr lang="en-US" sz="144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144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marketer US OTT viewership forecast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DE55E95-9917-5855-012F-748F0F89F7B5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946" y="1873317"/>
            <a:ext cx="3474720" cy="2406790"/>
          </a:xfrm>
          <a:prstGeom prst="snip1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7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B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g27fade35e27_1_20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42573" y="1792907"/>
            <a:ext cx="6841696" cy="59785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6" name="Google Shape;726;g27fade35e27_1_208"/>
          <p:cNvGrpSpPr/>
          <p:nvPr/>
        </p:nvGrpSpPr>
        <p:grpSpPr>
          <a:xfrm>
            <a:off x="13638701" y="7618412"/>
            <a:ext cx="625883" cy="310861"/>
            <a:chOff x="228850" y="1036050"/>
            <a:chExt cx="7125250" cy="3538950"/>
          </a:xfrm>
        </p:grpSpPr>
        <p:sp>
          <p:nvSpPr>
            <p:cNvPr id="727" name="Google Shape;727;g27fade35e27_1_208"/>
            <p:cNvSpPr/>
            <p:nvPr/>
          </p:nvSpPr>
          <p:spPr>
            <a:xfrm>
              <a:off x="3831600" y="1036050"/>
              <a:ext cx="3522500" cy="3537925"/>
            </a:xfrm>
            <a:custGeom>
              <a:avLst/>
              <a:gdLst/>
              <a:ahLst/>
              <a:cxnLst/>
              <a:rect l="l" t="t" r="r" b="b"/>
              <a:pathLst>
                <a:path w="140900" h="141517" extrusionOk="0">
                  <a:moveTo>
                    <a:pt x="70512" y="0"/>
                  </a:moveTo>
                  <a:cubicBezTo>
                    <a:pt x="31613" y="0"/>
                    <a:pt x="0" y="31613"/>
                    <a:pt x="0" y="70758"/>
                  </a:cubicBezTo>
                  <a:cubicBezTo>
                    <a:pt x="0" y="109904"/>
                    <a:pt x="31613" y="141516"/>
                    <a:pt x="70512" y="141516"/>
                  </a:cubicBezTo>
                  <a:cubicBezTo>
                    <a:pt x="109410" y="141516"/>
                    <a:pt x="140900" y="109904"/>
                    <a:pt x="140900" y="70758"/>
                  </a:cubicBezTo>
                  <a:cubicBezTo>
                    <a:pt x="140900" y="31613"/>
                    <a:pt x="109410" y="0"/>
                    <a:pt x="70512" y="0"/>
                  </a:cubicBezTo>
                  <a:close/>
                </a:path>
              </a:pathLst>
            </a:custGeom>
            <a:solidFill>
              <a:srgbClr val="E9E6ED"/>
            </a:solidFill>
            <a:ln>
              <a:noFill/>
            </a:ln>
          </p:spPr>
          <p:txBody>
            <a:bodyPr spcFirstLastPara="1" wrap="square" lIns="54856" tIns="54856" rIns="54856" bIns="54856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84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g27fade35e27_1_208"/>
            <p:cNvSpPr/>
            <p:nvPr/>
          </p:nvSpPr>
          <p:spPr>
            <a:xfrm>
              <a:off x="228850" y="1036825"/>
              <a:ext cx="3544125" cy="3538175"/>
            </a:xfrm>
            <a:custGeom>
              <a:avLst/>
              <a:gdLst/>
              <a:ahLst/>
              <a:cxnLst/>
              <a:rect l="l" t="t" r="r" b="b"/>
              <a:pathLst>
                <a:path w="141765" h="141527" extrusionOk="0">
                  <a:moveTo>
                    <a:pt x="12735" y="0"/>
                  </a:moveTo>
                  <a:cubicBezTo>
                    <a:pt x="11843" y="0"/>
                    <a:pt x="10948" y="383"/>
                    <a:pt x="10250" y="1080"/>
                  </a:cubicBezTo>
                  <a:lnTo>
                    <a:pt x="1482" y="9848"/>
                  </a:lnTo>
                  <a:cubicBezTo>
                    <a:pt x="248" y="11083"/>
                    <a:pt x="1" y="12935"/>
                    <a:pt x="1112" y="14294"/>
                  </a:cubicBezTo>
                  <a:cubicBezTo>
                    <a:pt x="15807" y="35163"/>
                    <a:pt x="23587" y="53192"/>
                    <a:pt x="23587" y="70851"/>
                  </a:cubicBezTo>
                  <a:cubicBezTo>
                    <a:pt x="23587" y="86410"/>
                    <a:pt x="18894" y="102463"/>
                    <a:pt x="988" y="127284"/>
                  </a:cubicBezTo>
                  <a:cubicBezTo>
                    <a:pt x="124" y="128766"/>
                    <a:pt x="248" y="130742"/>
                    <a:pt x="1359" y="131853"/>
                  </a:cubicBezTo>
                  <a:lnTo>
                    <a:pt x="10127" y="140498"/>
                  </a:lnTo>
                  <a:cubicBezTo>
                    <a:pt x="10813" y="141184"/>
                    <a:pt x="11689" y="141527"/>
                    <a:pt x="12566" y="141527"/>
                  </a:cubicBezTo>
                  <a:cubicBezTo>
                    <a:pt x="13267" y="141527"/>
                    <a:pt x="13968" y="141307"/>
                    <a:pt x="14572" y="140868"/>
                  </a:cubicBezTo>
                  <a:cubicBezTo>
                    <a:pt x="35318" y="125926"/>
                    <a:pt x="53347" y="118146"/>
                    <a:pt x="70882" y="118146"/>
                  </a:cubicBezTo>
                  <a:cubicBezTo>
                    <a:pt x="88541" y="118146"/>
                    <a:pt x="106447" y="125926"/>
                    <a:pt x="127069" y="140868"/>
                  </a:cubicBezTo>
                  <a:cubicBezTo>
                    <a:pt x="127728" y="141307"/>
                    <a:pt x="128435" y="141527"/>
                    <a:pt x="129137" y="141527"/>
                  </a:cubicBezTo>
                  <a:cubicBezTo>
                    <a:pt x="130015" y="141527"/>
                    <a:pt x="130884" y="141184"/>
                    <a:pt x="131638" y="140498"/>
                  </a:cubicBezTo>
                  <a:lnTo>
                    <a:pt x="140406" y="131606"/>
                  </a:lnTo>
                  <a:cubicBezTo>
                    <a:pt x="141641" y="130372"/>
                    <a:pt x="141764" y="128519"/>
                    <a:pt x="140653" y="127161"/>
                  </a:cubicBezTo>
                  <a:cubicBezTo>
                    <a:pt x="122747" y="102340"/>
                    <a:pt x="118178" y="86410"/>
                    <a:pt x="118178" y="70851"/>
                  </a:cubicBezTo>
                  <a:cubicBezTo>
                    <a:pt x="118178" y="53192"/>
                    <a:pt x="125834" y="35163"/>
                    <a:pt x="140653" y="14294"/>
                  </a:cubicBezTo>
                  <a:cubicBezTo>
                    <a:pt x="141641" y="12935"/>
                    <a:pt x="141641" y="10959"/>
                    <a:pt x="140406" y="9848"/>
                  </a:cubicBezTo>
                  <a:lnTo>
                    <a:pt x="131638" y="1080"/>
                  </a:lnTo>
                  <a:cubicBezTo>
                    <a:pt x="130940" y="383"/>
                    <a:pt x="130045" y="0"/>
                    <a:pt x="129131" y="0"/>
                  </a:cubicBezTo>
                  <a:cubicBezTo>
                    <a:pt x="128428" y="0"/>
                    <a:pt x="127714" y="227"/>
                    <a:pt x="127069" y="710"/>
                  </a:cubicBezTo>
                  <a:cubicBezTo>
                    <a:pt x="102372" y="18863"/>
                    <a:pt x="86565" y="23432"/>
                    <a:pt x="70882" y="23432"/>
                  </a:cubicBezTo>
                  <a:cubicBezTo>
                    <a:pt x="55323" y="23432"/>
                    <a:pt x="39393" y="18863"/>
                    <a:pt x="14696" y="710"/>
                  </a:cubicBezTo>
                  <a:cubicBezTo>
                    <a:pt x="14105" y="227"/>
                    <a:pt x="13421" y="0"/>
                    <a:pt x="12735" y="0"/>
                  </a:cubicBezTo>
                  <a:close/>
                </a:path>
              </a:pathLst>
            </a:custGeom>
            <a:solidFill>
              <a:srgbClr val="E9E6ED"/>
            </a:solidFill>
            <a:ln>
              <a:noFill/>
            </a:ln>
          </p:spPr>
          <p:txBody>
            <a:bodyPr spcFirstLastPara="1" wrap="square" lIns="54856" tIns="54856" rIns="54856" bIns="54856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84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9" name="Google Shape;729;g27fade35e27_1_208"/>
          <p:cNvSpPr txBox="1"/>
          <p:nvPr/>
        </p:nvSpPr>
        <p:spPr>
          <a:xfrm>
            <a:off x="2641590" y="608534"/>
            <a:ext cx="93472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300" b="1" dirty="0">
                <a:solidFill>
                  <a:srgbClr val="200847"/>
                </a:solidFill>
                <a:latin typeface="Helvetica Neue"/>
                <a:sym typeface="Helvetica Neue"/>
              </a:rPr>
              <a:t>Which Tactic should you choose?</a:t>
            </a:r>
            <a:endParaRPr lang="en-US" dirty="0"/>
          </a:p>
        </p:txBody>
      </p:sp>
      <p:sp>
        <p:nvSpPr>
          <p:cNvPr id="730" name="Google Shape;730;g27fade35e27_1_208"/>
          <p:cNvSpPr txBox="1"/>
          <p:nvPr/>
        </p:nvSpPr>
        <p:spPr>
          <a:xfrm>
            <a:off x="8436586" y="2418748"/>
            <a:ext cx="4955040" cy="119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6" tIns="27420" rIns="54856" bIns="27420" anchor="t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999"/>
              </a:lnSpc>
            </a:pPr>
            <a:r>
              <a:rPr lang="en-US" sz="2150" b="1" dirty="0">
                <a:solidFill>
                  <a:srgbClr val="002060"/>
                </a:solidFill>
              </a:rPr>
              <a:t>STV, Programmatic Audio, YouTube, TikTok, Facebook Video, </a:t>
            </a:r>
            <a:r>
              <a:rPr lang="en-US" sz="2150" b="1" dirty="0" err="1">
                <a:solidFill>
                  <a:srgbClr val="002060"/>
                </a:solidFill>
              </a:rPr>
              <a:t>Preroll</a:t>
            </a:r>
            <a:r>
              <a:rPr lang="en-US" sz="2150" b="1" dirty="0">
                <a:solidFill>
                  <a:srgbClr val="002060"/>
                </a:solidFill>
              </a:rPr>
              <a:t> Video, Snapchat</a:t>
            </a:r>
            <a:endParaRPr lang="en-US" dirty="0"/>
          </a:p>
        </p:txBody>
      </p:sp>
      <p:sp>
        <p:nvSpPr>
          <p:cNvPr id="731" name="Google Shape;731;g27fade35e27_1_208"/>
          <p:cNvSpPr txBox="1"/>
          <p:nvPr/>
        </p:nvSpPr>
        <p:spPr>
          <a:xfrm>
            <a:off x="8436586" y="4370923"/>
            <a:ext cx="4955040" cy="119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6" tIns="27420" rIns="54856" bIns="27420" anchor="t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999"/>
              </a:lnSpc>
            </a:pPr>
            <a:r>
              <a:rPr lang="en-US" sz="2150" b="1" dirty="0">
                <a:solidFill>
                  <a:srgbClr val="002060"/>
                </a:solidFill>
              </a:rPr>
              <a:t>Programmatic Display, Facebook Link Click, Tik Tok Link Click, SEM (max click goal), Remarketing from Awareness exposure</a:t>
            </a:r>
            <a:endParaRPr lang="en-US" sz="2150" b="1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732" name="Google Shape;732;g27fade35e27_1_208"/>
          <p:cNvSpPr txBox="1"/>
          <p:nvPr/>
        </p:nvSpPr>
        <p:spPr>
          <a:xfrm>
            <a:off x="8436586" y="6303436"/>
            <a:ext cx="4522500" cy="119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6" tIns="27420" rIns="54856" bIns="27420" anchor="t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999"/>
              </a:lnSpc>
            </a:pPr>
            <a:r>
              <a:rPr lang="en-US" sz="2150" b="1" dirty="0">
                <a:solidFill>
                  <a:srgbClr val="002060"/>
                </a:solidFill>
              </a:rPr>
              <a:t>Meta </a:t>
            </a:r>
            <a:r>
              <a:rPr lang="en-US" sz="2150" b="1" dirty="0" err="1">
                <a:solidFill>
                  <a:srgbClr val="002060"/>
                </a:solidFill>
              </a:rPr>
              <a:t>converions</a:t>
            </a:r>
            <a:r>
              <a:rPr lang="en-US" sz="2150" b="1" dirty="0">
                <a:solidFill>
                  <a:srgbClr val="002060"/>
                </a:solidFill>
              </a:rPr>
              <a:t>, Facebook lead gen, Spark AI, SEM (max conversion goal), Tik Tok Conversion</a:t>
            </a:r>
            <a:endParaRPr lang="en-US" dirty="0"/>
          </a:p>
        </p:txBody>
      </p:sp>
      <p:sp>
        <p:nvSpPr>
          <p:cNvPr id="733" name="Google Shape;733;g27fade35e27_1_208"/>
          <p:cNvSpPr txBox="1"/>
          <p:nvPr/>
        </p:nvSpPr>
        <p:spPr>
          <a:xfrm>
            <a:off x="2227140" y="2370780"/>
            <a:ext cx="347256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6" tIns="27420" rIns="54856" bIns="27420" anchor="t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Awareness</a:t>
            </a:r>
            <a:endParaRPr sz="264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4" name="Google Shape;734;g27fade35e27_1_208"/>
          <p:cNvSpPr txBox="1"/>
          <p:nvPr/>
        </p:nvSpPr>
        <p:spPr>
          <a:xfrm>
            <a:off x="2227140" y="4329488"/>
            <a:ext cx="347256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6" tIns="27420" rIns="54856" bIns="27420" anchor="t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Consideration</a:t>
            </a:r>
            <a:endParaRPr sz="264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5" name="Google Shape;735;g27fade35e27_1_208"/>
          <p:cNvSpPr txBox="1"/>
          <p:nvPr/>
        </p:nvSpPr>
        <p:spPr>
          <a:xfrm>
            <a:off x="2227140" y="6288196"/>
            <a:ext cx="347256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6" tIns="27420" rIns="54856" bIns="27420" anchor="t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Intent</a:t>
            </a:r>
            <a:endParaRPr sz="264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36" name="Google Shape;736;g27fade35e27_1_208"/>
          <p:cNvCxnSpPr>
            <a:stCxn id="737" idx="2"/>
          </p:cNvCxnSpPr>
          <p:nvPr/>
        </p:nvCxnSpPr>
        <p:spPr>
          <a:xfrm>
            <a:off x="6982728" y="2601626"/>
            <a:ext cx="1311660" cy="0"/>
          </a:xfrm>
          <a:prstGeom prst="straightConnector1">
            <a:avLst/>
          </a:prstGeom>
          <a:noFill/>
          <a:ln w="9525" cap="flat" cmpd="sng">
            <a:solidFill>
              <a:srgbClr val="6D508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7" name="Google Shape;737;g27fade35e27_1_208"/>
          <p:cNvSpPr/>
          <p:nvPr/>
        </p:nvSpPr>
        <p:spPr>
          <a:xfrm>
            <a:off x="6982728" y="2516216"/>
            <a:ext cx="170820" cy="170820"/>
          </a:xfrm>
          <a:prstGeom prst="ellipse">
            <a:avLst/>
          </a:prstGeom>
          <a:solidFill>
            <a:srgbClr val="6D5089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8" name="Google Shape;738;g27fade35e27_1_208"/>
          <p:cNvCxnSpPr>
            <a:stCxn id="739" idx="2"/>
          </p:cNvCxnSpPr>
          <p:nvPr/>
        </p:nvCxnSpPr>
        <p:spPr>
          <a:xfrm>
            <a:off x="5856731" y="4560334"/>
            <a:ext cx="2376000" cy="0"/>
          </a:xfrm>
          <a:prstGeom prst="straightConnector1">
            <a:avLst/>
          </a:prstGeom>
          <a:noFill/>
          <a:ln w="9525" cap="flat" cmpd="sng">
            <a:solidFill>
              <a:srgbClr val="6D508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9" name="Google Shape;739;g27fade35e27_1_208"/>
          <p:cNvSpPr/>
          <p:nvPr/>
        </p:nvSpPr>
        <p:spPr>
          <a:xfrm>
            <a:off x="5856731" y="4474924"/>
            <a:ext cx="170820" cy="170820"/>
          </a:xfrm>
          <a:prstGeom prst="ellipse">
            <a:avLst/>
          </a:prstGeom>
          <a:solidFill>
            <a:srgbClr val="6D5089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0" name="Google Shape;740;g27fade35e27_1_208"/>
          <p:cNvCxnSpPr>
            <a:stCxn id="741" idx="2"/>
          </p:cNvCxnSpPr>
          <p:nvPr/>
        </p:nvCxnSpPr>
        <p:spPr>
          <a:xfrm>
            <a:off x="4698281" y="6519064"/>
            <a:ext cx="3472560" cy="0"/>
          </a:xfrm>
          <a:prstGeom prst="straightConnector1">
            <a:avLst/>
          </a:prstGeom>
          <a:noFill/>
          <a:ln w="9525" cap="flat" cmpd="sng">
            <a:solidFill>
              <a:srgbClr val="6D508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1" name="Google Shape;741;g27fade35e27_1_208"/>
          <p:cNvSpPr/>
          <p:nvPr/>
        </p:nvSpPr>
        <p:spPr>
          <a:xfrm>
            <a:off x="4698281" y="6433654"/>
            <a:ext cx="170820" cy="170820"/>
          </a:xfrm>
          <a:prstGeom prst="ellipse">
            <a:avLst/>
          </a:prstGeom>
          <a:solidFill>
            <a:srgbClr val="6D5089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8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gnite">
      <a:dk1>
        <a:srgbClr val="000000"/>
      </a:dk1>
      <a:lt1>
        <a:srgbClr val="FFFFFF"/>
      </a:lt1>
      <a:dk2>
        <a:srgbClr val="989998"/>
      </a:dk2>
      <a:lt2>
        <a:srgbClr val="E7E6E6"/>
      </a:lt2>
      <a:accent1>
        <a:srgbClr val="EF4134"/>
      </a:accent1>
      <a:accent2>
        <a:srgbClr val="6675DB"/>
      </a:accent2>
      <a:accent3>
        <a:srgbClr val="989998"/>
      </a:accent3>
      <a:accent4>
        <a:srgbClr val="000000"/>
      </a:accent4>
      <a:accent5>
        <a:srgbClr val="D783FF"/>
      </a:accent5>
      <a:accent6>
        <a:srgbClr val="FF7D78"/>
      </a:accent6>
      <a:hlink>
        <a:srgbClr val="EF4134"/>
      </a:hlink>
      <a:folHlink>
        <a:srgbClr val="6675D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006558b-cdad-48f6-add8-bf194026ea55">
      <UserInfo>
        <DisplayName/>
        <AccountId xsi:nil="true"/>
        <AccountType/>
      </UserInfo>
    </SharedWithUsers>
    <TaxCatchAll xmlns="f006558b-cdad-48f6-add8-bf194026ea55" xsi:nil="true"/>
    <Person xmlns="0a97daae-8e94-4ebd-9a95-3a8f8a7cabc7">
      <UserInfo>
        <DisplayName/>
        <AccountId xsi:nil="true"/>
        <AccountType/>
      </UserInfo>
    </Person>
    <lcf76f155ced4ddcb4097134ff3c332f xmlns="0a97daae-8e94-4ebd-9a95-3a8f8a7cabc7">
      <Terms xmlns="http://schemas.microsoft.com/office/infopath/2007/PartnerControls"/>
    </lcf76f155ced4ddcb4097134ff3c332f>
    <RecordingLink xmlns="0a97daae-8e94-4ebd-9a95-3a8f8a7cabc7" xsi:nil="true"/>
    <Date xmlns="0a97daae-8e94-4ebd-9a95-3a8f8a7cabc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C71AF63510664AA0FE86D7080C12EA" ma:contentTypeVersion="24" ma:contentTypeDescription="Create a new document." ma:contentTypeScope="" ma:versionID="1103a998c5ee21e3ac5bb22b529c1533">
  <xsd:schema xmlns:xsd="http://www.w3.org/2001/XMLSchema" xmlns:xs="http://www.w3.org/2001/XMLSchema" xmlns:p="http://schemas.microsoft.com/office/2006/metadata/properties" xmlns:ns2="0a97daae-8e94-4ebd-9a95-3a8f8a7cabc7" xmlns:ns3="f006558b-cdad-48f6-add8-bf194026ea55" targetNamespace="http://schemas.microsoft.com/office/2006/metadata/properties" ma:root="true" ma:fieldsID="3ddaf5030eaf9ceb9f62a6658c36133e" ns2:_="" ns3:_="">
    <xsd:import namespace="0a97daae-8e94-4ebd-9a95-3a8f8a7cabc7"/>
    <xsd:import namespace="f006558b-cdad-48f6-add8-bf194026ea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RecordingLink" minOccurs="0"/>
                <xsd:element ref="ns3:TaxCatchAll" minOccurs="0"/>
                <xsd:element ref="ns2:lcf76f155ced4ddcb4097134ff3c332f" minOccurs="0"/>
                <xsd:element ref="ns2:Date" minOccurs="0"/>
                <xsd:element ref="ns2:MediaServiceObjectDetectorVersions" minOccurs="0"/>
                <xsd:element ref="ns2:Pers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97daae-8e94-4ebd-9a95-3a8f8a7cab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RecordingLink" ma:index="21" nillable="true" ma:displayName="Recording Link" ma:description="https://townsquaremedia0-my.sharepoint.com/:v:/g/personal/kelly_quinn_townsquaremedia_com/EW7gBcVb8cBFl-narhRMogkBf093K1B8R_wBflEmPLLAKw&#10;" ma:format="Dropdown" ma:internalName="RecordingLink">
      <xsd:simpleType>
        <xsd:restriction base="dms:Text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bdfc7a7-f1ca-422a-92a0-96ff52febd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Person" ma:index="27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06558b-cdad-48f6-add8-bf194026ea5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c727ee9-4c5c-4441-99f6-5c582e131909}" ma:internalName="TaxCatchAll" ma:showField="CatchAllData" ma:web="f006558b-cdad-48f6-add8-bf194026ea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340705-F9EA-461E-B757-D39D001D3501}">
  <ds:schemaRefs>
    <ds:schemaRef ds:uri="http://schemas.microsoft.com/office/2006/metadata/properties"/>
    <ds:schemaRef ds:uri="http://schemas.microsoft.com/office/infopath/2007/PartnerControls"/>
    <ds:schemaRef ds:uri="f006558b-cdad-48f6-add8-bf194026ea55"/>
    <ds:schemaRef ds:uri="0a97daae-8e94-4ebd-9a95-3a8f8a7cabc7"/>
  </ds:schemaRefs>
</ds:datastoreItem>
</file>

<file path=customXml/itemProps2.xml><?xml version="1.0" encoding="utf-8"?>
<ds:datastoreItem xmlns:ds="http://schemas.openxmlformats.org/officeDocument/2006/customXml" ds:itemID="{6330EED7-6E02-4130-878D-9E162065C7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6FACA6-D78E-49C4-849D-BA524E052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97daae-8e94-4ebd-9a95-3a8f8a7cabc7"/>
    <ds:schemaRef ds:uri="f006558b-cdad-48f6-add8-bf194026ea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Application>Microsoft Office PowerPoint</Application>
  <PresentationFormat>Custom</PresentationFormat>
  <Slides>11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IGNITE YOUR REACH  Digital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Connie Sommerville</dc:creator>
  <cp:revision>113</cp:revision>
  <cp:lastPrinted>2024-07-19T17:28:22Z</cp:lastPrinted>
  <dcterms:created xsi:type="dcterms:W3CDTF">2024-07-15T16:21:52Z</dcterms:created>
  <dcterms:modified xsi:type="dcterms:W3CDTF">2025-06-24T13:10:46Z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49800.0000000000</vt:lpwstr>
  </property>
  <property fmtid="{D5CDD505-2E9C-101B-9397-08002B2CF9AE}" pid="3" name="ContentTypeId">
    <vt:lpwstr>0x0101002DC71AF63510664AA0FE86D7080C12EA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