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7"/>
  </p:notesMasterIdLst>
  <p:handoutMasterIdLst>
    <p:handoutMasterId r:id="rId18"/>
  </p:handoutMasterIdLst>
  <p:sldIdLst>
    <p:sldId id="568" r:id="rId2"/>
    <p:sldId id="575" r:id="rId3"/>
    <p:sldId id="426" r:id="rId4"/>
    <p:sldId id="632" r:id="rId5"/>
    <p:sldId id="585" r:id="rId6"/>
    <p:sldId id="638" r:id="rId7"/>
    <p:sldId id="427" r:id="rId8"/>
    <p:sldId id="584" r:id="rId9"/>
    <p:sldId id="604" r:id="rId10"/>
    <p:sldId id="605" r:id="rId11"/>
    <p:sldId id="606" r:id="rId12"/>
    <p:sldId id="607" r:id="rId13"/>
    <p:sldId id="616" r:id="rId14"/>
    <p:sldId id="627" r:id="rId15"/>
    <p:sldId id="628" r:id="rId16"/>
  </p:sldIdLst>
  <p:sldSz cx="14630400" cy="8229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Options" id="{9BE9BF26-3CB0-4648-9A89-C61948ED8AAB}">
          <p14:sldIdLst/>
        </p14:section>
        <p14:section name="Overview" id="{1D726577-BB49-5149-9750-6CAF06E4F0C4}">
          <p14:sldIdLst/>
        </p14:section>
        <p14:section name="User Personas" id="{31000BE2-5D12-424D-9C00-66A069310623}">
          <p14:sldIdLst/>
        </p14:section>
        <p14:section name="Tactics" id="{8F59DD1B-BB47-8E44-895F-F580A273A005}">
          <p14:sldIdLst>
            <p14:sldId id="568"/>
            <p14:sldId id="575"/>
            <p14:sldId id="426"/>
            <p14:sldId id="632"/>
            <p14:sldId id="585"/>
            <p14:sldId id="638"/>
            <p14:sldId id="427"/>
            <p14:sldId id="584"/>
            <p14:sldId id="604"/>
            <p14:sldId id="605"/>
            <p14:sldId id="606"/>
            <p14:sldId id="607"/>
            <p14:sldId id="616"/>
            <p14:sldId id="627"/>
            <p14:sldId id="628"/>
          </p14:sldIdLst>
        </p14:section>
        <p14:section name="Launch" id="{F33B7A83-EBA6-574C-8CF9-B9F8E70E72B4}">
          <p14:sldIdLst/>
        </p14:section>
      </p14:sectionLst>
    </p:ext>
    <p:ext uri="{EFAFB233-063F-42B5-8137-9DF3F51BA10A}">
      <p15:sldGuideLst xmlns:p15="http://schemas.microsoft.com/office/powerpoint/2012/main">
        <p15:guide id="1" orient="horz" pos="864" userDrawn="1">
          <p15:clr>
            <a:srgbClr val="A4A3A4"/>
          </p15:clr>
        </p15:guide>
        <p15:guide id="2" pos="3600" userDrawn="1">
          <p15:clr>
            <a:srgbClr val="A4A3A4"/>
          </p15:clr>
        </p15:guide>
        <p15:guide id="3" orient="horz" pos="352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7A0358-1D03-D485-E674-EE1BF145DBD5}" name="Aleece Southern" initials="AS" userId="S::Aleece.Southern@townsquareignite.com::883397f1-4386-46e0-a1e9-a11d74f082f1" providerId="AD"/>
  <p188:author id="{CA043288-90E9-B57F-7577-EA914605F04B}" name="Shaun Collignon" initials="SC" userId="S::shaun.collignon@townsquaremedia.com::73cfb4e1-ff51-4db4-a608-34c6581cb19a" providerId="AD"/>
  <p188:author id="{97A1E1CB-032C-E56D-12FE-2D976B016EBA}" name="Connie Sommerville" initials="CS" userId="S::connie.sommerville@townsquaremedia.com::04fb8cb3-307f-414a-b817-340b5b06c5b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04135"/>
    <a:srgbClr val="6676DC"/>
    <a:srgbClr val="030303"/>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750A43-518D-B716-7FD0-D996A259F66B}" v="14" dt="2024-10-01T18:26:03.928"/>
    <p1510:client id="{F0FDADFB-0F23-6AD3-04CE-ED601B0195EA}" v="44" dt="2024-10-01T17:23:26.7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446"/>
    <p:restoredTop sz="96197"/>
  </p:normalViewPr>
  <p:slideViewPr>
    <p:cSldViewPr snapToGrid="0" showGuides="1">
      <p:cViewPr varScale="1">
        <p:scale>
          <a:sx n="95" d="100"/>
          <a:sy n="95" d="100"/>
        </p:scale>
        <p:origin x="920" y="184"/>
      </p:cViewPr>
      <p:guideLst>
        <p:guide orient="horz" pos="864"/>
        <p:guide pos="3600"/>
        <p:guide orient="horz" pos="3528"/>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93" d="100"/>
          <a:sy n="93" d="100"/>
        </p:scale>
        <p:origin x="3784"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ece Southern" userId="S::aleece.southern@townsquareignite.com::883397f1-4386-46e0-a1e9-a11d74f082f1" providerId="AD" clId="Web-{F0FDADFB-0F23-6AD3-04CE-ED601B0195EA}"/>
    <pc:docChg chg="delSld modSection">
      <pc:chgData name="Aleece Southern" userId="S::aleece.southern@townsquareignite.com::883397f1-4386-46e0-a1e9-a11d74f082f1" providerId="AD" clId="Web-{F0FDADFB-0F23-6AD3-04CE-ED601B0195EA}" dt="2024-10-01T17:23:26.732" v="43"/>
      <pc:docMkLst>
        <pc:docMk/>
      </pc:docMkLst>
      <pc:sldChg chg="del">
        <pc:chgData name="Aleece Southern" userId="S::aleece.southern@townsquareignite.com::883397f1-4386-46e0-a1e9-a11d74f082f1" providerId="AD" clId="Web-{F0FDADFB-0F23-6AD3-04CE-ED601B0195EA}" dt="2024-10-01T17:23:13.138" v="32"/>
        <pc:sldMkLst>
          <pc:docMk/>
          <pc:sldMk cId="3437129467" sldId="256"/>
        </pc:sldMkLst>
      </pc:sldChg>
      <pc:sldChg chg="del">
        <pc:chgData name="Aleece Southern" userId="S::aleece.southern@townsquareignite.com::883397f1-4386-46e0-a1e9-a11d74f082f1" providerId="AD" clId="Web-{F0FDADFB-0F23-6AD3-04CE-ED601B0195EA}" dt="2024-10-01T17:23:13.122" v="31"/>
        <pc:sldMkLst>
          <pc:docMk/>
          <pc:sldMk cId="3531781848" sldId="257"/>
        </pc:sldMkLst>
      </pc:sldChg>
      <pc:sldChg chg="del">
        <pc:chgData name="Aleece Southern" userId="S::aleece.southern@townsquareignite.com::883397f1-4386-46e0-a1e9-a11d74f082f1" providerId="AD" clId="Web-{F0FDADFB-0F23-6AD3-04CE-ED601B0195EA}" dt="2024-10-01T17:23:13.138" v="33"/>
        <pc:sldMkLst>
          <pc:docMk/>
          <pc:sldMk cId="816469702" sldId="258"/>
        </pc:sldMkLst>
      </pc:sldChg>
      <pc:sldChg chg="del">
        <pc:chgData name="Aleece Southern" userId="S::aleece.southern@townsquareignite.com::883397f1-4386-46e0-a1e9-a11d74f082f1" providerId="AD" clId="Web-{F0FDADFB-0F23-6AD3-04CE-ED601B0195EA}" dt="2024-10-01T17:23:13.122" v="25"/>
        <pc:sldMkLst>
          <pc:docMk/>
          <pc:sldMk cId="1607754726" sldId="259"/>
        </pc:sldMkLst>
      </pc:sldChg>
      <pc:sldChg chg="del">
        <pc:chgData name="Aleece Southern" userId="S::aleece.southern@townsquareignite.com::883397f1-4386-46e0-a1e9-a11d74f082f1" providerId="AD" clId="Web-{F0FDADFB-0F23-6AD3-04CE-ED601B0195EA}" dt="2024-10-01T17:23:26.716" v="37"/>
        <pc:sldMkLst>
          <pc:docMk/>
          <pc:sldMk cId="1067189096" sldId="272"/>
        </pc:sldMkLst>
      </pc:sldChg>
      <pc:sldChg chg="del">
        <pc:chgData name="Aleece Southern" userId="S::aleece.southern@townsquareignite.com::883397f1-4386-46e0-a1e9-a11d74f082f1" providerId="AD" clId="Web-{F0FDADFB-0F23-6AD3-04CE-ED601B0195EA}" dt="2024-10-01T17:23:13.106" v="22"/>
        <pc:sldMkLst>
          <pc:docMk/>
          <pc:sldMk cId="1057987531" sldId="405"/>
        </pc:sldMkLst>
      </pc:sldChg>
      <pc:sldChg chg="del">
        <pc:chgData name="Aleece Southern" userId="S::aleece.southern@townsquareignite.com::883397f1-4386-46e0-a1e9-a11d74f082f1" providerId="AD" clId="Web-{F0FDADFB-0F23-6AD3-04CE-ED601B0195EA}" dt="2024-10-01T17:23:13.106" v="21"/>
        <pc:sldMkLst>
          <pc:docMk/>
          <pc:sldMk cId="1895346971" sldId="423"/>
        </pc:sldMkLst>
      </pc:sldChg>
      <pc:sldChg chg="del">
        <pc:chgData name="Aleece Southern" userId="S::aleece.southern@townsquareignite.com::883397f1-4386-46e0-a1e9-a11d74f082f1" providerId="AD" clId="Web-{F0FDADFB-0F23-6AD3-04CE-ED601B0195EA}" dt="2024-10-01T17:23:26.732" v="43"/>
        <pc:sldMkLst>
          <pc:docMk/>
          <pc:sldMk cId="2459895311" sldId="516"/>
        </pc:sldMkLst>
      </pc:sldChg>
      <pc:sldChg chg="del">
        <pc:chgData name="Aleece Southern" userId="S::aleece.southern@townsquareignite.com::883397f1-4386-46e0-a1e9-a11d74f082f1" providerId="AD" clId="Web-{F0FDADFB-0F23-6AD3-04CE-ED601B0195EA}" dt="2024-10-01T17:23:26.716" v="41"/>
        <pc:sldMkLst>
          <pc:docMk/>
          <pc:sldMk cId="3958167259" sldId="569"/>
        </pc:sldMkLst>
      </pc:sldChg>
      <pc:sldChg chg="del">
        <pc:chgData name="Aleece Southern" userId="S::aleece.southern@townsquareignite.com::883397f1-4386-46e0-a1e9-a11d74f082f1" providerId="AD" clId="Web-{F0FDADFB-0F23-6AD3-04CE-ED601B0195EA}" dt="2024-10-01T17:23:13.106" v="19"/>
        <pc:sldMkLst>
          <pc:docMk/>
          <pc:sldMk cId="4199469352" sldId="574"/>
        </pc:sldMkLst>
      </pc:sldChg>
      <pc:sldChg chg="del">
        <pc:chgData name="Aleece Southern" userId="S::aleece.southern@townsquareignite.com::883397f1-4386-46e0-a1e9-a11d74f082f1" providerId="AD" clId="Web-{F0FDADFB-0F23-6AD3-04CE-ED601B0195EA}" dt="2024-10-01T17:23:26.716" v="38"/>
        <pc:sldMkLst>
          <pc:docMk/>
          <pc:sldMk cId="1551971821" sldId="580"/>
        </pc:sldMkLst>
      </pc:sldChg>
      <pc:sldChg chg="del">
        <pc:chgData name="Aleece Southern" userId="S::aleece.southern@townsquareignite.com::883397f1-4386-46e0-a1e9-a11d74f082f1" providerId="AD" clId="Web-{F0FDADFB-0F23-6AD3-04CE-ED601B0195EA}" dt="2024-10-01T17:23:26.716" v="39"/>
        <pc:sldMkLst>
          <pc:docMk/>
          <pc:sldMk cId="900985982" sldId="583"/>
        </pc:sldMkLst>
      </pc:sldChg>
      <pc:sldChg chg="del">
        <pc:chgData name="Aleece Southern" userId="S::aleece.southern@townsquareignite.com::883397f1-4386-46e0-a1e9-a11d74f082f1" providerId="AD" clId="Web-{F0FDADFB-0F23-6AD3-04CE-ED601B0195EA}" dt="2024-10-01T17:23:13.106" v="18"/>
        <pc:sldMkLst>
          <pc:docMk/>
          <pc:sldMk cId="1872315018" sldId="586"/>
        </pc:sldMkLst>
      </pc:sldChg>
      <pc:sldChg chg="del">
        <pc:chgData name="Aleece Southern" userId="S::aleece.southern@townsquareignite.com::883397f1-4386-46e0-a1e9-a11d74f082f1" providerId="AD" clId="Web-{F0FDADFB-0F23-6AD3-04CE-ED601B0195EA}" dt="2024-10-01T17:23:13.106" v="17"/>
        <pc:sldMkLst>
          <pc:docMk/>
          <pc:sldMk cId="493879259" sldId="587"/>
        </pc:sldMkLst>
      </pc:sldChg>
      <pc:sldChg chg="del">
        <pc:chgData name="Aleece Southern" userId="S::aleece.southern@townsquareignite.com::883397f1-4386-46e0-a1e9-a11d74f082f1" providerId="AD" clId="Web-{F0FDADFB-0F23-6AD3-04CE-ED601B0195EA}" dt="2024-10-01T17:23:13.091" v="16"/>
        <pc:sldMkLst>
          <pc:docMk/>
          <pc:sldMk cId="3364438853" sldId="588"/>
        </pc:sldMkLst>
      </pc:sldChg>
      <pc:sldChg chg="del">
        <pc:chgData name="Aleece Southern" userId="S::aleece.southern@townsquareignite.com::883397f1-4386-46e0-a1e9-a11d74f082f1" providerId="AD" clId="Web-{F0FDADFB-0F23-6AD3-04CE-ED601B0195EA}" dt="2024-10-01T17:23:13.091" v="15"/>
        <pc:sldMkLst>
          <pc:docMk/>
          <pc:sldMk cId="2260716943" sldId="589"/>
        </pc:sldMkLst>
      </pc:sldChg>
      <pc:sldChg chg="del">
        <pc:chgData name="Aleece Southern" userId="S::aleece.southern@townsquareignite.com::883397f1-4386-46e0-a1e9-a11d74f082f1" providerId="AD" clId="Web-{F0FDADFB-0F23-6AD3-04CE-ED601B0195EA}" dt="2024-10-01T17:23:13.091" v="14"/>
        <pc:sldMkLst>
          <pc:docMk/>
          <pc:sldMk cId="819005850" sldId="590"/>
        </pc:sldMkLst>
      </pc:sldChg>
      <pc:sldChg chg="del">
        <pc:chgData name="Aleece Southern" userId="S::aleece.southern@townsquareignite.com::883397f1-4386-46e0-a1e9-a11d74f082f1" providerId="AD" clId="Web-{F0FDADFB-0F23-6AD3-04CE-ED601B0195EA}" dt="2024-10-01T17:23:13.091" v="13"/>
        <pc:sldMkLst>
          <pc:docMk/>
          <pc:sldMk cId="3548331387" sldId="591"/>
        </pc:sldMkLst>
      </pc:sldChg>
      <pc:sldChg chg="del">
        <pc:chgData name="Aleece Southern" userId="S::aleece.southern@townsquareignite.com::883397f1-4386-46e0-a1e9-a11d74f082f1" providerId="AD" clId="Web-{F0FDADFB-0F23-6AD3-04CE-ED601B0195EA}" dt="2024-10-01T17:23:13.091" v="12"/>
        <pc:sldMkLst>
          <pc:docMk/>
          <pc:sldMk cId="2991017876" sldId="592"/>
        </pc:sldMkLst>
      </pc:sldChg>
      <pc:sldChg chg="del">
        <pc:chgData name="Aleece Southern" userId="S::aleece.southern@townsquareignite.com::883397f1-4386-46e0-a1e9-a11d74f082f1" providerId="AD" clId="Web-{F0FDADFB-0F23-6AD3-04CE-ED601B0195EA}" dt="2024-10-01T17:23:13.091" v="11"/>
        <pc:sldMkLst>
          <pc:docMk/>
          <pc:sldMk cId="2717097138" sldId="593"/>
        </pc:sldMkLst>
      </pc:sldChg>
      <pc:sldChg chg="del">
        <pc:chgData name="Aleece Southern" userId="S::aleece.southern@townsquareignite.com::883397f1-4386-46e0-a1e9-a11d74f082f1" providerId="AD" clId="Web-{F0FDADFB-0F23-6AD3-04CE-ED601B0195EA}" dt="2024-10-01T17:23:13.075" v="10"/>
        <pc:sldMkLst>
          <pc:docMk/>
          <pc:sldMk cId="2238859061" sldId="594"/>
        </pc:sldMkLst>
      </pc:sldChg>
      <pc:sldChg chg="del">
        <pc:chgData name="Aleece Southern" userId="S::aleece.southern@townsquareignite.com::883397f1-4386-46e0-a1e9-a11d74f082f1" providerId="AD" clId="Web-{F0FDADFB-0F23-6AD3-04CE-ED601B0195EA}" dt="2024-10-01T17:23:13.075" v="9"/>
        <pc:sldMkLst>
          <pc:docMk/>
          <pc:sldMk cId="2055190212" sldId="595"/>
        </pc:sldMkLst>
      </pc:sldChg>
      <pc:sldChg chg="del">
        <pc:chgData name="Aleece Southern" userId="S::aleece.southern@townsquareignite.com::883397f1-4386-46e0-a1e9-a11d74f082f1" providerId="AD" clId="Web-{F0FDADFB-0F23-6AD3-04CE-ED601B0195EA}" dt="2024-10-01T17:23:13.075" v="8"/>
        <pc:sldMkLst>
          <pc:docMk/>
          <pc:sldMk cId="1000810454" sldId="596"/>
        </pc:sldMkLst>
      </pc:sldChg>
      <pc:sldChg chg="del">
        <pc:chgData name="Aleece Southern" userId="S::aleece.southern@townsquareignite.com::883397f1-4386-46e0-a1e9-a11d74f082f1" providerId="AD" clId="Web-{F0FDADFB-0F23-6AD3-04CE-ED601B0195EA}" dt="2024-10-01T17:23:13.075" v="7"/>
        <pc:sldMkLst>
          <pc:docMk/>
          <pc:sldMk cId="2894529432" sldId="597"/>
        </pc:sldMkLst>
      </pc:sldChg>
      <pc:sldChg chg="del">
        <pc:chgData name="Aleece Southern" userId="S::aleece.southern@townsquareignite.com::883397f1-4386-46e0-a1e9-a11d74f082f1" providerId="AD" clId="Web-{F0FDADFB-0F23-6AD3-04CE-ED601B0195EA}" dt="2024-10-01T17:23:13.060" v="6"/>
        <pc:sldMkLst>
          <pc:docMk/>
          <pc:sldMk cId="3153478837" sldId="598"/>
        </pc:sldMkLst>
      </pc:sldChg>
      <pc:sldChg chg="del">
        <pc:chgData name="Aleece Southern" userId="S::aleece.southern@townsquareignite.com::883397f1-4386-46e0-a1e9-a11d74f082f1" providerId="AD" clId="Web-{F0FDADFB-0F23-6AD3-04CE-ED601B0195EA}" dt="2024-10-01T17:23:13.060" v="5"/>
        <pc:sldMkLst>
          <pc:docMk/>
          <pc:sldMk cId="2062891537" sldId="599"/>
        </pc:sldMkLst>
      </pc:sldChg>
      <pc:sldChg chg="del">
        <pc:chgData name="Aleece Southern" userId="S::aleece.southern@townsquareignite.com::883397f1-4386-46e0-a1e9-a11d74f082f1" providerId="AD" clId="Web-{F0FDADFB-0F23-6AD3-04CE-ED601B0195EA}" dt="2024-10-01T17:23:13.060" v="4"/>
        <pc:sldMkLst>
          <pc:docMk/>
          <pc:sldMk cId="1729082409" sldId="600"/>
        </pc:sldMkLst>
      </pc:sldChg>
      <pc:sldChg chg="del">
        <pc:chgData name="Aleece Southern" userId="S::aleece.southern@townsquareignite.com::883397f1-4386-46e0-a1e9-a11d74f082f1" providerId="AD" clId="Web-{F0FDADFB-0F23-6AD3-04CE-ED601B0195EA}" dt="2024-10-01T17:23:13.060" v="3"/>
        <pc:sldMkLst>
          <pc:docMk/>
          <pc:sldMk cId="2294039977" sldId="601"/>
        </pc:sldMkLst>
      </pc:sldChg>
      <pc:sldChg chg="del">
        <pc:chgData name="Aleece Southern" userId="S::aleece.southern@townsquareignite.com::883397f1-4386-46e0-a1e9-a11d74f082f1" providerId="AD" clId="Web-{F0FDADFB-0F23-6AD3-04CE-ED601B0195EA}" dt="2024-10-01T17:23:13.044" v="2"/>
        <pc:sldMkLst>
          <pc:docMk/>
          <pc:sldMk cId="2791966904" sldId="602"/>
        </pc:sldMkLst>
      </pc:sldChg>
      <pc:sldChg chg="del">
        <pc:chgData name="Aleece Southern" userId="S::aleece.southern@townsquareignite.com::883397f1-4386-46e0-a1e9-a11d74f082f1" providerId="AD" clId="Web-{F0FDADFB-0F23-6AD3-04CE-ED601B0195EA}" dt="2024-10-01T17:23:13.044" v="1"/>
        <pc:sldMkLst>
          <pc:docMk/>
          <pc:sldMk cId="2021845805" sldId="603"/>
        </pc:sldMkLst>
      </pc:sldChg>
      <pc:sldChg chg="del">
        <pc:chgData name="Aleece Southern" userId="S::aleece.southern@townsquareignite.com::883397f1-4386-46e0-a1e9-a11d74f082f1" providerId="AD" clId="Web-{F0FDADFB-0F23-6AD3-04CE-ED601B0195EA}" dt="2024-10-01T17:23:13.138" v="34"/>
        <pc:sldMkLst>
          <pc:docMk/>
          <pc:sldMk cId="2720585136" sldId="608"/>
        </pc:sldMkLst>
      </pc:sldChg>
      <pc:sldChg chg="del">
        <pc:chgData name="Aleece Southern" userId="S::aleece.southern@townsquareignite.com::883397f1-4386-46e0-a1e9-a11d74f082f1" providerId="AD" clId="Web-{F0FDADFB-0F23-6AD3-04CE-ED601B0195EA}" dt="2024-10-01T17:23:13.122" v="30"/>
        <pc:sldMkLst>
          <pc:docMk/>
          <pc:sldMk cId="240028742" sldId="609"/>
        </pc:sldMkLst>
      </pc:sldChg>
      <pc:sldChg chg="del">
        <pc:chgData name="Aleece Southern" userId="S::aleece.southern@townsquareignite.com::883397f1-4386-46e0-a1e9-a11d74f082f1" providerId="AD" clId="Web-{F0FDADFB-0F23-6AD3-04CE-ED601B0195EA}" dt="2024-10-01T17:23:13.122" v="29"/>
        <pc:sldMkLst>
          <pc:docMk/>
          <pc:sldMk cId="2854554293" sldId="610"/>
        </pc:sldMkLst>
      </pc:sldChg>
      <pc:sldChg chg="del">
        <pc:chgData name="Aleece Southern" userId="S::aleece.southern@townsquareignite.com::883397f1-4386-46e0-a1e9-a11d74f082f1" providerId="AD" clId="Web-{F0FDADFB-0F23-6AD3-04CE-ED601B0195EA}" dt="2024-10-01T17:23:13.122" v="28"/>
        <pc:sldMkLst>
          <pc:docMk/>
          <pc:sldMk cId="538033670" sldId="611"/>
        </pc:sldMkLst>
      </pc:sldChg>
      <pc:sldChg chg="del">
        <pc:chgData name="Aleece Southern" userId="S::aleece.southern@townsquareignite.com::883397f1-4386-46e0-a1e9-a11d74f082f1" providerId="AD" clId="Web-{F0FDADFB-0F23-6AD3-04CE-ED601B0195EA}" dt="2024-10-01T17:23:13.122" v="27"/>
        <pc:sldMkLst>
          <pc:docMk/>
          <pc:sldMk cId="3462948476" sldId="612"/>
        </pc:sldMkLst>
      </pc:sldChg>
      <pc:sldChg chg="del">
        <pc:chgData name="Aleece Southern" userId="S::aleece.southern@townsquareignite.com::883397f1-4386-46e0-a1e9-a11d74f082f1" providerId="AD" clId="Web-{F0FDADFB-0F23-6AD3-04CE-ED601B0195EA}" dt="2024-10-01T17:23:13.122" v="26"/>
        <pc:sldMkLst>
          <pc:docMk/>
          <pc:sldMk cId="765366259" sldId="613"/>
        </pc:sldMkLst>
      </pc:sldChg>
      <pc:sldChg chg="del">
        <pc:chgData name="Aleece Southern" userId="S::aleece.southern@townsquareignite.com::883397f1-4386-46e0-a1e9-a11d74f082f1" providerId="AD" clId="Web-{F0FDADFB-0F23-6AD3-04CE-ED601B0195EA}" dt="2024-10-01T17:23:13.122" v="23"/>
        <pc:sldMkLst>
          <pc:docMk/>
          <pc:sldMk cId="4139965466" sldId="617"/>
        </pc:sldMkLst>
      </pc:sldChg>
      <pc:sldChg chg="del">
        <pc:chgData name="Aleece Southern" userId="S::aleece.southern@townsquareignite.com::883397f1-4386-46e0-a1e9-a11d74f082f1" providerId="AD" clId="Web-{F0FDADFB-0F23-6AD3-04CE-ED601B0195EA}" dt="2024-10-01T17:23:13.106" v="20"/>
        <pc:sldMkLst>
          <pc:docMk/>
          <pc:sldMk cId="533020952" sldId="619"/>
        </pc:sldMkLst>
      </pc:sldChg>
      <pc:sldChg chg="del">
        <pc:chgData name="Aleece Southern" userId="S::aleece.southern@townsquareignite.com::883397f1-4386-46e0-a1e9-a11d74f082f1" providerId="AD" clId="Web-{F0FDADFB-0F23-6AD3-04CE-ED601B0195EA}" dt="2024-10-01T17:23:26.701" v="36"/>
        <pc:sldMkLst>
          <pc:docMk/>
          <pc:sldMk cId="1955012997" sldId="620"/>
        </pc:sldMkLst>
      </pc:sldChg>
      <pc:sldChg chg="del">
        <pc:chgData name="Aleece Southern" userId="S::aleece.southern@townsquareignite.com::883397f1-4386-46e0-a1e9-a11d74f082f1" providerId="AD" clId="Web-{F0FDADFB-0F23-6AD3-04CE-ED601B0195EA}" dt="2024-10-01T17:23:13.122" v="24"/>
        <pc:sldMkLst>
          <pc:docMk/>
          <pc:sldMk cId="3130731821" sldId="621"/>
        </pc:sldMkLst>
      </pc:sldChg>
      <pc:sldChg chg="del">
        <pc:chgData name="Aleece Southern" userId="S::aleece.southern@townsquareignite.com::883397f1-4386-46e0-a1e9-a11d74f082f1" providerId="AD" clId="Web-{F0FDADFB-0F23-6AD3-04CE-ED601B0195EA}" dt="2024-10-01T17:23:13.028" v="0"/>
        <pc:sldMkLst>
          <pc:docMk/>
          <pc:sldMk cId="3502393430" sldId="622"/>
        </pc:sldMkLst>
      </pc:sldChg>
      <pc:sldChg chg="del">
        <pc:chgData name="Aleece Southern" userId="S::aleece.southern@townsquareignite.com::883397f1-4386-46e0-a1e9-a11d74f082f1" providerId="AD" clId="Web-{F0FDADFB-0F23-6AD3-04CE-ED601B0195EA}" dt="2024-10-01T17:23:26.716" v="42"/>
        <pc:sldMkLst>
          <pc:docMk/>
          <pc:sldMk cId="3179021707" sldId="623"/>
        </pc:sldMkLst>
      </pc:sldChg>
      <pc:sldChg chg="del">
        <pc:chgData name="Aleece Southern" userId="S::aleece.southern@townsquareignite.com::883397f1-4386-46e0-a1e9-a11d74f082f1" providerId="AD" clId="Web-{F0FDADFB-0F23-6AD3-04CE-ED601B0195EA}" dt="2024-10-01T17:23:26.716" v="40"/>
        <pc:sldMkLst>
          <pc:docMk/>
          <pc:sldMk cId="480225775" sldId="624"/>
        </pc:sldMkLst>
      </pc:sldChg>
      <pc:sldChg chg="del">
        <pc:chgData name="Aleece Southern" userId="S::aleece.southern@townsquareignite.com::883397f1-4386-46e0-a1e9-a11d74f082f1" providerId="AD" clId="Web-{F0FDADFB-0F23-6AD3-04CE-ED601B0195EA}" dt="2024-10-01T17:23:13.138" v="35"/>
        <pc:sldMkLst>
          <pc:docMk/>
          <pc:sldMk cId="3115811683" sldId="625"/>
        </pc:sldMkLst>
      </pc:sldChg>
    </pc:docChg>
  </pc:docChgLst>
  <pc:docChgLst>
    <pc:chgData name="Connie Sommerville" userId="S::connie.sommerville@townsquaremedia.com::04fb8cb3-307f-414a-b817-340b5b06c5bf" providerId="AD" clId="Web-{51750A43-518D-B716-7FD0-D996A259F66B}"/>
    <pc:docChg chg="modSld">
      <pc:chgData name="Connie Sommerville" userId="S::connie.sommerville@townsquaremedia.com::04fb8cb3-307f-414a-b817-340b5b06c5bf" providerId="AD" clId="Web-{51750A43-518D-B716-7FD0-D996A259F66B}" dt="2024-10-01T18:26:03.928" v="11"/>
      <pc:docMkLst>
        <pc:docMk/>
      </pc:docMkLst>
      <pc:sldChg chg="addSp delSp modSp">
        <pc:chgData name="Connie Sommerville" userId="S::connie.sommerville@townsquaremedia.com::04fb8cb3-307f-414a-b817-340b5b06c5bf" providerId="AD" clId="Web-{51750A43-518D-B716-7FD0-D996A259F66B}" dt="2024-10-01T18:26:03.928" v="11"/>
        <pc:sldMkLst>
          <pc:docMk/>
          <pc:sldMk cId="405551812" sldId="568"/>
        </pc:sldMkLst>
        <pc:spChg chg="mod">
          <ac:chgData name="Connie Sommerville" userId="S::connie.sommerville@townsquaremedia.com::04fb8cb3-307f-414a-b817-340b5b06c5bf" providerId="AD" clId="Web-{51750A43-518D-B716-7FD0-D996A259F66B}" dt="2024-10-01T18:25:48.350" v="9"/>
          <ac:spMkLst>
            <pc:docMk/>
            <pc:sldMk cId="405551812" sldId="568"/>
            <ac:spMk id="4" creationId="{00000000-0000-0000-0000-000000000000}"/>
          </ac:spMkLst>
        </pc:spChg>
        <pc:picChg chg="add del mod">
          <ac:chgData name="Connie Sommerville" userId="S::connie.sommerville@townsquaremedia.com::04fb8cb3-307f-414a-b817-340b5b06c5bf" providerId="AD" clId="Web-{51750A43-518D-B716-7FD0-D996A259F66B}" dt="2024-10-01T18:24:51.084" v="2"/>
          <ac:picMkLst>
            <pc:docMk/>
            <pc:sldMk cId="405551812" sldId="568"/>
            <ac:picMk id="2" creationId="{E10064FB-AD9E-C295-329A-B569839895A4}"/>
          </ac:picMkLst>
        </pc:picChg>
        <pc:picChg chg="add del mod">
          <ac:chgData name="Connie Sommerville" userId="S::connie.sommerville@townsquaremedia.com::04fb8cb3-307f-414a-b817-340b5b06c5bf" providerId="AD" clId="Web-{51750A43-518D-B716-7FD0-D996A259F66B}" dt="2024-10-01T18:25:06.553" v="5"/>
          <ac:picMkLst>
            <pc:docMk/>
            <pc:sldMk cId="405551812" sldId="568"/>
            <ac:picMk id="3" creationId="{086D209D-A762-FCCC-AE7A-D89F69812BA3}"/>
          </ac:picMkLst>
        </pc:picChg>
        <pc:picChg chg="add del mod">
          <ac:chgData name="Connie Sommerville" userId="S::connie.sommerville@townsquaremedia.com::04fb8cb3-307f-414a-b817-340b5b06c5bf" providerId="AD" clId="Web-{51750A43-518D-B716-7FD0-D996A259F66B}" dt="2024-10-01T18:26:03.928" v="11"/>
          <ac:picMkLst>
            <pc:docMk/>
            <pc:sldMk cId="405551812" sldId="568"/>
            <ac:picMk id="7" creationId="{1BD6FBBA-29E7-A6C9-EAEC-03340B033B7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0D8E5C5-D2EA-FEC5-2FAC-5C5C72B1C5D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DDA8379-8206-A033-994C-7910C0FBD1D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AE8454-FC30-4441-92E5-D2069FB9F6CA}" type="datetimeFigureOut">
              <a:rPr lang="en-US" smtClean="0"/>
              <a:t>10/15/24</a:t>
            </a:fld>
            <a:endParaRPr lang="en-US"/>
          </a:p>
        </p:txBody>
      </p:sp>
      <p:sp>
        <p:nvSpPr>
          <p:cNvPr id="4" name="Footer Placeholder 3">
            <a:extLst>
              <a:ext uri="{FF2B5EF4-FFF2-40B4-BE49-F238E27FC236}">
                <a16:creationId xmlns:a16="http://schemas.microsoft.com/office/drawing/2014/main" id="{6FBDD090-65F5-300B-F256-14D249DDE56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E26FFB2-06D7-12A9-40C7-25759D55A6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F17A3D-D634-6449-8333-13DF8260CF8C}" type="slidenum">
              <a:rPr lang="en-US" smtClean="0"/>
              <a:t>‹#›</a:t>
            </a:fld>
            <a:endParaRPr lang="en-US"/>
          </a:p>
        </p:txBody>
      </p:sp>
    </p:spTree>
    <p:extLst>
      <p:ext uri="{BB962C8B-B14F-4D97-AF65-F5344CB8AC3E}">
        <p14:creationId xmlns:p14="http://schemas.microsoft.com/office/powerpoint/2010/main" val="251022044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9CC696-2765-3B4D-8C56-C9D4ADAE634D}" type="datetimeFigureOut">
              <a:rPr lang="en-US" smtClean="0"/>
              <a:t>10/15/24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6884A1-979A-F74F-9F28-DE0D5400D887}" type="slidenum">
              <a:rPr lang="en-US" smtClean="0"/>
              <a:t>‹#›</a:t>
            </a:fld>
            <a:endParaRPr lang="en-US"/>
          </a:p>
        </p:txBody>
      </p:sp>
    </p:spTree>
    <p:extLst>
      <p:ext uri="{BB962C8B-B14F-4D97-AF65-F5344CB8AC3E}">
        <p14:creationId xmlns:p14="http://schemas.microsoft.com/office/powerpoint/2010/main" val="1838207148"/>
      </p:ext>
    </p:extLst>
  </p:cSld>
  <p:clrMap bg1="lt1" tx1="dk1" bg2="lt2" tx2="dk2" accent1="accent1" accent2="accent2" accent3="accent3" accent4="accent4" accent5="accent5" accent6="accent6" hlink="hlink" folHlink="folHlink"/>
  <p:notesStyle>
    <a:lvl1pPr marL="0" algn="l" defTabSz="1097280" rtl="0" eaLnBrk="1" latinLnBrk="0" hangingPunct="1">
      <a:defRPr sz="1440" kern="1200">
        <a:solidFill>
          <a:schemeClr val="tx1"/>
        </a:solidFill>
        <a:latin typeface="+mn-lt"/>
        <a:ea typeface="+mn-ea"/>
        <a:cs typeface="+mn-cs"/>
      </a:defRPr>
    </a:lvl1pPr>
    <a:lvl2pPr marL="548640" algn="l" defTabSz="1097280" rtl="0" eaLnBrk="1" latinLnBrk="0" hangingPunct="1">
      <a:defRPr sz="1440" kern="1200">
        <a:solidFill>
          <a:schemeClr val="tx1"/>
        </a:solidFill>
        <a:latin typeface="+mn-lt"/>
        <a:ea typeface="+mn-ea"/>
        <a:cs typeface="+mn-cs"/>
      </a:defRPr>
    </a:lvl2pPr>
    <a:lvl3pPr marL="1097280" algn="l" defTabSz="1097280" rtl="0" eaLnBrk="1" latinLnBrk="0" hangingPunct="1">
      <a:defRPr sz="1440" kern="1200">
        <a:solidFill>
          <a:schemeClr val="tx1"/>
        </a:solidFill>
        <a:latin typeface="+mn-lt"/>
        <a:ea typeface="+mn-ea"/>
        <a:cs typeface="+mn-cs"/>
      </a:defRPr>
    </a:lvl3pPr>
    <a:lvl4pPr marL="1645920" algn="l" defTabSz="1097280" rtl="0" eaLnBrk="1" latinLnBrk="0" hangingPunct="1">
      <a:defRPr sz="1440" kern="1200">
        <a:solidFill>
          <a:schemeClr val="tx1"/>
        </a:solidFill>
        <a:latin typeface="+mn-lt"/>
        <a:ea typeface="+mn-ea"/>
        <a:cs typeface="+mn-cs"/>
      </a:defRPr>
    </a:lvl4pPr>
    <a:lvl5pPr marL="2194560" algn="l" defTabSz="1097280" rtl="0" eaLnBrk="1" latinLnBrk="0" hangingPunct="1">
      <a:defRPr sz="1440" kern="1200">
        <a:solidFill>
          <a:schemeClr val="tx1"/>
        </a:solidFill>
        <a:latin typeface="+mn-lt"/>
        <a:ea typeface="+mn-ea"/>
        <a:cs typeface="+mn-cs"/>
      </a:defRPr>
    </a:lvl5pPr>
    <a:lvl6pPr marL="2743200" algn="l" defTabSz="1097280" rtl="0" eaLnBrk="1" latinLnBrk="0" hangingPunct="1">
      <a:defRPr sz="1440" kern="1200">
        <a:solidFill>
          <a:schemeClr val="tx1"/>
        </a:solidFill>
        <a:latin typeface="+mn-lt"/>
        <a:ea typeface="+mn-ea"/>
        <a:cs typeface="+mn-cs"/>
      </a:defRPr>
    </a:lvl6pPr>
    <a:lvl7pPr marL="3291840" algn="l" defTabSz="1097280" rtl="0" eaLnBrk="1" latinLnBrk="0" hangingPunct="1">
      <a:defRPr sz="1440" kern="1200">
        <a:solidFill>
          <a:schemeClr val="tx1"/>
        </a:solidFill>
        <a:latin typeface="+mn-lt"/>
        <a:ea typeface="+mn-ea"/>
        <a:cs typeface="+mn-cs"/>
      </a:defRPr>
    </a:lvl7pPr>
    <a:lvl8pPr marL="3840480" algn="l" defTabSz="1097280" rtl="0" eaLnBrk="1" latinLnBrk="0" hangingPunct="1">
      <a:defRPr sz="1440" kern="1200">
        <a:solidFill>
          <a:schemeClr val="tx1"/>
        </a:solidFill>
        <a:latin typeface="+mn-lt"/>
        <a:ea typeface="+mn-ea"/>
        <a:cs typeface="+mn-cs"/>
      </a:defRPr>
    </a:lvl8pPr>
    <a:lvl9pPr marL="4389120" algn="l" defTabSz="1097280"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156F5C-E74A-6843-BC17-0B1607C93736}" type="slidenum">
              <a:rPr lang="en-US" smtClean="0"/>
              <a:t>2</a:t>
            </a:fld>
            <a:endParaRPr lang="en-US"/>
          </a:p>
        </p:txBody>
      </p:sp>
    </p:spTree>
    <p:extLst>
      <p:ext uri="{BB962C8B-B14F-4D97-AF65-F5344CB8AC3E}">
        <p14:creationId xmlns:p14="http://schemas.microsoft.com/office/powerpoint/2010/main" val="4128396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23DB3-BBE0-D983-6993-7366A63A77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C71A23-14BF-7F19-6349-5D49026E06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BE4D3B-0C99-ED88-A06F-F521B975A9D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A54DFD-43BE-1FE6-3169-E49B80343AA7}"/>
              </a:ext>
            </a:extLst>
          </p:cNvPr>
          <p:cNvSpPr>
            <a:spLocks noGrp="1"/>
          </p:cNvSpPr>
          <p:nvPr>
            <p:ph type="sldNum" sz="quarter" idx="5"/>
          </p:nvPr>
        </p:nvSpPr>
        <p:spPr/>
        <p:txBody>
          <a:bodyPr/>
          <a:lstStyle/>
          <a:p>
            <a:fld id="{BE6884A1-979A-F74F-9F28-DE0D5400D887}" type="slidenum">
              <a:rPr lang="en-US" smtClean="0"/>
              <a:t>4</a:t>
            </a:fld>
            <a:endParaRPr lang="en-US"/>
          </a:p>
        </p:txBody>
      </p:sp>
    </p:spTree>
    <p:extLst>
      <p:ext uri="{BB962C8B-B14F-4D97-AF65-F5344CB8AC3E}">
        <p14:creationId xmlns:p14="http://schemas.microsoft.com/office/powerpoint/2010/main" val="4041891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884A1-979A-F74F-9F28-DE0D5400D887}" type="slidenum">
              <a:rPr lang="en-US" smtClean="0"/>
              <a:t>13</a:t>
            </a:fld>
            <a:endParaRPr lang="en-US"/>
          </a:p>
        </p:txBody>
      </p:sp>
    </p:spTree>
    <p:extLst>
      <p:ext uri="{BB962C8B-B14F-4D97-AF65-F5344CB8AC3E}">
        <p14:creationId xmlns:p14="http://schemas.microsoft.com/office/powerpoint/2010/main" val="3870526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599DD-EEA8-A1FE-84DA-119C0DE6C5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7D739E-3D91-B9C4-4B7C-BCD4B9FF5E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34BE6E-019A-6EF1-B119-C349A2AD869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524EC37-978F-9179-768D-0DCDC592D0D2}"/>
              </a:ext>
            </a:extLst>
          </p:cNvPr>
          <p:cNvSpPr>
            <a:spLocks noGrp="1"/>
          </p:cNvSpPr>
          <p:nvPr>
            <p:ph type="sldNum" sz="quarter" idx="5"/>
          </p:nvPr>
        </p:nvSpPr>
        <p:spPr/>
        <p:txBody>
          <a:bodyPr/>
          <a:lstStyle/>
          <a:p>
            <a:fld id="{68676FCB-B6EB-E745-B8A9-1FD5EA05B672}" type="slidenum">
              <a:rPr lang="en-US" smtClean="0"/>
              <a:pPr/>
              <a:t>14</a:t>
            </a:fld>
            <a:endParaRPr lang="en-US"/>
          </a:p>
        </p:txBody>
      </p:sp>
    </p:spTree>
    <p:extLst>
      <p:ext uri="{BB962C8B-B14F-4D97-AF65-F5344CB8AC3E}">
        <p14:creationId xmlns:p14="http://schemas.microsoft.com/office/powerpoint/2010/main" val="2781255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884A1-979A-F74F-9F28-DE0D5400D887}" type="slidenum">
              <a:rPr lang="en-US" smtClean="0"/>
              <a:t>15</a:t>
            </a:fld>
            <a:endParaRPr lang="en-US"/>
          </a:p>
        </p:txBody>
      </p:sp>
    </p:spTree>
    <p:extLst>
      <p:ext uri="{BB962C8B-B14F-4D97-AF65-F5344CB8AC3E}">
        <p14:creationId xmlns:p14="http://schemas.microsoft.com/office/powerpoint/2010/main" val="3439581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6" name="Rectangle 42">
            <a:extLst>
              <a:ext uri="{FF2B5EF4-FFF2-40B4-BE49-F238E27FC236}">
                <a16:creationId xmlns:a16="http://schemas.microsoft.com/office/drawing/2014/main" id="{9487EB61-E515-FD52-7B7D-07E833E91962}"/>
              </a:ext>
            </a:extLst>
          </p:cNvPr>
          <p:cNvSpPr/>
          <p:nvPr userDrawn="1"/>
        </p:nvSpPr>
        <p:spPr>
          <a:xfrm>
            <a:off x="4392796" y="1963935"/>
            <a:ext cx="10237603" cy="6277659"/>
          </a:xfrm>
          <a:custGeom>
            <a:avLst/>
            <a:gdLst>
              <a:gd name="connsiteX0" fmla="*/ 0 w 6131183"/>
              <a:gd name="connsiteY0" fmla="*/ 0 h 6249021"/>
              <a:gd name="connsiteX1" fmla="*/ 6131183 w 6131183"/>
              <a:gd name="connsiteY1" fmla="*/ 0 h 6249021"/>
              <a:gd name="connsiteX2" fmla="*/ 6131183 w 6131183"/>
              <a:gd name="connsiteY2" fmla="*/ 6249021 h 6249021"/>
              <a:gd name="connsiteX3" fmla="*/ 0 w 6131183"/>
              <a:gd name="connsiteY3" fmla="*/ 6249021 h 6249021"/>
              <a:gd name="connsiteX4" fmla="*/ 0 w 6131183"/>
              <a:gd name="connsiteY4" fmla="*/ 0 h 6249021"/>
              <a:gd name="connsiteX0" fmla="*/ 869430 w 7000613"/>
              <a:gd name="connsiteY0" fmla="*/ 0 h 6249021"/>
              <a:gd name="connsiteX1" fmla="*/ 7000613 w 7000613"/>
              <a:gd name="connsiteY1" fmla="*/ 0 h 6249021"/>
              <a:gd name="connsiteX2" fmla="*/ 7000613 w 7000613"/>
              <a:gd name="connsiteY2" fmla="*/ 6249021 h 6249021"/>
              <a:gd name="connsiteX3" fmla="*/ 0 w 7000613"/>
              <a:gd name="connsiteY3" fmla="*/ 6249021 h 6249021"/>
              <a:gd name="connsiteX4" fmla="*/ 869430 w 7000613"/>
              <a:gd name="connsiteY4" fmla="*/ 0 h 6249021"/>
              <a:gd name="connsiteX0" fmla="*/ 4012067 w 10143250"/>
              <a:gd name="connsiteY0" fmla="*/ 0 h 6249021"/>
              <a:gd name="connsiteX1" fmla="*/ 10143250 w 10143250"/>
              <a:gd name="connsiteY1" fmla="*/ 0 h 6249021"/>
              <a:gd name="connsiteX2" fmla="*/ 10143250 w 10143250"/>
              <a:gd name="connsiteY2" fmla="*/ 6249021 h 6249021"/>
              <a:gd name="connsiteX3" fmla="*/ 3142637 w 10143250"/>
              <a:gd name="connsiteY3" fmla="*/ 6249021 h 6249021"/>
              <a:gd name="connsiteX4" fmla="*/ 4012067 w 10143250"/>
              <a:gd name="connsiteY4" fmla="*/ 0 h 6249021"/>
              <a:gd name="connsiteX0" fmla="*/ 3716676 w 10237603"/>
              <a:gd name="connsiteY0" fmla="*/ 0 h 6249021"/>
              <a:gd name="connsiteX1" fmla="*/ 10237603 w 10237603"/>
              <a:gd name="connsiteY1" fmla="*/ 0 h 6249021"/>
              <a:gd name="connsiteX2" fmla="*/ 10237603 w 10237603"/>
              <a:gd name="connsiteY2" fmla="*/ 6249021 h 6249021"/>
              <a:gd name="connsiteX3" fmla="*/ 3236990 w 10237603"/>
              <a:gd name="connsiteY3" fmla="*/ 6249021 h 6249021"/>
              <a:gd name="connsiteX4" fmla="*/ 3716676 w 10237603"/>
              <a:gd name="connsiteY4" fmla="*/ 0 h 6249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7603" h="6249021">
                <a:moveTo>
                  <a:pt x="3716676" y="0"/>
                </a:moveTo>
                <a:lnTo>
                  <a:pt x="10237603" y="0"/>
                </a:lnTo>
                <a:lnTo>
                  <a:pt x="10237603" y="6249021"/>
                </a:lnTo>
                <a:lnTo>
                  <a:pt x="3236990" y="6249021"/>
                </a:lnTo>
                <a:cubicBezTo>
                  <a:pt x="-4178144" y="4106053"/>
                  <a:pt x="3426866" y="2083007"/>
                  <a:pt x="3716676" y="0"/>
                </a:cubicBezTo>
                <a:close/>
              </a:path>
            </a:pathLst>
          </a:custGeom>
          <a:solidFill>
            <a:srgbClr val="9999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icture Placeholder 37">
            <a:extLst>
              <a:ext uri="{FF2B5EF4-FFF2-40B4-BE49-F238E27FC236}">
                <a16:creationId xmlns:a16="http://schemas.microsoft.com/office/drawing/2014/main" id="{33B00485-7538-5218-B07C-CA1AB56AB50D}"/>
              </a:ext>
            </a:extLst>
          </p:cNvPr>
          <p:cNvSpPr>
            <a:spLocks noGrp="1"/>
          </p:cNvSpPr>
          <p:nvPr>
            <p:ph type="pic" sz="quarter" idx="11" hasCustomPrompt="1"/>
          </p:nvPr>
        </p:nvSpPr>
        <p:spPr>
          <a:xfrm>
            <a:off x="-22225" y="1654"/>
            <a:ext cx="8521442" cy="6352651"/>
          </a:xfrm>
          <a:custGeom>
            <a:avLst/>
            <a:gdLst>
              <a:gd name="connsiteX0" fmla="*/ 9596 w 8876284"/>
              <a:gd name="connsiteY0" fmla="*/ 0 h 7375128"/>
              <a:gd name="connsiteX1" fmla="*/ 6401476 w 8876284"/>
              <a:gd name="connsiteY1" fmla="*/ 0 h 7375128"/>
              <a:gd name="connsiteX2" fmla="*/ 8876284 w 8876284"/>
              <a:gd name="connsiteY2" fmla="*/ 1470876 h 7375128"/>
              <a:gd name="connsiteX3" fmla="*/ 6428772 w 8876284"/>
              <a:gd name="connsiteY3" fmla="*/ 7360207 h 7375128"/>
              <a:gd name="connsiteX4" fmla="*/ 239190 w 8876284"/>
              <a:gd name="connsiteY4" fmla="*/ 7375128 h 7375128"/>
              <a:gd name="connsiteX5" fmla="*/ 0 w 8876284"/>
              <a:gd name="connsiteY5" fmla="*/ 7375128 h 7375128"/>
              <a:gd name="connsiteX6" fmla="*/ 0 w 8876284"/>
              <a:gd name="connsiteY6" fmla="*/ 6010303 h 7375128"/>
              <a:gd name="connsiteX7" fmla="*/ 263 w 8876284"/>
              <a:gd name="connsiteY7" fmla="*/ 3924423 h 7375128"/>
              <a:gd name="connsiteX0" fmla="*/ 9596 w 8521442"/>
              <a:gd name="connsiteY0" fmla="*/ 0 h 7375128"/>
              <a:gd name="connsiteX1" fmla="*/ 6401476 w 8521442"/>
              <a:gd name="connsiteY1" fmla="*/ 0 h 7375128"/>
              <a:gd name="connsiteX2" fmla="*/ 8521442 w 8521442"/>
              <a:gd name="connsiteY2" fmla="*/ 2263096 h 7375128"/>
              <a:gd name="connsiteX3" fmla="*/ 6428772 w 8521442"/>
              <a:gd name="connsiteY3" fmla="*/ 7360207 h 7375128"/>
              <a:gd name="connsiteX4" fmla="*/ 239190 w 8521442"/>
              <a:gd name="connsiteY4" fmla="*/ 7375128 h 7375128"/>
              <a:gd name="connsiteX5" fmla="*/ 0 w 8521442"/>
              <a:gd name="connsiteY5" fmla="*/ 7375128 h 7375128"/>
              <a:gd name="connsiteX6" fmla="*/ 0 w 8521442"/>
              <a:gd name="connsiteY6" fmla="*/ 6010303 h 7375128"/>
              <a:gd name="connsiteX7" fmla="*/ 263 w 8521442"/>
              <a:gd name="connsiteY7" fmla="*/ 3924423 h 7375128"/>
              <a:gd name="connsiteX8" fmla="*/ 9596 w 8521442"/>
              <a:gd name="connsiteY8" fmla="*/ 0 h 737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1442" h="7375128">
                <a:moveTo>
                  <a:pt x="9596" y="0"/>
                </a:moveTo>
                <a:lnTo>
                  <a:pt x="6401476" y="0"/>
                </a:lnTo>
                <a:lnTo>
                  <a:pt x="8521442" y="2263096"/>
                </a:lnTo>
                <a:lnTo>
                  <a:pt x="6428772" y="7360207"/>
                </a:lnTo>
                <a:lnTo>
                  <a:pt x="239190" y="7375128"/>
                </a:lnTo>
                <a:lnTo>
                  <a:pt x="0" y="7375128"/>
                </a:lnTo>
                <a:lnTo>
                  <a:pt x="0" y="6010303"/>
                </a:lnTo>
                <a:cubicBezTo>
                  <a:pt x="88" y="5315010"/>
                  <a:pt x="175" y="4619716"/>
                  <a:pt x="263" y="3924423"/>
                </a:cubicBezTo>
                <a:lnTo>
                  <a:pt x="9596" y="0"/>
                </a:lnTo>
                <a:close/>
              </a:path>
            </a:pathLst>
          </a:custGeom>
          <a:solidFill>
            <a:srgbClr val="030303"/>
          </a:solidFill>
        </p:spPr>
        <p:txBody>
          <a:bodyPr wrap="square">
            <a:noAutofit/>
          </a:bodyPr>
          <a:lstStyle>
            <a:lvl1pPr marL="0" indent="0">
              <a:buNone/>
              <a:defRPr/>
            </a:lvl1pPr>
          </a:lstStyle>
          <a:p>
            <a:r>
              <a:rPr lang="en-US" dirty="0"/>
              <a:t>INSERT MAIN IMAGE</a:t>
            </a:r>
          </a:p>
        </p:txBody>
      </p:sp>
      <p:sp>
        <p:nvSpPr>
          <p:cNvPr id="41" name="Parallelogram 40">
            <a:extLst>
              <a:ext uri="{FF2B5EF4-FFF2-40B4-BE49-F238E27FC236}">
                <a16:creationId xmlns:a16="http://schemas.microsoft.com/office/drawing/2014/main" id="{7450D0CA-E86D-7CF2-3AB2-7D7797B1E3E4}"/>
              </a:ext>
            </a:extLst>
          </p:cNvPr>
          <p:cNvSpPr/>
          <p:nvPr userDrawn="1"/>
        </p:nvSpPr>
        <p:spPr>
          <a:xfrm>
            <a:off x="-27708" y="6318913"/>
            <a:ext cx="7627586" cy="1922681"/>
          </a:xfrm>
          <a:custGeom>
            <a:avLst/>
            <a:gdLst>
              <a:gd name="connsiteX0" fmla="*/ 0 w 6728347"/>
              <a:gd name="connsiteY0" fmla="*/ 1909033 h 1909033"/>
              <a:gd name="connsiteX1" fmla="*/ 477258 w 6728347"/>
              <a:gd name="connsiteY1" fmla="*/ 0 h 1909033"/>
              <a:gd name="connsiteX2" fmla="*/ 6728347 w 6728347"/>
              <a:gd name="connsiteY2" fmla="*/ 0 h 1909033"/>
              <a:gd name="connsiteX3" fmla="*/ 6251089 w 6728347"/>
              <a:gd name="connsiteY3" fmla="*/ 1909033 h 1909033"/>
              <a:gd name="connsiteX4" fmla="*/ 0 w 6728347"/>
              <a:gd name="connsiteY4" fmla="*/ 1909033 h 1909033"/>
              <a:gd name="connsiteX0" fmla="*/ 0 w 6728347"/>
              <a:gd name="connsiteY0" fmla="*/ 1909033 h 1909033"/>
              <a:gd name="connsiteX1" fmla="*/ 272542 w 6728347"/>
              <a:gd name="connsiteY1" fmla="*/ 27295 h 1909033"/>
              <a:gd name="connsiteX2" fmla="*/ 6728347 w 6728347"/>
              <a:gd name="connsiteY2" fmla="*/ 0 h 1909033"/>
              <a:gd name="connsiteX3" fmla="*/ 6251089 w 6728347"/>
              <a:gd name="connsiteY3" fmla="*/ 1909033 h 1909033"/>
              <a:gd name="connsiteX4" fmla="*/ 0 w 6728347"/>
              <a:gd name="connsiteY4" fmla="*/ 1909033 h 1909033"/>
              <a:gd name="connsiteX0" fmla="*/ 14061 w 6455805"/>
              <a:gd name="connsiteY0" fmla="*/ 1922681 h 1922681"/>
              <a:gd name="connsiteX1" fmla="*/ 0 w 6455805"/>
              <a:gd name="connsiteY1" fmla="*/ 27295 h 1922681"/>
              <a:gd name="connsiteX2" fmla="*/ 6455805 w 6455805"/>
              <a:gd name="connsiteY2" fmla="*/ 0 h 1922681"/>
              <a:gd name="connsiteX3" fmla="*/ 5978547 w 6455805"/>
              <a:gd name="connsiteY3" fmla="*/ 1909033 h 1922681"/>
              <a:gd name="connsiteX4" fmla="*/ 14061 w 6455805"/>
              <a:gd name="connsiteY4" fmla="*/ 1922681 h 1922681"/>
              <a:gd name="connsiteX0" fmla="*/ 14061 w 6455805"/>
              <a:gd name="connsiteY0" fmla="*/ 1922681 h 1949976"/>
              <a:gd name="connsiteX1" fmla="*/ 0 w 6455805"/>
              <a:gd name="connsiteY1" fmla="*/ 27295 h 1949976"/>
              <a:gd name="connsiteX2" fmla="*/ 6455805 w 6455805"/>
              <a:gd name="connsiteY2" fmla="*/ 0 h 1949976"/>
              <a:gd name="connsiteX3" fmla="*/ 5964899 w 6455805"/>
              <a:gd name="connsiteY3" fmla="*/ 1949976 h 1949976"/>
              <a:gd name="connsiteX4" fmla="*/ 14061 w 6455805"/>
              <a:gd name="connsiteY4" fmla="*/ 1922681 h 1949976"/>
              <a:gd name="connsiteX0" fmla="*/ 14061 w 6455805"/>
              <a:gd name="connsiteY0" fmla="*/ 1922681 h 1963624"/>
              <a:gd name="connsiteX1" fmla="*/ 0 w 6455805"/>
              <a:gd name="connsiteY1" fmla="*/ 27295 h 1963624"/>
              <a:gd name="connsiteX2" fmla="*/ 6455805 w 6455805"/>
              <a:gd name="connsiteY2" fmla="*/ 0 h 1963624"/>
              <a:gd name="connsiteX3" fmla="*/ 5787478 w 6455805"/>
              <a:gd name="connsiteY3" fmla="*/ 1963624 h 1963624"/>
              <a:gd name="connsiteX4" fmla="*/ 14061 w 6455805"/>
              <a:gd name="connsiteY4" fmla="*/ 1922681 h 1963624"/>
              <a:gd name="connsiteX0" fmla="*/ 14061 w 6455805"/>
              <a:gd name="connsiteY0" fmla="*/ 1922681 h 1949976"/>
              <a:gd name="connsiteX1" fmla="*/ 0 w 6455805"/>
              <a:gd name="connsiteY1" fmla="*/ 27295 h 1949976"/>
              <a:gd name="connsiteX2" fmla="*/ 6455805 w 6455805"/>
              <a:gd name="connsiteY2" fmla="*/ 0 h 1949976"/>
              <a:gd name="connsiteX3" fmla="*/ 5773830 w 6455805"/>
              <a:gd name="connsiteY3" fmla="*/ 1949976 h 1949976"/>
              <a:gd name="connsiteX4" fmla="*/ 14061 w 6455805"/>
              <a:gd name="connsiteY4" fmla="*/ 1922681 h 1949976"/>
              <a:gd name="connsiteX0" fmla="*/ 14061 w 6455805"/>
              <a:gd name="connsiteY0" fmla="*/ 1922681 h 1922681"/>
              <a:gd name="connsiteX1" fmla="*/ 0 w 6455805"/>
              <a:gd name="connsiteY1" fmla="*/ 27295 h 1922681"/>
              <a:gd name="connsiteX2" fmla="*/ 6455805 w 6455805"/>
              <a:gd name="connsiteY2" fmla="*/ 0 h 1922681"/>
              <a:gd name="connsiteX3" fmla="*/ 5768806 w 6455805"/>
              <a:gd name="connsiteY3" fmla="*/ 1919831 h 1922681"/>
              <a:gd name="connsiteX4" fmla="*/ 14061 w 6455805"/>
              <a:gd name="connsiteY4" fmla="*/ 1922681 h 1922681"/>
              <a:gd name="connsiteX0" fmla="*/ 14061 w 7627586"/>
              <a:gd name="connsiteY0" fmla="*/ 1922681 h 1922681"/>
              <a:gd name="connsiteX1" fmla="*/ 0 w 7627586"/>
              <a:gd name="connsiteY1" fmla="*/ 27295 h 1922681"/>
              <a:gd name="connsiteX2" fmla="*/ 6455805 w 7627586"/>
              <a:gd name="connsiteY2" fmla="*/ 0 h 1922681"/>
              <a:gd name="connsiteX3" fmla="*/ 7627586 w 7627586"/>
              <a:gd name="connsiteY3" fmla="*/ 1919831 h 1922681"/>
              <a:gd name="connsiteX4" fmla="*/ 14061 w 7627586"/>
              <a:gd name="connsiteY4" fmla="*/ 1922681 h 1922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7586" h="1922681">
                <a:moveTo>
                  <a:pt x="14061" y="1922681"/>
                </a:moveTo>
                <a:lnTo>
                  <a:pt x="0" y="27295"/>
                </a:lnTo>
                <a:lnTo>
                  <a:pt x="6455805" y="0"/>
                </a:lnTo>
                <a:lnTo>
                  <a:pt x="7627586" y="1919831"/>
                </a:lnTo>
                <a:lnTo>
                  <a:pt x="14061" y="1922681"/>
                </a:lnTo>
                <a:close/>
              </a:path>
            </a:pathLst>
          </a:custGeom>
          <a:solidFill>
            <a:srgbClr val="F041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8277301" y="3350929"/>
            <a:ext cx="5855623" cy="2371556"/>
          </a:xfrm>
        </p:spPr>
        <p:txBody>
          <a:bodyPr anchor="ctr">
            <a:normAutofit/>
          </a:bodyPr>
          <a:lstStyle>
            <a:lvl1pPr algn="ctr">
              <a:defRPr sz="4800" b="1" i="0">
                <a:solidFill>
                  <a:schemeClr val="bg1"/>
                </a:solidFill>
                <a:latin typeface="Avenir Next Demi Bold" panose="020B0503020202020204" pitchFamily="34" charset="0"/>
              </a:defRPr>
            </a:lvl1pPr>
          </a:lstStyle>
          <a:p>
            <a:r>
              <a:rPr lang="en-US" dirty="0"/>
              <a:t>CLICK TO EDIT </a:t>
            </a:r>
            <a:br>
              <a:rPr lang="en-US" dirty="0"/>
            </a:br>
            <a:r>
              <a:rPr lang="en-US" dirty="0"/>
              <a:t>MASTER TITLE STYLE</a:t>
            </a:r>
          </a:p>
        </p:txBody>
      </p:sp>
      <p:sp>
        <p:nvSpPr>
          <p:cNvPr id="55" name="Subtitle 2">
            <a:extLst>
              <a:ext uri="{FF2B5EF4-FFF2-40B4-BE49-F238E27FC236}">
                <a16:creationId xmlns:a16="http://schemas.microsoft.com/office/drawing/2014/main" id="{F01D7D93-07DC-4F0F-93EB-FC5B72489790}"/>
              </a:ext>
            </a:extLst>
          </p:cNvPr>
          <p:cNvSpPr>
            <a:spLocks noGrp="1"/>
          </p:cNvSpPr>
          <p:nvPr>
            <p:ph type="subTitle" idx="1" hasCustomPrompt="1"/>
          </p:nvPr>
        </p:nvSpPr>
        <p:spPr>
          <a:xfrm>
            <a:off x="8277301" y="6703625"/>
            <a:ext cx="5855623" cy="1416987"/>
          </a:xfrm>
        </p:spPr>
        <p:txBody>
          <a:bodyPr>
            <a:normAutofit/>
          </a:bodyPr>
          <a:lstStyle>
            <a:lvl1pPr marL="0" indent="0" algn="l">
              <a:spcBef>
                <a:spcPts val="500"/>
              </a:spcBef>
              <a:buNone/>
              <a:defRPr sz="2000">
                <a:solidFill>
                  <a:schemeClr val="bg1"/>
                </a:solidFill>
                <a:latin typeface="Arial" panose="020B0604020202020204" pitchFamily="34" charset="0"/>
                <a:cs typeface="Arial" panose="020B0604020202020204" pitchFamily="34" charset="0"/>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dirty="0"/>
              <a:t>Seller Info</a:t>
            </a:r>
          </a:p>
        </p:txBody>
      </p:sp>
    </p:spTree>
    <p:extLst>
      <p:ext uri="{BB962C8B-B14F-4D97-AF65-F5344CB8AC3E}">
        <p14:creationId xmlns:p14="http://schemas.microsoft.com/office/powerpoint/2010/main" val="2860943124"/>
      </p:ext>
    </p:extLst>
  </p:cSld>
  <p:clrMapOvr>
    <a:masterClrMapping/>
  </p:clrMapOvr>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19826" y="1184911"/>
            <a:ext cx="7406640" cy="5848350"/>
          </a:xfrm>
        </p:spPr>
        <p:txBody>
          <a:bodyPr anchor="t"/>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10/15/24</a:t>
            </a:fld>
            <a:endParaRPr lang="en-US"/>
          </a:p>
        </p:txBody>
      </p:sp>
      <p:sp>
        <p:nvSpPr>
          <p:cNvPr id="6" name="Footer Placeholder 5"/>
          <p:cNvSpPr>
            <a:spLocks noGrp="1"/>
          </p:cNvSpPr>
          <p:nvPr>
            <p:ph type="ftr" sz="quarter" idx="11"/>
          </p:nvPr>
        </p:nvSpPr>
        <p:spPr>
          <a:xfrm>
            <a:off x="4846320" y="7627621"/>
            <a:ext cx="4937760" cy="438150"/>
          </a:xfrm>
          <a:prstGeom prst="rect">
            <a:avLst/>
          </a:prstGeom>
        </p:spPr>
        <p:txBody>
          <a:bodyPr/>
          <a:lstStyle/>
          <a:p>
            <a:endParaRPr lang="en-US"/>
          </a:p>
        </p:txBody>
      </p:sp>
      <p:sp>
        <p:nvSpPr>
          <p:cNvPr id="7" name="Slide Number Placeholder 6"/>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3116622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10/15/24</a:t>
            </a:fld>
            <a:endParaRPr lang="en-US"/>
          </a:p>
        </p:txBody>
      </p:sp>
      <p:sp>
        <p:nvSpPr>
          <p:cNvPr id="5" name="Footer Placeholder 4"/>
          <p:cNvSpPr>
            <a:spLocks noGrp="1"/>
          </p:cNvSpPr>
          <p:nvPr>
            <p:ph type="ftr" sz="quarter" idx="11"/>
          </p:nvPr>
        </p:nvSpPr>
        <p:spPr>
          <a:xfrm>
            <a:off x="4846320" y="7627621"/>
            <a:ext cx="4937760" cy="438150"/>
          </a:xfrm>
          <a:prstGeom prst="rect">
            <a:avLst/>
          </a:prstGeom>
        </p:spPr>
        <p:txBody>
          <a:bodyPr/>
          <a:lstStyle/>
          <a:p>
            <a:endParaRPr lang="en-US"/>
          </a:p>
        </p:txBody>
      </p:sp>
      <p:sp>
        <p:nvSpPr>
          <p:cNvPr id="6" name="Slide Number Placeholder 5"/>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998020634"/>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0" y="438150"/>
            <a:ext cx="3154680" cy="697420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10/15/24</a:t>
            </a:fld>
            <a:endParaRPr lang="en-US"/>
          </a:p>
        </p:txBody>
      </p:sp>
      <p:sp>
        <p:nvSpPr>
          <p:cNvPr id="5" name="Footer Placeholder 4"/>
          <p:cNvSpPr>
            <a:spLocks noGrp="1"/>
          </p:cNvSpPr>
          <p:nvPr>
            <p:ph type="ftr" sz="quarter" idx="11"/>
          </p:nvPr>
        </p:nvSpPr>
        <p:spPr>
          <a:xfrm>
            <a:off x="4846320" y="7627621"/>
            <a:ext cx="4937760" cy="438150"/>
          </a:xfrm>
          <a:prstGeom prst="rect">
            <a:avLst/>
          </a:prstGeom>
        </p:spPr>
        <p:txBody>
          <a:bodyPr/>
          <a:lstStyle/>
          <a:p>
            <a:endParaRPr lang="en-US"/>
          </a:p>
        </p:txBody>
      </p:sp>
      <p:sp>
        <p:nvSpPr>
          <p:cNvPr id="6" name="Slide Number Placeholder 5"/>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3212961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0" y="0"/>
            <a:ext cx="7840980" cy="8229600"/>
          </a:xfrm>
          <a:custGeom>
            <a:avLst/>
            <a:gdLst>
              <a:gd name="connsiteX0" fmla="*/ 2190720 w 6534150"/>
              <a:gd name="connsiteY0" fmla="*/ 0 h 6858000"/>
              <a:gd name="connsiteX1" fmla="*/ 6534150 w 6534150"/>
              <a:gd name="connsiteY1" fmla="*/ 0 h 6858000"/>
              <a:gd name="connsiteX2" fmla="*/ 3143280 w 6534150"/>
              <a:gd name="connsiteY2" fmla="*/ 6858000 h 6858000"/>
              <a:gd name="connsiteX3" fmla="*/ 0 w 6534150"/>
              <a:gd name="connsiteY3" fmla="*/ 6858000 h 6858000"/>
              <a:gd name="connsiteX4" fmla="*/ 0 w 6534150"/>
              <a:gd name="connsiteY4" fmla="*/ 4430709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4150" h="6858000">
                <a:moveTo>
                  <a:pt x="2190720" y="0"/>
                </a:moveTo>
                <a:lnTo>
                  <a:pt x="6534150" y="0"/>
                </a:lnTo>
                <a:lnTo>
                  <a:pt x="3143280" y="6858000"/>
                </a:lnTo>
                <a:lnTo>
                  <a:pt x="0" y="6858000"/>
                </a:lnTo>
                <a:lnTo>
                  <a:pt x="0" y="4430709"/>
                </a:lnTo>
                <a:close/>
              </a:path>
            </a:pathLst>
          </a:custGeom>
          <a:pattFill prst="solidDmnd">
            <a:fgClr>
              <a:schemeClr val="bg1">
                <a:lumMod val="85000"/>
              </a:schemeClr>
            </a:fgClr>
            <a:bgClr>
              <a:schemeClr val="bg1"/>
            </a:bgClr>
          </a:pattFill>
        </p:spPr>
        <p:txBody>
          <a:bodyPr wrap="square" anchor="ctr">
            <a:noAutofit/>
          </a:bodyPr>
          <a:lstStyle>
            <a:lvl1pPr algn="ctr">
              <a:defRPr sz="1920"/>
            </a:lvl1pPr>
          </a:lstStyle>
          <a:p>
            <a:endParaRPr lang="en-US"/>
          </a:p>
        </p:txBody>
      </p:sp>
    </p:spTree>
    <p:extLst>
      <p:ext uri="{BB962C8B-B14F-4D97-AF65-F5344CB8AC3E}">
        <p14:creationId xmlns:p14="http://schemas.microsoft.com/office/powerpoint/2010/main" val="13736691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6" name="Picture Placeholder 7"/>
          <p:cNvSpPr>
            <a:spLocks noGrp="1"/>
          </p:cNvSpPr>
          <p:nvPr>
            <p:ph type="pic" sz="quarter" idx="10"/>
          </p:nvPr>
        </p:nvSpPr>
        <p:spPr>
          <a:xfrm>
            <a:off x="6469380" y="1362635"/>
            <a:ext cx="8161020" cy="3826585"/>
          </a:xfrm>
          <a:custGeom>
            <a:avLst/>
            <a:gdLst>
              <a:gd name="connsiteX0" fmla="*/ 0 w 6800850"/>
              <a:gd name="connsiteY0" fmla="*/ 0 h 3188821"/>
              <a:gd name="connsiteX1" fmla="*/ 6800850 w 6800850"/>
              <a:gd name="connsiteY1" fmla="*/ 0 h 3188821"/>
              <a:gd name="connsiteX2" fmla="*/ 6800850 w 6800850"/>
              <a:gd name="connsiteY2" fmla="*/ 3188821 h 3188821"/>
              <a:gd name="connsiteX3" fmla="*/ 0 w 6800850"/>
              <a:gd name="connsiteY3" fmla="*/ 3188821 h 3188821"/>
            </a:gdLst>
            <a:ahLst/>
            <a:cxnLst>
              <a:cxn ang="0">
                <a:pos x="connsiteX0" y="connsiteY0"/>
              </a:cxn>
              <a:cxn ang="0">
                <a:pos x="connsiteX1" y="connsiteY1"/>
              </a:cxn>
              <a:cxn ang="0">
                <a:pos x="connsiteX2" y="connsiteY2"/>
              </a:cxn>
              <a:cxn ang="0">
                <a:pos x="connsiteX3" y="connsiteY3"/>
              </a:cxn>
            </a:cxnLst>
            <a:rect l="l" t="t" r="r" b="b"/>
            <a:pathLst>
              <a:path w="6800850" h="3188821">
                <a:moveTo>
                  <a:pt x="0" y="0"/>
                </a:moveTo>
                <a:lnTo>
                  <a:pt x="6800850" y="0"/>
                </a:lnTo>
                <a:lnTo>
                  <a:pt x="6800850" y="3188821"/>
                </a:lnTo>
                <a:lnTo>
                  <a:pt x="0" y="3188821"/>
                </a:lnTo>
                <a:close/>
              </a:path>
            </a:pathLst>
          </a:custGeom>
          <a:pattFill prst="solidDmnd">
            <a:fgClr>
              <a:schemeClr val="bg1">
                <a:lumMod val="85000"/>
              </a:schemeClr>
            </a:fgClr>
            <a:bgClr>
              <a:schemeClr val="bg1"/>
            </a:bgClr>
          </a:pattFill>
        </p:spPr>
        <p:txBody>
          <a:bodyPr wrap="square" anchor="ctr">
            <a:noAutofit/>
          </a:bodyPr>
          <a:lstStyle>
            <a:lvl1pPr algn="ctr">
              <a:defRPr sz="1920"/>
            </a:lvl1pPr>
          </a:lstStyle>
          <a:p>
            <a:endParaRPr lang="en-US"/>
          </a:p>
        </p:txBody>
      </p:sp>
    </p:spTree>
    <p:extLst>
      <p:ext uri="{BB962C8B-B14F-4D97-AF65-F5344CB8AC3E}">
        <p14:creationId xmlns:p14="http://schemas.microsoft.com/office/powerpoint/2010/main" val="17709671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
        <p:nvSpPr>
          <p:cNvPr id="6" name="Picture Placeholder 7"/>
          <p:cNvSpPr>
            <a:spLocks noGrp="1"/>
          </p:cNvSpPr>
          <p:nvPr>
            <p:ph type="pic" sz="quarter" idx="12"/>
          </p:nvPr>
        </p:nvSpPr>
        <p:spPr>
          <a:xfrm>
            <a:off x="3909060" y="0"/>
            <a:ext cx="10721340" cy="8229600"/>
          </a:xfrm>
          <a:custGeom>
            <a:avLst/>
            <a:gdLst>
              <a:gd name="connsiteX0" fmla="*/ 0 w 8934450"/>
              <a:gd name="connsiteY0" fmla="*/ 0 h 6858000"/>
              <a:gd name="connsiteX1" fmla="*/ 8934450 w 8934450"/>
              <a:gd name="connsiteY1" fmla="*/ 0 h 6858000"/>
              <a:gd name="connsiteX2" fmla="*/ 8934450 w 8934450"/>
              <a:gd name="connsiteY2" fmla="*/ 6858000 h 6858000"/>
              <a:gd name="connsiteX3" fmla="*/ 0 w 89344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34450" h="6858000">
                <a:moveTo>
                  <a:pt x="0" y="0"/>
                </a:moveTo>
                <a:lnTo>
                  <a:pt x="8934450" y="0"/>
                </a:lnTo>
                <a:lnTo>
                  <a:pt x="893445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920"/>
            </a:lvl1pPr>
          </a:lstStyle>
          <a:p>
            <a:endParaRPr lang="en-US"/>
          </a:p>
        </p:txBody>
      </p:sp>
    </p:spTree>
    <p:extLst>
      <p:ext uri="{BB962C8B-B14F-4D97-AF65-F5344CB8AC3E}">
        <p14:creationId xmlns:p14="http://schemas.microsoft.com/office/powerpoint/2010/main" val="2429581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1417320" y="1303020"/>
            <a:ext cx="5897880" cy="6926580"/>
          </a:xfrm>
          <a:custGeom>
            <a:avLst/>
            <a:gdLst>
              <a:gd name="connsiteX0" fmla="*/ 0 w 4914900"/>
              <a:gd name="connsiteY0" fmla="*/ 0 h 5772150"/>
              <a:gd name="connsiteX1" fmla="*/ 4914900 w 4914900"/>
              <a:gd name="connsiteY1" fmla="*/ 0 h 5772150"/>
              <a:gd name="connsiteX2" fmla="*/ 4914900 w 4914900"/>
              <a:gd name="connsiteY2" fmla="*/ 5772150 h 5772150"/>
              <a:gd name="connsiteX3" fmla="*/ 0 w 4914900"/>
              <a:gd name="connsiteY3" fmla="*/ 5772150 h 5772150"/>
            </a:gdLst>
            <a:ahLst/>
            <a:cxnLst>
              <a:cxn ang="0">
                <a:pos x="connsiteX0" y="connsiteY0"/>
              </a:cxn>
              <a:cxn ang="0">
                <a:pos x="connsiteX1" y="connsiteY1"/>
              </a:cxn>
              <a:cxn ang="0">
                <a:pos x="connsiteX2" y="connsiteY2"/>
              </a:cxn>
              <a:cxn ang="0">
                <a:pos x="connsiteX3" y="connsiteY3"/>
              </a:cxn>
            </a:cxnLst>
            <a:rect l="l" t="t" r="r" b="b"/>
            <a:pathLst>
              <a:path w="4914900" h="5772150">
                <a:moveTo>
                  <a:pt x="0" y="0"/>
                </a:moveTo>
                <a:lnTo>
                  <a:pt x="4914900" y="0"/>
                </a:lnTo>
                <a:lnTo>
                  <a:pt x="4914900" y="5772150"/>
                </a:lnTo>
                <a:lnTo>
                  <a:pt x="0" y="5772150"/>
                </a:lnTo>
                <a:close/>
              </a:path>
            </a:pathLst>
          </a:custGeom>
          <a:pattFill prst="solidDmnd">
            <a:fgClr>
              <a:schemeClr val="bg1">
                <a:lumMod val="85000"/>
              </a:schemeClr>
            </a:fgClr>
            <a:bgClr>
              <a:schemeClr val="bg1"/>
            </a:bgClr>
          </a:pattFill>
        </p:spPr>
        <p:txBody>
          <a:bodyPr wrap="square" anchor="ctr">
            <a:noAutofit/>
          </a:bodyPr>
          <a:lstStyle>
            <a:lvl1pPr algn="ctr">
              <a:defRPr sz="1920"/>
            </a:lvl1pPr>
          </a:lstStyle>
          <a:p>
            <a:endParaRPr lang="en-US"/>
          </a:p>
        </p:txBody>
      </p:sp>
    </p:spTree>
    <p:extLst>
      <p:ext uri="{BB962C8B-B14F-4D97-AF65-F5344CB8AC3E}">
        <p14:creationId xmlns:p14="http://schemas.microsoft.com/office/powerpoint/2010/main" val="29384864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366512F1-2B4E-D695-5C18-5532864D8758}"/>
              </a:ext>
            </a:extLst>
          </p:cNvPr>
          <p:cNvSpPr>
            <a:spLocks noGrp="1"/>
          </p:cNvSpPr>
          <p:nvPr>
            <p:ph type="pic" sz="quarter" idx="11"/>
          </p:nvPr>
        </p:nvSpPr>
        <p:spPr>
          <a:xfrm>
            <a:off x="0" y="0"/>
            <a:ext cx="8573602" cy="8229600"/>
          </a:xfrm>
          <a:custGeom>
            <a:avLst/>
            <a:gdLst>
              <a:gd name="connsiteX0" fmla="*/ 0 w 7144668"/>
              <a:gd name="connsiteY0" fmla="*/ 0 h 6858000"/>
              <a:gd name="connsiteX1" fmla="*/ 7144668 w 7144668"/>
              <a:gd name="connsiteY1" fmla="*/ 0 h 6858000"/>
              <a:gd name="connsiteX2" fmla="*/ 5307073 w 7144668"/>
              <a:gd name="connsiteY2" fmla="*/ 6858000 h 6858000"/>
              <a:gd name="connsiteX3" fmla="*/ 0 w 714466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44668" h="6858000">
                <a:moveTo>
                  <a:pt x="0" y="0"/>
                </a:moveTo>
                <a:lnTo>
                  <a:pt x="7144668" y="0"/>
                </a:lnTo>
                <a:lnTo>
                  <a:pt x="5307073"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920"/>
            </a:lvl1pPr>
          </a:lstStyle>
          <a:p>
            <a:endParaRPr lang="en-US"/>
          </a:p>
        </p:txBody>
      </p:sp>
    </p:spTree>
    <p:extLst>
      <p:ext uri="{BB962C8B-B14F-4D97-AF65-F5344CB8AC3E}">
        <p14:creationId xmlns:p14="http://schemas.microsoft.com/office/powerpoint/2010/main" val="12630607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FA49E-3024-354D-9BDE-B0DDF345896B}"/>
              </a:ext>
            </a:extLst>
          </p:cNvPr>
          <p:cNvSpPr>
            <a:spLocks noGrp="1"/>
          </p:cNvSpPr>
          <p:nvPr>
            <p:ph type="pic" sz="quarter" idx="10"/>
          </p:nvPr>
        </p:nvSpPr>
        <p:spPr>
          <a:xfrm>
            <a:off x="6072188" y="1"/>
            <a:ext cx="8558214" cy="4068178"/>
          </a:xfrm>
          <a:custGeom>
            <a:avLst/>
            <a:gdLst>
              <a:gd name="connsiteX0" fmla="*/ 0 w 7543801"/>
              <a:gd name="connsiteY0" fmla="*/ 0 h 3971925"/>
              <a:gd name="connsiteX1" fmla="*/ 7543801 w 7543801"/>
              <a:gd name="connsiteY1" fmla="*/ 0 h 3971925"/>
              <a:gd name="connsiteX2" fmla="*/ 7543801 w 7543801"/>
              <a:gd name="connsiteY2" fmla="*/ 3971925 h 3971925"/>
              <a:gd name="connsiteX3" fmla="*/ 0 w 7543801"/>
              <a:gd name="connsiteY3" fmla="*/ 3971925 h 3971925"/>
              <a:gd name="connsiteX4" fmla="*/ 0 w 7543801"/>
              <a:gd name="connsiteY4" fmla="*/ 0 h 3971925"/>
              <a:gd name="connsiteX0" fmla="*/ 0 w 8558214"/>
              <a:gd name="connsiteY0" fmla="*/ 14288 h 3971925"/>
              <a:gd name="connsiteX1" fmla="*/ 8558214 w 8558214"/>
              <a:gd name="connsiteY1" fmla="*/ 0 h 3971925"/>
              <a:gd name="connsiteX2" fmla="*/ 8558214 w 8558214"/>
              <a:gd name="connsiteY2" fmla="*/ 3971925 h 3971925"/>
              <a:gd name="connsiteX3" fmla="*/ 1014413 w 8558214"/>
              <a:gd name="connsiteY3" fmla="*/ 3971925 h 3971925"/>
              <a:gd name="connsiteX4" fmla="*/ 0 w 8558214"/>
              <a:gd name="connsiteY4" fmla="*/ 14288 h 3971925"/>
              <a:gd name="connsiteX0" fmla="*/ 0 w 8558214"/>
              <a:gd name="connsiteY0" fmla="*/ 14288 h 3986213"/>
              <a:gd name="connsiteX1" fmla="*/ 8558214 w 8558214"/>
              <a:gd name="connsiteY1" fmla="*/ 0 h 3986213"/>
              <a:gd name="connsiteX2" fmla="*/ 8558214 w 8558214"/>
              <a:gd name="connsiteY2" fmla="*/ 3971925 h 3986213"/>
              <a:gd name="connsiteX3" fmla="*/ 1200151 w 8558214"/>
              <a:gd name="connsiteY3" fmla="*/ 3986213 h 3986213"/>
              <a:gd name="connsiteX4" fmla="*/ 0 w 8558214"/>
              <a:gd name="connsiteY4" fmla="*/ 14288 h 3986213"/>
              <a:gd name="connsiteX0" fmla="*/ 0 w 8558214"/>
              <a:gd name="connsiteY0" fmla="*/ 14288 h 4000500"/>
              <a:gd name="connsiteX1" fmla="*/ 8558214 w 8558214"/>
              <a:gd name="connsiteY1" fmla="*/ 0 h 4000500"/>
              <a:gd name="connsiteX2" fmla="*/ 8558214 w 8558214"/>
              <a:gd name="connsiteY2" fmla="*/ 3971925 h 4000500"/>
              <a:gd name="connsiteX3" fmla="*/ 1300163 w 8558214"/>
              <a:gd name="connsiteY3" fmla="*/ 4000500 h 4000500"/>
              <a:gd name="connsiteX4" fmla="*/ 0 w 8558214"/>
              <a:gd name="connsiteY4" fmla="*/ 14288 h 4000500"/>
              <a:gd name="connsiteX0" fmla="*/ 0 w 8558214"/>
              <a:gd name="connsiteY0" fmla="*/ 14288 h 4068178"/>
              <a:gd name="connsiteX1" fmla="*/ 8558214 w 8558214"/>
              <a:gd name="connsiteY1" fmla="*/ 0 h 4068178"/>
              <a:gd name="connsiteX2" fmla="*/ 8558214 w 8558214"/>
              <a:gd name="connsiteY2" fmla="*/ 4068178 h 4068178"/>
              <a:gd name="connsiteX3" fmla="*/ 1300163 w 8558214"/>
              <a:gd name="connsiteY3" fmla="*/ 4000500 h 4068178"/>
              <a:gd name="connsiteX4" fmla="*/ 0 w 8558214"/>
              <a:gd name="connsiteY4" fmla="*/ 14288 h 406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8214" h="4068178">
                <a:moveTo>
                  <a:pt x="0" y="14288"/>
                </a:moveTo>
                <a:lnTo>
                  <a:pt x="8558214" y="0"/>
                </a:lnTo>
                <a:lnTo>
                  <a:pt x="8558214" y="4068178"/>
                </a:lnTo>
                <a:lnTo>
                  <a:pt x="1300163" y="4000500"/>
                </a:lnTo>
                <a:lnTo>
                  <a:pt x="0" y="14288"/>
                </a:lnTo>
                <a:close/>
              </a:path>
            </a:pathLst>
          </a:custGeom>
        </p:spPr>
        <p:txBody>
          <a:bodyPr/>
          <a:lstStyle/>
          <a:p>
            <a:endParaRPr lang="en-US"/>
          </a:p>
        </p:txBody>
      </p:sp>
      <p:sp>
        <p:nvSpPr>
          <p:cNvPr id="5" name="Picture Placeholder 4">
            <a:extLst>
              <a:ext uri="{FF2B5EF4-FFF2-40B4-BE49-F238E27FC236}">
                <a16:creationId xmlns:a16="http://schemas.microsoft.com/office/drawing/2014/main" id="{A4CC85AC-87D1-654D-9570-DA65C6894B53}"/>
              </a:ext>
            </a:extLst>
          </p:cNvPr>
          <p:cNvSpPr>
            <a:spLocks noGrp="1"/>
          </p:cNvSpPr>
          <p:nvPr>
            <p:ph type="pic" sz="quarter" idx="11"/>
          </p:nvPr>
        </p:nvSpPr>
        <p:spPr>
          <a:xfrm>
            <a:off x="1785939" y="-1"/>
            <a:ext cx="5373854" cy="4037488"/>
          </a:xfrm>
          <a:custGeom>
            <a:avLst/>
            <a:gdLst>
              <a:gd name="connsiteX0" fmla="*/ 0 w 4286250"/>
              <a:gd name="connsiteY0" fmla="*/ 0 h 4129088"/>
              <a:gd name="connsiteX1" fmla="*/ 4286250 w 4286250"/>
              <a:gd name="connsiteY1" fmla="*/ 0 h 4129088"/>
              <a:gd name="connsiteX2" fmla="*/ 4286250 w 4286250"/>
              <a:gd name="connsiteY2" fmla="*/ 4129088 h 4129088"/>
              <a:gd name="connsiteX3" fmla="*/ 0 w 4286250"/>
              <a:gd name="connsiteY3" fmla="*/ 4129088 h 4129088"/>
              <a:gd name="connsiteX4" fmla="*/ 0 w 4286250"/>
              <a:gd name="connsiteY4" fmla="*/ 0 h 4129088"/>
              <a:gd name="connsiteX0" fmla="*/ 0 w 5357812"/>
              <a:gd name="connsiteY0" fmla="*/ 0 h 4129088"/>
              <a:gd name="connsiteX1" fmla="*/ 4286250 w 5357812"/>
              <a:gd name="connsiteY1" fmla="*/ 0 h 4129088"/>
              <a:gd name="connsiteX2" fmla="*/ 5357812 w 5357812"/>
              <a:gd name="connsiteY2" fmla="*/ 4129088 h 4129088"/>
              <a:gd name="connsiteX3" fmla="*/ 0 w 5357812"/>
              <a:gd name="connsiteY3" fmla="*/ 4129088 h 4129088"/>
              <a:gd name="connsiteX4" fmla="*/ 0 w 5357812"/>
              <a:gd name="connsiteY4" fmla="*/ 0 h 4129088"/>
              <a:gd name="connsiteX0" fmla="*/ 0 w 5357812"/>
              <a:gd name="connsiteY0" fmla="*/ 0 h 4129088"/>
              <a:gd name="connsiteX1" fmla="*/ 4171950 w 5357812"/>
              <a:gd name="connsiteY1" fmla="*/ 14287 h 4129088"/>
              <a:gd name="connsiteX2" fmla="*/ 5357812 w 5357812"/>
              <a:gd name="connsiteY2" fmla="*/ 4129088 h 4129088"/>
              <a:gd name="connsiteX3" fmla="*/ 0 w 5357812"/>
              <a:gd name="connsiteY3" fmla="*/ 4129088 h 4129088"/>
              <a:gd name="connsiteX4" fmla="*/ 0 w 5357812"/>
              <a:gd name="connsiteY4" fmla="*/ 0 h 4129088"/>
              <a:gd name="connsiteX0" fmla="*/ 0 w 5357812"/>
              <a:gd name="connsiteY0" fmla="*/ 0 h 4129088"/>
              <a:gd name="connsiteX1" fmla="*/ 4071937 w 5357812"/>
              <a:gd name="connsiteY1" fmla="*/ 42862 h 4129088"/>
              <a:gd name="connsiteX2" fmla="*/ 5357812 w 5357812"/>
              <a:gd name="connsiteY2" fmla="*/ 4129088 h 4129088"/>
              <a:gd name="connsiteX3" fmla="*/ 0 w 5357812"/>
              <a:gd name="connsiteY3" fmla="*/ 4129088 h 4129088"/>
              <a:gd name="connsiteX4" fmla="*/ 0 w 5357812"/>
              <a:gd name="connsiteY4" fmla="*/ 0 h 4129088"/>
              <a:gd name="connsiteX0" fmla="*/ 0 w 5357812"/>
              <a:gd name="connsiteY0" fmla="*/ 0 h 4129088"/>
              <a:gd name="connsiteX1" fmla="*/ 4071937 w 5357812"/>
              <a:gd name="connsiteY1" fmla="*/ 42862 h 4129088"/>
              <a:gd name="connsiteX2" fmla="*/ 5357812 w 5357812"/>
              <a:gd name="connsiteY2" fmla="*/ 4057650 h 4129088"/>
              <a:gd name="connsiteX3" fmla="*/ 0 w 5357812"/>
              <a:gd name="connsiteY3" fmla="*/ 4129088 h 4129088"/>
              <a:gd name="connsiteX4" fmla="*/ 0 w 5357812"/>
              <a:gd name="connsiteY4" fmla="*/ 0 h 4129088"/>
              <a:gd name="connsiteX0" fmla="*/ 0 w 5357812"/>
              <a:gd name="connsiteY0" fmla="*/ 0 h 4057650"/>
              <a:gd name="connsiteX1" fmla="*/ 4071937 w 5357812"/>
              <a:gd name="connsiteY1" fmla="*/ 42862 h 4057650"/>
              <a:gd name="connsiteX2" fmla="*/ 5357812 w 5357812"/>
              <a:gd name="connsiteY2" fmla="*/ 4057650 h 4057650"/>
              <a:gd name="connsiteX3" fmla="*/ 0 w 5357812"/>
              <a:gd name="connsiteY3" fmla="*/ 4029075 h 4057650"/>
              <a:gd name="connsiteX4" fmla="*/ 0 w 5357812"/>
              <a:gd name="connsiteY4" fmla="*/ 0 h 4057650"/>
              <a:gd name="connsiteX0" fmla="*/ 0 w 5357812"/>
              <a:gd name="connsiteY0" fmla="*/ 0 h 4057650"/>
              <a:gd name="connsiteX1" fmla="*/ 4071937 w 5357812"/>
              <a:gd name="connsiteY1" fmla="*/ 42862 h 4057650"/>
              <a:gd name="connsiteX2" fmla="*/ 5357812 w 5357812"/>
              <a:gd name="connsiteY2" fmla="*/ 4057650 h 4057650"/>
              <a:gd name="connsiteX3" fmla="*/ 1157288 w 5357812"/>
              <a:gd name="connsiteY3" fmla="*/ 4014788 h 4057650"/>
              <a:gd name="connsiteX4" fmla="*/ 0 w 5357812"/>
              <a:gd name="connsiteY4" fmla="*/ 0 h 4057650"/>
              <a:gd name="connsiteX0" fmla="*/ 0 w 5357812"/>
              <a:gd name="connsiteY0" fmla="*/ 0 h 4029075"/>
              <a:gd name="connsiteX1" fmla="*/ 4071937 w 5357812"/>
              <a:gd name="connsiteY1" fmla="*/ 42862 h 4029075"/>
              <a:gd name="connsiteX2" fmla="*/ 5357812 w 5357812"/>
              <a:gd name="connsiteY2" fmla="*/ 4029075 h 4029075"/>
              <a:gd name="connsiteX3" fmla="*/ 1157288 w 5357812"/>
              <a:gd name="connsiteY3" fmla="*/ 4014788 h 4029075"/>
              <a:gd name="connsiteX4" fmla="*/ 0 w 5357812"/>
              <a:gd name="connsiteY4" fmla="*/ 0 h 4029075"/>
              <a:gd name="connsiteX0" fmla="*/ 0 w 5357812"/>
              <a:gd name="connsiteY0" fmla="*/ 0 h 4029075"/>
              <a:gd name="connsiteX1" fmla="*/ 4060786 w 5357812"/>
              <a:gd name="connsiteY1" fmla="*/ 9408 h 4029075"/>
              <a:gd name="connsiteX2" fmla="*/ 5357812 w 5357812"/>
              <a:gd name="connsiteY2" fmla="*/ 4029075 h 4029075"/>
              <a:gd name="connsiteX3" fmla="*/ 1157288 w 5357812"/>
              <a:gd name="connsiteY3" fmla="*/ 4014788 h 4029075"/>
              <a:gd name="connsiteX4" fmla="*/ 0 w 5357812"/>
              <a:gd name="connsiteY4" fmla="*/ 0 h 4029075"/>
              <a:gd name="connsiteX0" fmla="*/ 0 w 5357812"/>
              <a:gd name="connsiteY0" fmla="*/ 0 h 4014788"/>
              <a:gd name="connsiteX1" fmla="*/ 4060786 w 5357812"/>
              <a:gd name="connsiteY1" fmla="*/ 9408 h 4014788"/>
              <a:gd name="connsiteX2" fmla="*/ 5357812 w 5357812"/>
              <a:gd name="connsiteY2" fmla="*/ 3973319 h 4014788"/>
              <a:gd name="connsiteX3" fmla="*/ 1157288 w 5357812"/>
              <a:gd name="connsiteY3" fmla="*/ 4014788 h 4014788"/>
              <a:gd name="connsiteX4" fmla="*/ 0 w 5357812"/>
              <a:gd name="connsiteY4" fmla="*/ 0 h 4014788"/>
              <a:gd name="connsiteX0" fmla="*/ 0 w 5373854"/>
              <a:gd name="connsiteY0" fmla="*/ 0 h 4037488"/>
              <a:gd name="connsiteX1" fmla="*/ 4060786 w 5373854"/>
              <a:gd name="connsiteY1" fmla="*/ 9408 h 4037488"/>
              <a:gd name="connsiteX2" fmla="*/ 5373854 w 5373854"/>
              <a:gd name="connsiteY2" fmla="*/ 4037488 h 4037488"/>
              <a:gd name="connsiteX3" fmla="*/ 1157288 w 5373854"/>
              <a:gd name="connsiteY3" fmla="*/ 4014788 h 4037488"/>
              <a:gd name="connsiteX4" fmla="*/ 0 w 5373854"/>
              <a:gd name="connsiteY4" fmla="*/ 0 h 403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3854" h="4037488">
                <a:moveTo>
                  <a:pt x="0" y="0"/>
                </a:moveTo>
                <a:lnTo>
                  <a:pt x="4060786" y="9408"/>
                </a:lnTo>
                <a:lnTo>
                  <a:pt x="5373854" y="4037488"/>
                </a:lnTo>
                <a:lnTo>
                  <a:pt x="1157288" y="4014788"/>
                </a:lnTo>
                <a:lnTo>
                  <a:pt x="0" y="0"/>
                </a:lnTo>
                <a:close/>
              </a:path>
            </a:pathLst>
          </a:custGeom>
        </p:spPr>
        <p:txBody>
          <a:bodyPr/>
          <a:lstStyle/>
          <a:p>
            <a:endParaRPr lang="en-US"/>
          </a:p>
        </p:txBody>
      </p:sp>
      <p:sp>
        <p:nvSpPr>
          <p:cNvPr id="7" name="Picture Placeholder 6">
            <a:extLst>
              <a:ext uri="{FF2B5EF4-FFF2-40B4-BE49-F238E27FC236}">
                <a16:creationId xmlns:a16="http://schemas.microsoft.com/office/drawing/2014/main" id="{3C6BDE2C-96EC-B243-B6B6-BCA78DD57640}"/>
              </a:ext>
            </a:extLst>
          </p:cNvPr>
          <p:cNvSpPr>
            <a:spLocks noGrp="1"/>
          </p:cNvSpPr>
          <p:nvPr>
            <p:ph type="pic" sz="quarter" idx="12"/>
          </p:nvPr>
        </p:nvSpPr>
        <p:spPr>
          <a:xfrm>
            <a:off x="-1" y="1"/>
            <a:ext cx="2758492" cy="4014788"/>
          </a:xfrm>
          <a:custGeom>
            <a:avLst/>
            <a:gdLst>
              <a:gd name="connsiteX0" fmla="*/ 0 w 2967038"/>
              <a:gd name="connsiteY0" fmla="*/ 0 h 4014788"/>
              <a:gd name="connsiteX1" fmla="*/ 2967038 w 2967038"/>
              <a:gd name="connsiteY1" fmla="*/ 0 h 4014788"/>
              <a:gd name="connsiteX2" fmla="*/ 2967038 w 2967038"/>
              <a:gd name="connsiteY2" fmla="*/ 4014788 h 4014788"/>
              <a:gd name="connsiteX3" fmla="*/ 0 w 2967038"/>
              <a:gd name="connsiteY3" fmla="*/ 4014788 h 4014788"/>
              <a:gd name="connsiteX4" fmla="*/ 0 w 2967038"/>
              <a:gd name="connsiteY4" fmla="*/ 0 h 4014788"/>
              <a:gd name="connsiteX0" fmla="*/ 0 w 2967038"/>
              <a:gd name="connsiteY0" fmla="*/ 0 h 4014788"/>
              <a:gd name="connsiteX1" fmla="*/ 1555333 w 2967038"/>
              <a:gd name="connsiteY1" fmla="*/ 0 h 4014788"/>
              <a:gd name="connsiteX2" fmla="*/ 2967038 w 2967038"/>
              <a:gd name="connsiteY2" fmla="*/ 4014788 h 4014788"/>
              <a:gd name="connsiteX3" fmla="*/ 0 w 2967038"/>
              <a:gd name="connsiteY3" fmla="*/ 4014788 h 4014788"/>
              <a:gd name="connsiteX4" fmla="*/ 0 w 2967038"/>
              <a:gd name="connsiteY4" fmla="*/ 0 h 4014788"/>
              <a:gd name="connsiteX0" fmla="*/ 0 w 2758491"/>
              <a:gd name="connsiteY0" fmla="*/ 0 h 4030830"/>
              <a:gd name="connsiteX1" fmla="*/ 1555333 w 2758491"/>
              <a:gd name="connsiteY1" fmla="*/ 0 h 4030830"/>
              <a:gd name="connsiteX2" fmla="*/ 2758491 w 2758491"/>
              <a:gd name="connsiteY2" fmla="*/ 4030830 h 4030830"/>
              <a:gd name="connsiteX3" fmla="*/ 0 w 2758491"/>
              <a:gd name="connsiteY3" fmla="*/ 4014788 h 4030830"/>
              <a:gd name="connsiteX4" fmla="*/ 0 w 2758491"/>
              <a:gd name="connsiteY4" fmla="*/ 0 h 4030830"/>
              <a:gd name="connsiteX0" fmla="*/ 0 w 2758491"/>
              <a:gd name="connsiteY0" fmla="*/ 0 h 4014788"/>
              <a:gd name="connsiteX1" fmla="*/ 1555333 w 2758491"/>
              <a:gd name="connsiteY1" fmla="*/ 0 h 4014788"/>
              <a:gd name="connsiteX2" fmla="*/ 2758491 w 2758491"/>
              <a:gd name="connsiteY2" fmla="*/ 4014787 h 4014788"/>
              <a:gd name="connsiteX3" fmla="*/ 0 w 2758491"/>
              <a:gd name="connsiteY3" fmla="*/ 4014788 h 4014788"/>
              <a:gd name="connsiteX4" fmla="*/ 0 w 2758491"/>
              <a:gd name="connsiteY4" fmla="*/ 0 h 4014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8491" h="4014788">
                <a:moveTo>
                  <a:pt x="0" y="0"/>
                </a:moveTo>
                <a:lnTo>
                  <a:pt x="1555333" y="0"/>
                </a:lnTo>
                <a:lnTo>
                  <a:pt x="2758491" y="4014787"/>
                </a:lnTo>
                <a:lnTo>
                  <a:pt x="0" y="4014788"/>
                </a:lnTo>
                <a:lnTo>
                  <a:pt x="0" y="0"/>
                </a:lnTo>
                <a:close/>
              </a:path>
            </a:pathLst>
          </a:custGeom>
        </p:spPr>
        <p:txBody>
          <a:bodyPr/>
          <a:lstStyle/>
          <a:p>
            <a:endParaRPr lang="en-US"/>
          </a:p>
        </p:txBody>
      </p:sp>
    </p:spTree>
    <p:extLst>
      <p:ext uri="{BB962C8B-B14F-4D97-AF65-F5344CB8AC3E}">
        <p14:creationId xmlns:p14="http://schemas.microsoft.com/office/powerpoint/2010/main" val="945113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1640690" y="3794760"/>
            <a:ext cx="4920703" cy="4434840"/>
          </a:xfrm>
          <a:custGeom>
            <a:avLst/>
            <a:gdLst>
              <a:gd name="connsiteX0" fmla="*/ 2581243 w 4100586"/>
              <a:gd name="connsiteY0" fmla="*/ 0 h 3695700"/>
              <a:gd name="connsiteX1" fmla="*/ 4100586 w 4100586"/>
              <a:gd name="connsiteY1" fmla="*/ 3695700 h 3695700"/>
              <a:gd name="connsiteX2" fmla="*/ 2581243 w 4100586"/>
              <a:gd name="connsiteY2" fmla="*/ 3695700 h 3695700"/>
              <a:gd name="connsiteX3" fmla="*/ 1 w 4100586"/>
              <a:gd name="connsiteY3" fmla="*/ 0 h 3695700"/>
              <a:gd name="connsiteX4" fmla="*/ 436133 w 4100586"/>
              <a:gd name="connsiteY4" fmla="*/ 0 h 3695700"/>
              <a:gd name="connsiteX5" fmla="*/ 1950750 w 4100586"/>
              <a:gd name="connsiteY5" fmla="*/ 0 h 3695700"/>
              <a:gd name="connsiteX6" fmla="*/ 2581242 w 4100586"/>
              <a:gd name="connsiteY6" fmla="*/ 0 h 3695700"/>
              <a:gd name="connsiteX7" fmla="*/ 2581242 w 4100586"/>
              <a:gd name="connsiteY7" fmla="*/ 3695700 h 3695700"/>
              <a:gd name="connsiteX8" fmla="*/ 1950750 w 4100586"/>
              <a:gd name="connsiteY8" fmla="*/ 3695700 h 3695700"/>
              <a:gd name="connsiteX9" fmla="*/ 1519344 w 4100586"/>
              <a:gd name="connsiteY9" fmla="*/ 3695700 h 3695700"/>
              <a:gd name="connsiteX10" fmla="*/ 0 w 4100586"/>
              <a:gd name="connsiteY10" fmla="*/ 0 h 3695700"/>
              <a:gd name="connsiteX11" fmla="*/ 1 w 4100586"/>
              <a:gd name="connsiteY11" fmla="*/ 0 h 3695700"/>
              <a:gd name="connsiteX12" fmla="*/ 1 w 4100586"/>
              <a:gd name="connsiteY12" fmla="*/ 1264343 h 3695700"/>
              <a:gd name="connsiteX13" fmla="*/ 0 w 4100586"/>
              <a:gd name="connsiteY13" fmla="*/ 1264340 h 369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0586" h="3695700">
                <a:moveTo>
                  <a:pt x="2581243" y="0"/>
                </a:moveTo>
                <a:lnTo>
                  <a:pt x="4100586" y="3695700"/>
                </a:lnTo>
                <a:lnTo>
                  <a:pt x="2581243" y="3695700"/>
                </a:lnTo>
                <a:close/>
                <a:moveTo>
                  <a:pt x="1" y="0"/>
                </a:moveTo>
                <a:lnTo>
                  <a:pt x="436133" y="0"/>
                </a:lnTo>
                <a:lnTo>
                  <a:pt x="1950750" y="0"/>
                </a:lnTo>
                <a:lnTo>
                  <a:pt x="2581242" y="0"/>
                </a:lnTo>
                <a:lnTo>
                  <a:pt x="2581242" y="3695700"/>
                </a:lnTo>
                <a:lnTo>
                  <a:pt x="1950750" y="3695700"/>
                </a:lnTo>
                <a:lnTo>
                  <a:pt x="1519344" y="3695700"/>
                </a:lnTo>
                <a:close/>
                <a:moveTo>
                  <a:pt x="0" y="0"/>
                </a:moveTo>
                <a:lnTo>
                  <a:pt x="1" y="0"/>
                </a:lnTo>
                <a:lnTo>
                  <a:pt x="1" y="1264343"/>
                </a:lnTo>
                <a:lnTo>
                  <a:pt x="0" y="1264340"/>
                </a:lnTo>
                <a:close/>
              </a:path>
            </a:pathLst>
          </a:custGeom>
          <a:pattFill prst="solidDmnd">
            <a:fgClr>
              <a:schemeClr val="bg1">
                <a:lumMod val="85000"/>
              </a:schemeClr>
            </a:fgClr>
            <a:bgClr>
              <a:schemeClr val="bg1"/>
            </a:bgClr>
          </a:pattFill>
        </p:spPr>
        <p:txBody>
          <a:bodyPr wrap="square" anchor="ctr">
            <a:noAutofit/>
          </a:bodyPr>
          <a:lstStyle>
            <a:lvl1pPr algn="ctr">
              <a:defRPr sz="1900"/>
            </a:lvl1pPr>
          </a:lstStyle>
          <a:p>
            <a:endParaRPr lang="en-US"/>
          </a:p>
        </p:txBody>
      </p:sp>
      <p:sp>
        <p:nvSpPr>
          <p:cNvPr id="11" name="Picture Placeholder 10"/>
          <p:cNvSpPr>
            <a:spLocks noGrp="1"/>
          </p:cNvSpPr>
          <p:nvPr>
            <p:ph type="pic" sz="quarter" idx="12"/>
          </p:nvPr>
        </p:nvSpPr>
        <p:spPr>
          <a:xfrm>
            <a:off x="10515600" y="0"/>
            <a:ext cx="4114800" cy="8229600"/>
          </a:xfrm>
          <a:custGeom>
            <a:avLst/>
            <a:gdLst>
              <a:gd name="connsiteX0" fmla="*/ 0 w 3429000"/>
              <a:gd name="connsiteY0" fmla="*/ 0 h 6858000"/>
              <a:gd name="connsiteX1" fmla="*/ 3429000 w 3429000"/>
              <a:gd name="connsiteY1" fmla="*/ 0 h 6858000"/>
              <a:gd name="connsiteX2" fmla="*/ 342900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lnTo>
                  <a:pt x="3429000" y="0"/>
                </a:lnTo>
                <a:lnTo>
                  <a:pt x="3429000" y="6858000"/>
                </a:lnTo>
                <a:close/>
              </a:path>
            </a:pathLst>
          </a:custGeom>
          <a:pattFill prst="solidDmnd">
            <a:fgClr>
              <a:schemeClr val="bg1">
                <a:lumMod val="85000"/>
              </a:schemeClr>
            </a:fgClr>
            <a:bgClr>
              <a:schemeClr val="bg1"/>
            </a:bgClr>
          </a:pattFill>
        </p:spPr>
        <p:txBody>
          <a:bodyPr wrap="square" anchor="ctr">
            <a:noAutofit/>
          </a:bodyPr>
          <a:lstStyle>
            <a:lvl1pPr algn="ctr">
              <a:defRPr sz="1900"/>
            </a:lvl1pPr>
          </a:lstStyle>
          <a:p>
            <a:endParaRPr lang="en-US"/>
          </a:p>
        </p:txBody>
      </p:sp>
    </p:spTree>
    <p:extLst>
      <p:ext uri="{BB962C8B-B14F-4D97-AF65-F5344CB8AC3E}">
        <p14:creationId xmlns:p14="http://schemas.microsoft.com/office/powerpoint/2010/main" val="1006636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C5513CCA-F533-6C96-DDA5-A0F21A89AD53}"/>
              </a:ext>
            </a:extLst>
          </p:cNvPr>
          <p:cNvSpPr/>
          <p:nvPr userDrawn="1"/>
        </p:nvSpPr>
        <p:spPr>
          <a:xfrm>
            <a:off x="4392796" y="1963935"/>
            <a:ext cx="10237603" cy="6277659"/>
          </a:xfrm>
          <a:custGeom>
            <a:avLst/>
            <a:gdLst>
              <a:gd name="connsiteX0" fmla="*/ 0 w 6131183"/>
              <a:gd name="connsiteY0" fmla="*/ 0 h 6249021"/>
              <a:gd name="connsiteX1" fmla="*/ 6131183 w 6131183"/>
              <a:gd name="connsiteY1" fmla="*/ 0 h 6249021"/>
              <a:gd name="connsiteX2" fmla="*/ 6131183 w 6131183"/>
              <a:gd name="connsiteY2" fmla="*/ 6249021 h 6249021"/>
              <a:gd name="connsiteX3" fmla="*/ 0 w 6131183"/>
              <a:gd name="connsiteY3" fmla="*/ 6249021 h 6249021"/>
              <a:gd name="connsiteX4" fmla="*/ 0 w 6131183"/>
              <a:gd name="connsiteY4" fmla="*/ 0 h 6249021"/>
              <a:gd name="connsiteX0" fmla="*/ 869430 w 7000613"/>
              <a:gd name="connsiteY0" fmla="*/ 0 h 6249021"/>
              <a:gd name="connsiteX1" fmla="*/ 7000613 w 7000613"/>
              <a:gd name="connsiteY1" fmla="*/ 0 h 6249021"/>
              <a:gd name="connsiteX2" fmla="*/ 7000613 w 7000613"/>
              <a:gd name="connsiteY2" fmla="*/ 6249021 h 6249021"/>
              <a:gd name="connsiteX3" fmla="*/ 0 w 7000613"/>
              <a:gd name="connsiteY3" fmla="*/ 6249021 h 6249021"/>
              <a:gd name="connsiteX4" fmla="*/ 869430 w 7000613"/>
              <a:gd name="connsiteY4" fmla="*/ 0 h 6249021"/>
              <a:gd name="connsiteX0" fmla="*/ 4012067 w 10143250"/>
              <a:gd name="connsiteY0" fmla="*/ 0 h 6249021"/>
              <a:gd name="connsiteX1" fmla="*/ 10143250 w 10143250"/>
              <a:gd name="connsiteY1" fmla="*/ 0 h 6249021"/>
              <a:gd name="connsiteX2" fmla="*/ 10143250 w 10143250"/>
              <a:gd name="connsiteY2" fmla="*/ 6249021 h 6249021"/>
              <a:gd name="connsiteX3" fmla="*/ 3142637 w 10143250"/>
              <a:gd name="connsiteY3" fmla="*/ 6249021 h 6249021"/>
              <a:gd name="connsiteX4" fmla="*/ 4012067 w 10143250"/>
              <a:gd name="connsiteY4" fmla="*/ 0 h 6249021"/>
              <a:gd name="connsiteX0" fmla="*/ 3716676 w 10237603"/>
              <a:gd name="connsiteY0" fmla="*/ 0 h 6249021"/>
              <a:gd name="connsiteX1" fmla="*/ 10237603 w 10237603"/>
              <a:gd name="connsiteY1" fmla="*/ 0 h 6249021"/>
              <a:gd name="connsiteX2" fmla="*/ 10237603 w 10237603"/>
              <a:gd name="connsiteY2" fmla="*/ 6249021 h 6249021"/>
              <a:gd name="connsiteX3" fmla="*/ 3236990 w 10237603"/>
              <a:gd name="connsiteY3" fmla="*/ 6249021 h 6249021"/>
              <a:gd name="connsiteX4" fmla="*/ 3716676 w 10237603"/>
              <a:gd name="connsiteY4" fmla="*/ 0 h 6249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7603" h="6249021">
                <a:moveTo>
                  <a:pt x="3716676" y="0"/>
                </a:moveTo>
                <a:lnTo>
                  <a:pt x="10237603" y="0"/>
                </a:lnTo>
                <a:lnTo>
                  <a:pt x="10237603" y="6249021"/>
                </a:lnTo>
                <a:lnTo>
                  <a:pt x="3236990" y="6249021"/>
                </a:lnTo>
                <a:cubicBezTo>
                  <a:pt x="-4178144" y="4106053"/>
                  <a:pt x="3426866" y="2083007"/>
                  <a:pt x="3716676" y="0"/>
                </a:cubicBezTo>
                <a:close/>
              </a:path>
            </a:pathLst>
          </a:custGeom>
          <a:solidFill>
            <a:srgbClr val="9999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icture Placeholder 37">
            <a:extLst>
              <a:ext uri="{FF2B5EF4-FFF2-40B4-BE49-F238E27FC236}">
                <a16:creationId xmlns:a16="http://schemas.microsoft.com/office/drawing/2014/main" id="{33B00485-7538-5218-B07C-CA1AB56AB50D}"/>
              </a:ext>
            </a:extLst>
          </p:cNvPr>
          <p:cNvSpPr>
            <a:spLocks noGrp="1"/>
          </p:cNvSpPr>
          <p:nvPr>
            <p:ph type="pic" sz="quarter" idx="11" hasCustomPrompt="1"/>
          </p:nvPr>
        </p:nvSpPr>
        <p:spPr>
          <a:xfrm>
            <a:off x="-22225" y="1654"/>
            <a:ext cx="8521442" cy="6352651"/>
          </a:xfrm>
          <a:custGeom>
            <a:avLst/>
            <a:gdLst>
              <a:gd name="connsiteX0" fmla="*/ 9596 w 8876284"/>
              <a:gd name="connsiteY0" fmla="*/ 0 h 7375128"/>
              <a:gd name="connsiteX1" fmla="*/ 6401476 w 8876284"/>
              <a:gd name="connsiteY1" fmla="*/ 0 h 7375128"/>
              <a:gd name="connsiteX2" fmla="*/ 8876284 w 8876284"/>
              <a:gd name="connsiteY2" fmla="*/ 1470876 h 7375128"/>
              <a:gd name="connsiteX3" fmla="*/ 6428772 w 8876284"/>
              <a:gd name="connsiteY3" fmla="*/ 7360207 h 7375128"/>
              <a:gd name="connsiteX4" fmla="*/ 239190 w 8876284"/>
              <a:gd name="connsiteY4" fmla="*/ 7375128 h 7375128"/>
              <a:gd name="connsiteX5" fmla="*/ 0 w 8876284"/>
              <a:gd name="connsiteY5" fmla="*/ 7375128 h 7375128"/>
              <a:gd name="connsiteX6" fmla="*/ 0 w 8876284"/>
              <a:gd name="connsiteY6" fmla="*/ 6010303 h 7375128"/>
              <a:gd name="connsiteX7" fmla="*/ 263 w 8876284"/>
              <a:gd name="connsiteY7" fmla="*/ 3924423 h 7375128"/>
              <a:gd name="connsiteX0" fmla="*/ 9596 w 8521442"/>
              <a:gd name="connsiteY0" fmla="*/ 0 h 7375128"/>
              <a:gd name="connsiteX1" fmla="*/ 6401476 w 8521442"/>
              <a:gd name="connsiteY1" fmla="*/ 0 h 7375128"/>
              <a:gd name="connsiteX2" fmla="*/ 8521442 w 8521442"/>
              <a:gd name="connsiteY2" fmla="*/ 2263096 h 7375128"/>
              <a:gd name="connsiteX3" fmla="*/ 6428772 w 8521442"/>
              <a:gd name="connsiteY3" fmla="*/ 7360207 h 7375128"/>
              <a:gd name="connsiteX4" fmla="*/ 239190 w 8521442"/>
              <a:gd name="connsiteY4" fmla="*/ 7375128 h 7375128"/>
              <a:gd name="connsiteX5" fmla="*/ 0 w 8521442"/>
              <a:gd name="connsiteY5" fmla="*/ 7375128 h 7375128"/>
              <a:gd name="connsiteX6" fmla="*/ 0 w 8521442"/>
              <a:gd name="connsiteY6" fmla="*/ 6010303 h 7375128"/>
              <a:gd name="connsiteX7" fmla="*/ 263 w 8521442"/>
              <a:gd name="connsiteY7" fmla="*/ 3924423 h 7375128"/>
              <a:gd name="connsiteX8" fmla="*/ 9596 w 8521442"/>
              <a:gd name="connsiteY8" fmla="*/ 0 h 737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1442" h="7375128">
                <a:moveTo>
                  <a:pt x="9596" y="0"/>
                </a:moveTo>
                <a:lnTo>
                  <a:pt x="6401476" y="0"/>
                </a:lnTo>
                <a:lnTo>
                  <a:pt x="8521442" y="2263096"/>
                </a:lnTo>
                <a:lnTo>
                  <a:pt x="6428772" y="7360207"/>
                </a:lnTo>
                <a:lnTo>
                  <a:pt x="239190" y="7375128"/>
                </a:lnTo>
                <a:lnTo>
                  <a:pt x="0" y="7375128"/>
                </a:lnTo>
                <a:lnTo>
                  <a:pt x="0" y="6010303"/>
                </a:lnTo>
                <a:cubicBezTo>
                  <a:pt x="88" y="5315010"/>
                  <a:pt x="175" y="4619716"/>
                  <a:pt x="263" y="3924423"/>
                </a:cubicBezTo>
                <a:lnTo>
                  <a:pt x="9596" y="0"/>
                </a:lnTo>
                <a:close/>
              </a:path>
            </a:pathLst>
          </a:custGeom>
          <a:solidFill>
            <a:srgbClr val="030303"/>
          </a:solidFill>
        </p:spPr>
        <p:txBody>
          <a:bodyPr wrap="square">
            <a:noAutofit/>
          </a:bodyPr>
          <a:lstStyle>
            <a:lvl1pPr marL="0" indent="0">
              <a:buNone/>
              <a:defRPr/>
            </a:lvl1pPr>
          </a:lstStyle>
          <a:p>
            <a:r>
              <a:rPr lang="en-US" dirty="0"/>
              <a:t>INSERT MAIN IMAGE</a:t>
            </a:r>
          </a:p>
        </p:txBody>
      </p:sp>
      <p:sp>
        <p:nvSpPr>
          <p:cNvPr id="41" name="Parallelogram 40">
            <a:extLst>
              <a:ext uri="{FF2B5EF4-FFF2-40B4-BE49-F238E27FC236}">
                <a16:creationId xmlns:a16="http://schemas.microsoft.com/office/drawing/2014/main" id="{7450D0CA-E86D-7CF2-3AB2-7D7797B1E3E4}"/>
              </a:ext>
            </a:extLst>
          </p:cNvPr>
          <p:cNvSpPr/>
          <p:nvPr userDrawn="1"/>
        </p:nvSpPr>
        <p:spPr>
          <a:xfrm>
            <a:off x="-27708" y="6318913"/>
            <a:ext cx="7627586" cy="1922681"/>
          </a:xfrm>
          <a:custGeom>
            <a:avLst/>
            <a:gdLst>
              <a:gd name="connsiteX0" fmla="*/ 0 w 6728347"/>
              <a:gd name="connsiteY0" fmla="*/ 1909033 h 1909033"/>
              <a:gd name="connsiteX1" fmla="*/ 477258 w 6728347"/>
              <a:gd name="connsiteY1" fmla="*/ 0 h 1909033"/>
              <a:gd name="connsiteX2" fmla="*/ 6728347 w 6728347"/>
              <a:gd name="connsiteY2" fmla="*/ 0 h 1909033"/>
              <a:gd name="connsiteX3" fmla="*/ 6251089 w 6728347"/>
              <a:gd name="connsiteY3" fmla="*/ 1909033 h 1909033"/>
              <a:gd name="connsiteX4" fmla="*/ 0 w 6728347"/>
              <a:gd name="connsiteY4" fmla="*/ 1909033 h 1909033"/>
              <a:gd name="connsiteX0" fmla="*/ 0 w 6728347"/>
              <a:gd name="connsiteY0" fmla="*/ 1909033 h 1909033"/>
              <a:gd name="connsiteX1" fmla="*/ 272542 w 6728347"/>
              <a:gd name="connsiteY1" fmla="*/ 27295 h 1909033"/>
              <a:gd name="connsiteX2" fmla="*/ 6728347 w 6728347"/>
              <a:gd name="connsiteY2" fmla="*/ 0 h 1909033"/>
              <a:gd name="connsiteX3" fmla="*/ 6251089 w 6728347"/>
              <a:gd name="connsiteY3" fmla="*/ 1909033 h 1909033"/>
              <a:gd name="connsiteX4" fmla="*/ 0 w 6728347"/>
              <a:gd name="connsiteY4" fmla="*/ 1909033 h 1909033"/>
              <a:gd name="connsiteX0" fmla="*/ 14061 w 6455805"/>
              <a:gd name="connsiteY0" fmla="*/ 1922681 h 1922681"/>
              <a:gd name="connsiteX1" fmla="*/ 0 w 6455805"/>
              <a:gd name="connsiteY1" fmla="*/ 27295 h 1922681"/>
              <a:gd name="connsiteX2" fmla="*/ 6455805 w 6455805"/>
              <a:gd name="connsiteY2" fmla="*/ 0 h 1922681"/>
              <a:gd name="connsiteX3" fmla="*/ 5978547 w 6455805"/>
              <a:gd name="connsiteY3" fmla="*/ 1909033 h 1922681"/>
              <a:gd name="connsiteX4" fmla="*/ 14061 w 6455805"/>
              <a:gd name="connsiteY4" fmla="*/ 1922681 h 1922681"/>
              <a:gd name="connsiteX0" fmla="*/ 14061 w 6455805"/>
              <a:gd name="connsiteY0" fmla="*/ 1922681 h 1949976"/>
              <a:gd name="connsiteX1" fmla="*/ 0 w 6455805"/>
              <a:gd name="connsiteY1" fmla="*/ 27295 h 1949976"/>
              <a:gd name="connsiteX2" fmla="*/ 6455805 w 6455805"/>
              <a:gd name="connsiteY2" fmla="*/ 0 h 1949976"/>
              <a:gd name="connsiteX3" fmla="*/ 5964899 w 6455805"/>
              <a:gd name="connsiteY3" fmla="*/ 1949976 h 1949976"/>
              <a:gd name="connsiteX4" fmla="*/ 14061 w 6455805"/>
              <a:gd name="connsiteY4" fmla="*/ 1922681 h 1949976"/>
              <a:gd name="connsiteX0" fmla="*/ 14061 w 6455805"/>
              <a:gd name="connsiteY0" fmla="*/ 1922681 h 1963624"/>
              <a:gd name="connsiteX1" fmla="*/ 0 w 6455805"/>
              <a:gd name="connsiteY1" fmla="*/ 27295 h 1963624"/>
              <a:gd name="connsiteX2" fmla="*/ 6455805 w 6455805"/>
              <a:gd name="connsiteY2" fmla="*/ 0 h 1963624"/>
              <a:gd name="connsiteX3" fmla="*/ 5787478 w 6455805"/>
              <a:gd name="connsiteY3" fmla="*/ 1963624 h 1963624"/>
              <a:gd name="connsiteX4" fmla="*/ 14061 w 6455805"/>
              <a:gd name="connsiteY4" fmla="*/ 1922681 h 1963624"/>
              <a:gd name="connsiteX0" fmla="*/ 14061 w 6455805"/>
              <a:gd name="connsiteY0" fmla="*/ 1922681 h 1949976"/>
              <a:gd name="connsiteX1" fmla="*/ 0 w 6455805"/>
              <a:gd name="connsiteY1" fmla="*/ 27295 h 1949976"/>
              <a:gd name="connsiteX2" fmla="*/ 6455805 w 6455805"/>
              <a:gd name="connsiteY2" fmla="*/ 0 h 1949976"/>
              <a:gd name="connsiteX3" fmla="*/ 5773830 w 6455805"/>
              <a:gd name="connsiteY3" fmla="*/ 1949976 h 1949976"/>
              <a:gd name="connsiteX4" fmla="*/ 14061 w 6455805"/>
              <a:gd name="connsiteY4" fmla="*/ 1922681 h 1949976"/>
              <a:gd name="connsiteX0" fmla="*/ 14061 w 6455805"/>
              <a:gd name="connsiteY0" fmla="*/ 1922681 h 1922681"/>
              <a:gd name="connsiteX1" fmla="*/ 0 w 6455805"/>
              <a:gd name="connsiteY1" fmla="*/ 27295 h 1922681"/>
              <a:gd name="connsiteX2" fmla="*/ 6455805 w 6455805"/>
              <a:gd name="connsiteY2" fmla="*/ 0 h 1922681"/>
              <a:gd name="connsiteX3" fmla="*/ 5768806 w 6455805"/>
              <a:gd name="connsiteY3" fmla="*/ 1919831 h 1922681"/>
              <a:gd name="connsiteX4" fmla="*/ 14061 w 6455805"/>
              <a:gd name="connsiteY4" fmla="*/ 1922681 h 1922681"/>
              <a:gd name="connsiteX0" fmla="*/ 14061 w 7627586"/>
              <a:gd name="connsiteY0" fmla="*/ 1922681 h 1922681"/>
              <a:gd name="connsiteX1" fmla="*/ 0 w 7627586"/>
              <a:gd name="connsiteY1" fmla="*/ 27295 h 1922681"/>
              <a:gd name="connsiteX2" fmla="*/ 6455805 w 7627586"/>
              <a:gd name="connsiteY2" fmla="*/ 0 h 1922681"/>
              <a:gd name="connsiteX3" fmla="*/ 7627586 w 7627586"/>
              <a:gd name="connsiteY3" fmla="*/ 1919831 h 1922681"/>
              <a:gd name="connsiteX4" fmla="*/ 14061 w 7627586"/>
              <a:gd name="connsiteY4" fmla="*/ 1922681 h 1922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7586" h="1922681">
                <a:moveTo>
                  <a:pt x="14061" y="1922681"/>
                </a:moveTo>
                <a:lnTo>
                  <a:pt x="0" y="27295"/>
                </a:lnTo>
                <a:lnTo>
                  <a:pt x="6455805" y="0"/>
                </a:lnTo>
                <a:lnTo>
                  <a:pt x="7627586" y="1919831"/>
                </a:lnTo>
                <a:lnTo>
                  <a:pt x="14061" y="1922681"/>
                </a:lnTo>
                <a:close/>
              </a:path>
            </a:pathLst>
          </a:cu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hasCustomPrompt="1"/>
          </p:nvPr>
        </p:nvSpPr>
        <p:spPr>
          <a:xfrm>
            <a:off x="8277301" y="6708631"/>
            <a:ext cx="5855623" cy="1416987"/>
          </a:xfrm>
        </p:spPr>
        <p:txBody>
          <a:bodyPr>
            <a:normAutofit/>
          </a:bodyPr>
          <a:lstStyle>
            <a:lvl1pPr marL="0" indent="0" algn="l">
              <a:spcBef>
                <a:spcPts val="500"/>
              </a:spcBef>
              <a:buNone/>
              <a:defRPr sz="2000">
                <a:solidFill>
                  <a:schemeClr val="bg1"/>
                </a:solidFill>
                <a:latin typeface="Arial" panose="020B0604020202020204" pitchFamily="34" charset="0"/>
                <a:cs typeface="Arial" panose="020B0604020202020204" pitchFamily="34" charset="0"/>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dirty="0"/>
              <a:t>Seller Info</a:t>
            </a:r>
          </a:p>
        </p:txBody>
      </p:sp>
      <p:sp>
        <p:nvSpPr>
          <p:cNvPr id="6" name="Title 1">
            <a:extLst>
              <a:ext uri="{FF2B5EF4-FFF2-40B4-BE49-F238E27FC236}">
                <a16:creationId xmlns:a16="http://schemas.microsoft.com/office/drawing/2014/main" id="{329445CD-04BB-AF93-C724-C0FEDAC920E2}"/>
              </a:ext>
            </a:extLst>
          </p:cNvPr>
          <p:cNvSpPr>
            <a:spLocks noGrp="1"/>
          </p:cNvSpPr>
          <p:nvPr>
            <p:ph type="ctrTitle" hasCustomPrompt="1"/>
          </p:nvPr>
        </p:nvSpPr>
        <p:spPr>
          <a:xfrm>
            <a:off x="8277301" y="3350929"/>
            <a:ext cx="5855623" cy="2371556"/>
          </a:xfrm>
        </p:spPr>
        <p:txBody>
          <a:bodyPr anchor="ctr">
            <a:normAutofit/>
          </a:bodyPr>
          <a:lstStyle>
            <a:lvl1pPr algn="ctr">
              <a:defRPr sz="4800" b="1" i="0">
                <a:solidFill>
                  <a:schemeClr val="bg1"/>
                </a:solidFill>
                <a:latin typeface="Avenir Next Demi Bold" panose="020B0503020202020204" pitchFamily="34" charset="0"/>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4177650681"/>
      </p:ext>
    </p:extLst>
  </p:cSld>
  <p:clrMapOvr>
    <a:masterClrMapping/>
  </p:clrMapOvr>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0" y="0"/>
            <a:ext cx="5146500" cy="8229600"/>
          </a:xfrm>
          <a:custGeom>
            <a:avLst/>
            <a:gdLst>
              <a:gd name="connsiteX0" fmla="*/ 0 w 4288750"/>
              <a:gd name="connsiteY0" fmla="*/ 0 h 6858000"/>
              <a:gd name="connsiteX1" fmla="*/ 4288750 w 4288750"/>
              <a:gd name="connsiteY1" fmla="*/ 0 h 6858000"/>
              <a:gd name="connsiteX2" fmla="*/ 2451154 w 4288750"/>
              <a:gd name="connsiteY2" fmla="*/ 6858000 h 6858000"/>
              <a:gd name="connsiteX3" fmla="*/ 0 w 42887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88750" h="6858000">
                <a:moveTo>
                  <a:pt x="0" y="0"/>
                </a:moveTo>
                <a:lnTo>
                  <a:pt x="4288750" y="0"/>
                </a:lnTo>
                <a:lnTo>
                  <a:pt x="2451154"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900"/>
            </a:lvl1pPr>
          </a:lstStyle>
          <a:p>
            <a:endParaRPr lang="en-US"/>
          </a:p>
        </p:txBody>
      </p:sp>
    </p:spTree>
    <p:extLst>
      <p:ext uri="{BB962C8B-B14F-4D97-AF65-F5344CB8AC3E}">
        <p14:creationId xmlns:p14="http://schemas.microsoft.com/office/powerpoint/2010/main" val="11367513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0" y="0"/>
            <a:ext cx="7315200" cy="8229600"/>
          </a:xfrm>
          <a:custGeom>
            <a:avLst/>
            <a:gdLst>
              <a:gd name="connsiteX0" fmla="*/ 0 w 6096000"/>
              <a:gd name="connsiteY0" fmla="*/ 0 h 6858000"/>
              <a:gd name="connsiteX1" fmla="*/ 6096000 w 6096000"/>
              <a:gd name="connsiteY1" fmla="*/ 6858000 h 6858000"/>
              <a:gd name="connsiteX2" fmla="*/ 0 w 6096000"/>
              <a:gd name="connsiteY2" fmla="*/ 6858000 h 6858000"/>
            </a:gdLst>
            <a:ahLst/>
            <a:cxnLst>
              <a:cxn ang="0">
                <a:pos x="connsiteX0" y="connsiteY0"/>
              </a:cxn>
              <a:cxn ang="0">
                <a:pos x="connsiteX1" y="connsiteY1"/>
              </a:cxn>
              <a:cxn ang="0">
                <a:pos x="connsiteX2" y="connsiteY2"/>
              </a:cxn>
            </a:cxnLst>
            <a:rect l="l" t="t" r="r" b="b"/>
            <a:pathLst>
              <a:path w="6096000" h="6858000">
                <a:moveTo>
                  <a:pt x="0" y="0"/>
                </a:moveTo>
                <a:lnTo>
                  <a:pt x="609600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920"/>
            </a:lvl1pPr>
          </a:lstStyle>
          <a:p>
            <a:endParaRPr lang="en-US"/>
          </a:p>
        </p:txBody>
      </p:sp>
    </p:spTree>
    <p:extLst>
      <p:ext uri="{BB962C8B-B14F-4D97-AF65-F5344CB8AC3E}">
        <p14:creationId xmlns:p14="http://schemas.microsoft.com/office/powerpoint/2010/main" val="22880792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1188720" y="1028700"/>
            <a:ext cx="6537960" cy="6172200"/>
          </a:xfrm>
          <a:custGeom>
            <a:avLst/>
            <a:gdLst>
              <a:gd name="connsiteX0" fmla="*/ 0 w 5448300"/>
              <a:gd name="connsiteY0" fmla="*/ 0 h 5143500"/>
              <a:gd name="connsiteX1" fmla="*/ 4428614 w 5448300"/>
              <a:gd name="connsiteY1" fmla="*/ 0 h 5143500"/>
              <a:gd name="connsiteX2" fmla="*/ 5448300 w 5448300"/>
              <a:gd name="connsiteY2" fmla="*/ 1019686 h 5143500"/>
              <a:gd name="connsiteX3" fmla="*/ 5448300 w 5448300"/>
              <a:gd name="connsiteY3" fmla="*/ 5143500 h 5143500"/>
              <a:gd name="connsiteX4" fmla="*/ 0 w 5448300"/>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300" h="5143500">
                <a:moveTo>
                  <a:pt x="0" y="0"/>
                </a:moveTo>
                <a:lnTo>
                  <a:pt x="4428614" y="0"/>
                </a:lnTo>
                <a:lnTo>
                  <a:pt x="5448300" y="1019686"/>
                </a:lnTo>
                <a:lnTo>
                  <a:pt x="5448300" y="5143500"/>
                </a:lnTo>
                <a:lnTo>
                  <a:pt x="0" y="5143500"/>
                </a:lnTo>
                <a:close/>
              </a:path>
            </a:pathLst>
          </a:custGeom>
          <a:pattFill prst="solidDmnd">
            <a:fgClr>
              <a:schemeClr val="bg1">
                <a:lumMod val="85000"/>
              </a:schemeClr>
            </a:fgClr>
            <a:bgClr>
              <a:schemeClr val="bg1"/>
            </a:bgClr>
          </a:pattFill>
        </p:spPr>
        <p:txBody>
          <a:bodyPr wrap="square" anchor="ctr">
            <a:noAutofit/>
          </a:bodyPr>
          <a:lstStyle>
            <a:lvl1pPr algn="ctr">
              <a:defRPr sz="1920"/>
            </a:lvl1pPr>
          </a:lstStyle>
          <a:p>
            <a:endParaRPr lang="en-US"/>
          </a:p>
        </p:txBody>
      </p:sp>
    </p:spTree>
    <p:extLst>
      <p:ext uri="{BB962C8B-B14F-4D97-AF65-F5344CB8AC3E}">
        <p14:creationId xmlns:p14="http://schemas.microsoft.com/office/powerpoint/2010/main" val="37862673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4572000" y="594360"/>
            <a:ext cx="6766560" cy="4960620"/>
          </a:xfrm>
          <a:custGeom>
            <a:avLst/>
            <a:gdLst>
              <a:gd name="connsiteX0" fmla="*/ 0 w 5638800"/>
              <a:gd name="connsiteY0" fmla="*/ 0 h 4133850"/>
              <a:gd name="connsiteX1" fmla="*/ 4410075 w 5638800"/>
              <a:gd name="connsiteY1" fmla="*/ 0 h 4133850"/>
              <a:gd name="connsiteX2" fmla="*/ 5638800 w 5638800"/>
              <a:gd name="connsiteY2" fmla="*/ 1228725 h 4133850"/>
              <a:gd name="connsiteX3" fmla="*/ 5638800 w 5638800"/>
              <a:gd name="connsiteY3" fmla="*/ 4133850 h 4133850"/>
              <a:gd name="connsiteX4" fmla="*/ 0 w 5638800"/>
              <a:gd name="connsiteY4" fmla="*/ 4133850 h 413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4133850">
                <a:moveTo>
                  <a:pt x="0" y="0"/>
                </a:moveTo>
                <a:lnTo>
                  <a:pt x="4410075" y="0"/>
                </a:lnTo>
                <a:lnTo>
                  <a:pt x="5638800" y="1228725"/>
                </a:lnTo>
                <a:lnTo>
                  <a:pt x="5638800" y="4133850"/>
                </a:lnTo>
                <a:lnTo>
                  <a:pt x="0" y="4133850"/>
                </a:lnTo>
                <a:close/>
              </a:path>
            </a:pathLst>
          </a:custGeom>
          <a:pattFill prst="solidDmnd">
            <a:fgClr>
              <a:schemeClr val="bg1">
                <a:lumMod val="85000"/>
              </a:schemeClr>
            </a:fgClr>
            <a:bgClr>
              <a:schemeClr val="bg1"/>
            </a:bgClr>
          </a:pattFill>
        </p:spPr>
        <p:txBody>
          <a:bodyPr wrap="square" anchor="ctr">
            <a:noAutofit/>
          </a:bodyPr>
          <a:lstStyle>
            <a:lvl1pPr algn="ctr">
              <a:defRPr sz="1920"/>
            </a:lvl1pPr>
          </a:lstStyle>
          <a:p>
            <a:endParaRPr lang="en-US"/>
          </a:p>
        </p:txBody>
      </p:sp>
    </p:spTree>
    <p:extLst>
      <p:ext uri="{BB962C8B-B14F-4D97-AF65-F5344CB8AC3E}">
        <p14:creationId xmlns:p14="http://schemas.microsoft.com/office/powerpoint/2010/main" val="38127741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FA49E-3024-354D-9BDE-B0DDF345896B}"/>
              </a:ext>
            </a:extLst>
          </p:cNvPr>
          <p:cNvSpPr>
            <a:spLocks noGrp="1"/>
          </p:cNvSpPr>
          <p:nvPr>
            <p:ph type="pic" sz="quarter" idx="10"/>
          </p:nvPr>
        </p:nvSpPr>
        <p:spPr>
          <a:xfrm>
            <a:off x="8430617" y="1672"/>
            <a:ext cx="6199783" cy="2989539"/>
          </a:xfrm>
          <a:custGeom>
            <a:avLst/>
            <a:gdLst>
              <a:gd name="connsiteX0" fmla="*/ 0 w 7543801"/>
              <a:gd name="connsiteY0" fmla="*/ 0 h 3971925"/>
              <a:gd name="connsiteX1" fmla="*/ 7543801 w 7543801"/>
              <a:gd name="connsiteY1" fmla="*/ 0 h 3971925"/>
              <a:gd name="connsiteX2" fmla="*/ 7543801 w 7543801"/>
              <a:gd name="connsiteY2" fmla="*/ 3971925 h 3971925"/>
              <a:gd name="connsiteX3" fmla="*/ 0 w 7543801"/>
              <a:gd name="connsiteY3" fmla="*/ 3971925 h 3971925"/>
              <a:gd name="connsiteX4" fmla="*/ 0 w 7543801"/>
              <a:gd name="connsiteY4" fmla="*/ 0 h 3971925"/>
              <a:gd name="connsiteX0" fmla="*/ 0 w 8558214"/>
              <a:gd name="connsiteY0" fmla="*/ 14288 h 3971925"/>
              <a:gd name="connsiteX1" fmla="*/ 8558214 w 8558214"/>
              <a:gd name="connsiteY1" fmla="*/ 0 h 3971925"/>
              <a:gd name="connsiteX2" fmla="*/ 8558214 w 8558214"/>
              <a:gd name="connsiteY2" fmla="*/ 3971925 h 3971925"/>
              <a:gd name="connsiteX3" fmla="*/ 1014413 w 8558214"/>
              <a:gd name="connsiteY3" fmla="*/ 3971925 h 3971925"/>
              <a:gd name="connsiteX4" fmla="*/ 0 w 8558214"/>
              <a:gd name="connsiteY4" fmla="*/ 14288 h 3971925"/>
              <a:gd name="connsiteX0" fmla="*/ 0 w 8558214"/>
              <a:gd name="connsiteY0" fmla="*/ 14288 h 3986213"/>
              <a:gd name="connsiteX1" fmla="*/ 8558214 w 8558214"/>
              <a:gd name="connsiteY1" fmla="*/ 0 h 3986213"/>
              <a:gd name="connsiteX2" fmla="*/ 8558214 w 8558214"/>
              <a:gd name="connsiteY2" fmla="*/ 3971925 h 3986213"/>
              <a:gd name="connsiteX3" fmla="*/ 1200151 w 8558214"/>
              <a:gd name="connsiteY3" fmla="*/ 3986213 h 3986213"/>
              <a:gd name="connsiteX4" fmla="*/ 0 w 8558214"/>
              <a:gd name="connsiteY4" fmla="*/ 14288 h 3986213"/>
              <a:gd name="connsiteX0" fmla="*/ 0 w 8558214"/>
              <a:gd name="connsiteY0" fmla="*/ 14288 h 4000500"/>
              <a:gd name="connsiteX1" fmla="*/ 8558214 w 8558214"/>
              <a:gd name="connsiteY1" fmla="*/ 0 h 4000500"/>
              <a:gd name="connsiteX2" fmla="*/ 8558214 w 8558214"/>
              <a:gd name="connsiteY2" fmla="*/ 3971925 h 4000500"/>
              <a:gd name="connsiteX3" fmla="*/ 1300163 w 8558214"/>
              <a:gd name="connsiteY3" fmla="*/ 4000500 h 4000500"/>
              <a:gd name="connsiteX4" fmla="*/ 0 w 8558214"/>
              <a:gd name="connsiteY4" fmla="*/ 14288 h 4000500"/>
              <a:gd name="connsiteX0" fmla="*/ 0 w 8558214"/>
              <a:gd name="connsiteY0" fmla="*/ 14288 h 4068178"/>
              <a:gd name="connsiteX1" fmla="*/ 8558214 w 8558214"/>
              <a:gd name="connsiteY1" fmla="*/ 0 h 4068178"/>
              <a:gd name="connsiteX2" fmla="*/ 8558214 w 8558214"/>
              <a:gd name="connsiteY2" fmla="*/ 4068178 h 4068178"/>
              <a:gd name="connsiteX3" fmla="*/ 1300163 w 8558214"/>
              <a:gd name="connsiteY3" fmla="*/ 4000500 h 4068178"/>
              <a:gd name="connsiteX4" fmla="*/ 0 w 8558214"/>
              <a:gd name="connsiteY4" fmla="*/ 14288 h 4068178"/>
              <a:gd name="connsiteX0" fmla="*/ 0 w 8558214"/>
              <a:gd name="connsiteY0" fmla="*/ 14288 h 4077931"/>
              <a:gd name="connsiteX1" fmla="*/ 8558214 w 8558214"/>
              <a:gd name="connsiteY1" fmla="*/ 0 h 4077931"/>
              <a:gd name="connsiteX2" fmla="*/ 8558214 w 8558214"/>
              <a:gd name="connsiteY2" fmla="*/ 4068178 h 4077931"/>
              <a:gd name="connsiteX3" fmla="*/ 1300163 w 8558214"/>
              <a:gd name="connsiteY3" fmla="*/ 4077931 h 4077931"/>
              <a:gd name="connsiteX4" fmla="*/ 0 w 8558214"/>
              <a:gd name="connsiteY4" fmla="*/ 14288 h 4077931"/>
              <a:gd name="connsiteX0" fmla="*/ 0 w 8558214"/>
              <a:gd name="connsiteY0" fmla="*/ 14288 h 4096711"/>
              <a:gd name="connsiteX1" fmla="*/ 8558214 w 8558214"/>
              <a:gd name="connsiteY1" fmla="*/ 0 h 4096711"/>
              <a:gd name="connsiteX2" fmla="*/ 8558214 w 8558214"/>
              <a:gd name="connsiteY2" fmla="*/ 4068178 h 4096711"/>
              <a:gd name="connsiteX3" fmla="*/ 1300163 w 8558214"/>
              <a:gd name="connsiteY3" fmla="*/ 4096711 h 4096711"/>
              <a:gd name="connsiteX4" fmla="*/ 0 w 8558214"/>
              <a:gd name="connsiteY4" fmla="*/ 14288 h 4096711"/>
              <a:gd name="connsiteX0" fmla="*/ 0 w 8558214"/>
              <a:gd name="connsiteY0" fmla="*/ 14287 h 4096711"/>
              <a:gd name="connsiteX1" fmla="*/ 8558214 w 8558214"/>
              <a:gd name="connsiteY1" fmla="*/ 0 h 4096711"/>
              <a:gd name="connsiteX2" fmla="*/ 8558214 w 8558214"/>
              <a:gd name="connsiteY2" fmla="*/ 4068178 h 4096711"/>
              <a:gd name="connsiteX3" fmla="*/ 1300163 w 8558214"/>
              <a:gd name="connsiteY3" fmla="*/ 4096711 h 4096711"/>
              <a:gd name="connsiteX4" fmla="*/ 0 w 8558214"/>
              <a:gd name="connsiteY4" fmla="*/ 14287 h 4096711"/>
              <a:gd name="connsiteX0" fmla="*/ 0 w 8565123"/>
              <a:gd name="connsiteY0" fmla="*/ 7444 h 4096711"/>
              <a:gd name="connsiteX1" fmla="*/ 8565123 w 8565123"/>
              <a:gd name="connsiteY1" fmla="*/ 0 h 4096711"/>
              <a:gd name="connsiteX2" fmla="*/ 8565123 w 8565123"/>
              <a:gd name="connsiteY2" fmla="*/ 4068178 h 4096711"/>
              <a:gd name="connsiteX3" fmla="*/ 1307072 w 8565123"/>
              <a:gd name="connsiteY3" fmla="*/ 4096711 h 4096711"/>
              <a:gd name="connsiteX4" fmla="*/ 0 w 8565123"/>
              <a:gd name="connsiteY4" fmla="*/ 7444 h 4096711"/>
              <a:gd name="connsiteX0" fmla="*/ 0 w 8572032"/>
              <a:gd name="connsiteY0" fmla="*/ 7444 h 4096711"/>
              <a:gd name="connsiteX1" fmla="*/ 8572032 w 8572032"/>
              <a:gd name="connsiteY1" fmla="*/ 0 h 4096711"/>
              <a:gd name="connsiteX2" fmla="*/ 8572032 w 8572032"/>
              <a:gd name="connsiteY2" fmla="*/ 4068178 h 4096711"/>
              <a:gd name="connsiteX3" fmla="*/ 1313981 w 8572032"/>
              <a:gd name="connsiteY3" fmla="*/ 4096711 h 4096711"/>
              <a:gd name="connsiteX4" fmla="*/ 0 w 8572032"/>
              <a:gd name="connsiteY4" fmla="*/ 7444 h 4096711"/>
              <a:gd name="connsiteX0" fmla="*/ 0 w 8572032"/>
              <a:gd name="connsiteY0" fmla="*/ 600 h 4089867"/>
              <a:gd name="connsiteX1" fmla="*/ 8565123 w 8572032"/>
              <a:gd name="connsiteY1" fmla="*/ 0 h 4089867"/>
              <a:gd name="connsiteX2" fmla="*/ 8572032 w 8572032"/>
              <a:gd name="connsiteY2" fmla="*/ 4061334 h 4089867"/>
              <a:gd name="connsiteX3" fmla="*/ 1313981 w 8572032"/>
              <a:gd name="connsiteY3" fmla="*/ 4089867 h 4089867"/>
              <a:gd name="connsiteX4" fmla="*/ 0 w 8572032"/>
              <a:gd name="connsiteY4" fmla="*/ 600 h 4089867"/>
              <a:gd name="connsiteX0" fmla="*/ 0 w 8572032"/>
              <a:gd name="connsiteY0" fmla="*/ 0 h 4089267"/>
              <a:gd name="connsiteX1" fmla="*/ 8454786 w 8572032"/>
              <a:gd name="connsiteY1" fmla="*/ 131466 h 4089267"/>
              <a:gd name="connsiteX2" fmla="*/ 8572032 w 8572032"/>
              <a:gd name="connsiteY2" fmla="*/ 4060734 h 4089267"/>
              <a:gd name="connsiteX3" fmla="*/ 1313981 w 8572032"/>
              <a:gd name="connsiteY3" fmla="*/ 4089267 h 4089267"/>
              <a:gd name="connsiteX4" fmla="*/ 0 w 8572032"/>
              <a:gd name="connsiteY4" fmla="*/ 0 h 4089267"/>
              <a:gd name="connsiteX0" fmla="*/ 0 w 8572032"/>
              <a:gd name="connsiteY0" fmla="*/ 5154 h 4094421"/>
              <a:gd name="connsiteX1" fmla="*/ 8569720 w 8572032"/>
              <a:gd name="connsiteY1" fmla="*/ 0 h 4094421"/>
              <a:gd name="connsiteX2" fmla="*/ 8572032 w 8572032"/>
              <a:gd name="connsiteY2" fmla="*/ 4065888 h 4094421"/>
              <a:gd name="connsiteX3" fmla="*/ 1313981 w 8572032"/>
              <a:gd name="connsiteY3" fmla="*/ 4094421 h 4094421"/>
              <a:gd name="connsiteX4" fmla="*/ 0 w 8572032"/>
              <a:gd name="connsiteY4" fmla="*/ 5154 h 4094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032" h="4094421">
                <a:moveTo>
                  <a:pt x="0" y="5154"/>
                </a:moveTo>
                <a:lnTo>
                  <a:pt x="8569720" y="0"/>
                </a:lnTo>
                <a:cubicBezTo>
                  <a:pt x="8570491" y="1355296"/>
                  <a:pt x="8571261" y="2710592"/>
                  <a:pt x="8572032" y="4065888"/>
                </a:cubicBezTo>
                <a:lnTo>
                  <a:pt x="1313981" y="4094421"/>
                </a:lnTo>
                <a:lnTo>
                  <a:pt x="0" y="5154"/>
                </a:lnTo>
                <a:close/>
              </a:path>
            </a:pathLst>
          </a:custGeom>
        </p:spPr>
        <p:txBody>
          <a:bodyPr/>
          <a:lstStyle/>
          <a:p>
            <a:endParaRPr lang="en-US"/>
          </a:p>
        </p:txBody>
      </p:sp>
      <p:sp>
        <p:nvSpPr>
          <p:cNvPr id="5" name="Picture Placeholder 4">
            <a:extLst>
              <a:ext uri="{FF2B5EF4-FFF2-40B4-BE49-F238E27FC236}">
                <a16:creationId xmlns:a16="http://schemas.microsoft.com/office/drawing/2014/main" id="{A4CC85AC-87D1-654D-9570-DA65C6894B53}"/>
              </a:ext>
            </a:extLst>
          </p:cNvPr>
          <p:cNvSpPr>
            <a:spLocks noGrp="1"/>
          </p:cNvSpPr>
          <p:nvPr>
            <p:ph type="pic" sz="quarter" idx="11"/>
          </p:nvPr>
        </p:nvSpPr>
        <p:spPr>
          <a:xfrm>
            <a:off x="4866872" y="3176"/>
            <a:ext cx="4151866" cy="2967300"/>
          </a:xfrm>
          <a:custGeom>
            <a:avLst/>
            <a:gdLst>
              <a:gd name="connsiteX0" fmla="*/ 0 w 4286250"/>
              <a:gd name="connsiteY0" fmla="*/ 0 h 4129088"/>
              <a:gd name="connsiteX1" fmla="*/ 4286250 w 4286250"/>
              <a:gd name="connsiteY1" fmla="*/ 0 h 4129088"/>
              <a:gd name="connsiteX2" fmla="*/ 4286250 w 4286250"/>
              <a:gd name="connsiteY2" fmla="*/ 4129088 h 4129088"/>
              <a:gd name="connsiteX3" fmla="*/ 0 w 4286250"/>
              <a:gd name="connsiteY3" fmla="*/ 4129088 h 4129088"/>
              <a:gd name="connsiteX4" fmla="*/ 0 w 4286250"/>
              <a:gd name="connsiteY4" fmla="*/ 0 h 4129088"/>
              <a:gd name="connsiteX0" fmla="*/ 0 w 5357812"/>
              <a:gd name="connsiteY0" fmla="*/ 0 h 4129088"/>
              <a:gd name="connsiteX1" fmla="*/ 4286250 w 5357812"/>
              <a:gd name="connsiteY1" fmla="*/ 0 h 4129088"/>
              <a:gd name="connsiteX2" fmla="*/ 5357812 w 5357812"/>
              <a:gd name="connsiteY2" fmla="*/ 4129088 h 4129088"/>
              <a:gd name="connsiteX3" fmla="*/ 0 w 5357812"/>
              <a:gd name="connsiteY3" fmla="*/ 4129088 h 4129088"/>
              <a:gd name="connsiteX4" fmla="*/ 0 w 5357812"/>
              <a:gd name="connsiteY4" fmla="*/ 0 h 4129088"/>
              <a:gd name="connsiteX0" fmla="*/ 0 w 5357812"/>
              <a:gd name="connsiteY0" fmla="*/ 0 h 4129088"/>
              <a:gd name="connsiteX1" fmla="*/ 4171950 w 5357812"/>
              <a:gd name="connsiteY1" fmla="*/ 14287 h 4129088"/>
              <a:gd name="connsiteX2" fmla="*/ 5357812 w 5357812"/>
              <a:gd name="connsiteY2" fmla="*/ 4129088 h 4129088"/>
              <a:gd name="connsiteX3" fmla="*/ 0 w 5357812"/>
              <a:gd name="connsiteY3" fmla="*/ 4129088 h 4129088"/>
              <a:gd name="connsiteX4" fmla="*/ 0 w 5357812"/>
              <a:gd name="connsiteY4" fmla="*/ 0 h 4129088"/>
              <a:gd name="connsiteX0" fmla="*/ 0 w 5357812"/>
              <a:gd name="connsiteY0" fmla="*/ 0 h 4129088"/>
              <a:gd name="connsiteX1" fmla="*/ 4071937 w 5357812"/>
              <a:gd name="connsiteY1" fmla="*/ 42862 h 4129088"/>
              <a:gd name="connsiteX2" fmla="*/ 5357812 w 5357812"/>
              <a:gd name="connsiteY2" fmla="*/ 4129088 h 4129088"/>
              <a:gd name="connsiteX3" fmla="*/ 0 w 5357812"/>
              <a:gd name="connsiteY3" fmla="*/ 4129088 h 4129088"/>
              <a:gd name="connsiteX4" fmla="*/ 0 w 5357812"/>
              <a:gd name="connsiteY4" fmla="*/ 0 h 4129088"/>
              <a:gd name="connsiteX0" fmla="*/ 0 w 5357812"/>
              <a:gd name="connsiteY0" fmla="*/ 0 h 4129088"/>
              <a:gd name="connsiteX1" fmla="*/ 4071937 w 5357812"/>
              <a:gd name="connsiteY1" fmla="*/ 42862 h 4129088"/>
              <a:gd name="connsiteX2" fmla="*/ 5357812 w 5357812"/>
              <a:gd name="connsiteY2" fmla="*/ 4057650 h 4129088"/>
              <a:gd name="connsiteX3" fmla="*/ 0 w 5357812"/>
              <a:gd name="connsiteY3" fmla="*/ 4129088 h 4129088"/>
              <a:gd name="connsiteX4" fmla="*/ 0 w 5357812"/>
              <a:gd name="connsiteY4" fmla="*/ 0 h 4129088"/>
              <a:gd name="connsiteX0" fmla="*/ 0 w 5357812"/>
              <a:gd name="connsiteY0" fmla="*/ 0 h 4057650"/>
              <a:gd name="connsiteX1" fmla="*/ 4071937 w 5357812"/>
              <a:gd name="connsiteY1" fmla="*/ 42862 h 4057650"/>
              <a:gd name="connsiteX2" fmla="*/ 5357812 w 5357812"/>
              <a:gd name="connsiteY2" fmla="*/ 4057650 h 4057650"/>
              <a:gd name="connsiteX3" fmla="*/ 0 w 5357812"/>
              <a:gd name="connsiteY3" fmla="*/ 4029075 h 4057650"/>
              <a:gd name="connsiteX4" fmla="*/ 0 w 5357812"/>
              <a:gd name="connsiteY4" fmla="*/ 0 h 4057650"/>
              <a:gd name="connsiteX0" fmla="*/ 0 w 5357812"/>
              <a:gd name="connsiteY0" fmla="*/ 0 h 4057650"/>
              <a:gd name="connsiteX1" fmla="*/ 4071937 w 5357812"/>
              <a:gd name="connsiteY1" fmla="*/ 42862 h 4057650"/>
              <a:gd name="connsiteX2" fmla="*/ 5357812 w 5357812"/>
              <a:gd name="connsiteY2" fmla="*/ 4057650 h 4057650"/>
              <a:gd name="connsiteX3" fmla="*/ 1157288 w 5357812"/>
              <a:gd name="connsiteY3" fmla="*/ 4014788 h 4057650"/>
              <a:gd name="connsiteX4" fmla="*/ 0 w 5357812"/>
              <a:gd name="connsiteY4" fmla="*/ 0 h 4057650"/>
              <a:gd name="connsiteX0" fmla="*/ 0 w 5357812"/>
              <a:gd name="connsiteY0" fmla="*/ 0 h 4029075"/>
              <a:gd name="connsiteX1" fmla="*/ 4071937 w 5357812"/>
              <a:gd name="connsiteY1" fmla="*/ 42862 h 4029075"/>
              <a:gd name="connsiteX2" fmla="*/ 5357812 w 5357812"/>
              <a:gd name="connsiteY2" fmla="*/ 4029075 h 4029075"/>
              <a:gd name="connsiteX3" fmla="*/ 1157288 w 5357812"/>
              <a:gd name="connsiteY3" fmla="*/ 4014788 h 4029075"/>
              <a:gd name="connsiteX4" fmla="*/ 0 w 5357812"/>
              <a:gd name="connsiteY4" fmla="*/ 0 h 4029075"/>
              <a:gd name="connsiteX0" fmla="*/ 0 w 5357812"/>
              <a:gd name="connsiteY0" fmla="*/ 0 h 4029075"/>
              <a:gd name="connsiteX1" fmla="*/ 4060786 w 5357812"/>
              <a:gd name="connsiteY1" fmla="*/ 9408 h 4029075"/>
              <a:gd name="connsiteX2" fmla="*/ 5357812 w 5357812"/>
              <a:gd name="connsiteY2" fmla="*/ 4029075 h 4029075"/>
              <a:gd name="connsiteX3" fmla="*/ 1157288 w 5357812"/>
              <a:gd name="connsiteY3" fmla="*/ 4014788 h 4029075"/>
              <a:gd name="connsiteX4" fmla="*/ 0 w 5357812"/>
              <a:gd name="connsiteY4" fmla="*/ 0 h 4029075"/>
              <a:gd name="connsiteX0" fmla="*/ 0 w 5357812"/>
              <a:gd name="connsiteY0" fmla="*/ 0 h 4014788"/>
              <a:gd name="connsiteX1" fmla="*/ 4060786 w 5357812"/>
              <a:gd name="connsiteY1" fmla="*/ 9408 h 4014788"/>
              <a:gd name="connsiteX2" fmla="*/ 5357812 w 5357812"/>
              <a:gd name="connsiteY2" fmla="*/ 3973319 h 4014788"/>
              <a:gd name="connsiteX3" fmla="*/ 1157288 w 5357812"/>
              <a:gd name="connsiteY3" fmla="*/ 4014788 h 4014788"/>
              <a:gd name="connsiteX4" fmla="*/ 0 w 5357812"/>
              <a:gd name="connsiteY4" fmla="*/ 0 h 4014788"/>
              <a:gd name="connsiteX0" fmla="*/ 0 w 5373854"/>
              <a:gd name="connsiteY0" fmla="*/ 0 h 4037488"/>
              <a:gd name="connsiteX1" fmla="*/ 4060786 w 5373854"/>
              <a:gd name="connsiteY1" fmla="*/ 9408 h 4037488"/>
              <a:gd name="connsiteX2" fmla="*/ 5373854 w 5373854"/>
              <a:gd name="connsiteY2" fmla="*/ 4037488 h 4037488"/>
              <a:gd name="connsiteX3" fmla="*/ 1157288 w 5373854"/>
              <a:gd name="connsiteY3" fmla="*/ 4014788 h 4037488"/>
              <a:gd name="connsiteX4" fmla="*/ 0 w 5373854"/>
              <a:gd name="connsiteY4" fmla="*/ 0 h 4037488"/>
              <a:gd name="connsiteX0" fmla="*/ 0 w 5373854"/>
              <a:gd name="connsiteY0" fmla="*/ 0 h 4037488"/>
              <a:gd name="connsiteX1" fmla="*/ 4099520 w 5373854"/>
              <a:gd name="connsiteY1" fmla="*/ 9408 h 4037488"/>
              <a:gd name="connsiteX2" fmla="*/ 5373854 w 5373854"/>
              <a:gd name="connsiteY2" fmla="*/ 4037488 h 4037488"/>
              <a:gd name="connsiteX3" fmla="*/ 1157288 w 5373854"/>
              <a:gd name="connsiteY3" fmla="*/ 4014788 h 4037488"/>
              <a:gd name="connsiteX4" fmla="*/ 0 w 5373854"/>
              <a:gd name="connsiteY4" fmla="*/ 0 h 4037488"/>
              <a:gd name="connsiteX0" fmla="*/ 0 w 5373854"/>
              <a:gd name="connsiteY0" fmla="*/ 0 h 4037488"/>
              <a:gd name="connsiteX1" fmla="*/ 4095410 w 5373854"/>
              <a:gd name="connsiteY1" fmla="*/ 777 h 4037488"/>
              <a:gd name="connsiteX2" fmla="*/ 5373854 w 5373854"/>
              <a:gd name="connsiteY2" fmla="*/ 4037488 h 4037488"/>
              <a:gd name="connsiteX3" fmla="*/ 1157288 w 5373854"/>
              <a:gd name="connsiteY3" fmla="*/ 4014788 h 4037488"/>
              <a:gd name="connsiteX4" fmla="*/ 0 w 5373854"/>
              <a:gd name="connsiteY4" fmla="*/ 0 h 4037488"/>
              <a:gd name="connsiteX0" fmla="*/ 0 w 5373854"/>
              <a:gd name="connsiteY0" fmla="*/ 0 h 4037488"/>
              <a:gd name="connsiteX1" fmla="*/ 4099520 w 5373854"/>
              <a:gd name="connsiteY1" fmla="*/ 9408 h 4037488"/>
              <a:gd name="connsiteX2" fmla="*/ 5373854 w 5373854"/>
              <a:gd name="connsiteY2" fmla="*/ 4037488 h 4037488"/>
              <a:gd name="connsiteX3" fmla="*/ 1157288 w 5373854"/>
              <a:gd name="connsiteY3" fmla="*/ 4014788 h 4037488"/>
              <a:gd name="connsiteX4" fmla="*/ 0 w 5373854"/>
              <a:gd name="connsiteY4" fmla="*/ 0 h 4037488"/>
              <a:gd name="connsiteX0" fmla="*/ 0 w 5373854"/>
              <a:gd name="connsiteY0" fmla="*/ 0 h 4033173"/>
              <a:gd name="connsiteX1" fmla="*/ 4099520 w 5373854"/>
              <a:gd name="connsiteY1" fmla="*/ 5093 h 4033173"/>
              <a:gd name="connsiteX2" fmla="*/ 5373854 w 5373854"/>
              <a:gd name="connsiteY2" fmla="*/ 4033173 h 4033173"/>
              <a:gd name="connsiteX3" fmla="*/ 1157288 w 5373854"/>
              <a:gd name="connsiteY3" fmla="*/ 4010473 h 4033173"/>
              <a:gd name="connsiteX4" fmla="*/ 0 w 5373854"/>
              <a:gd name="connsiteY4" fmla="*/ 0 h 4033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3854" h="4033173">
                <a:moveTo>
                  <a:pt x="0" y="0"/>
                </a:moveTo>
                <a:lnTo>
                  <a:pt x="4099520" y="5093"/>
                </a:lnTo>
                <a:lnTo>
                  <a:pt x="5373854" y="4033173"/>
                </a:lnTo>
                <a:lnTo>
                  <a:pt x="1157288" y="4010473"/>
                </a:lnTo>
                <a:lnTo>
                  <a:pt x="0" y="0"/>
                </a:lnTo>
                <a:close/>
              </a:path>
            </a:pathLst>
          </a:custGeom>
        </p:spPr>
        <p:txBody>
          <a:bodyPr/>
          <a:lstStyle/>
          <a:p>
            <a:endParaRPr lang="en-US"/>
          </a:p>
        </p:txBody>
      </p:sp>
      <p:sp>
        <p:nvSpPr>
          <p:cNvPr id="7" name="Picture Placeholder 6">
            <a:extLst>
              <a:ext uri="{FF2B5EF4-FFF2-40B4-BE49-F238E27FC236}">
                <a16:creationId xmlns:a16="http://schemas.microsoft.com/office/drawing/2014/main" id="{3C6BDE2C-96EC-B243-B6B6-BCA78DD57640}"/>
              </a:ext>
            </a:extLst>
          </p:cNvPr>
          <p:cNvSpPr>
            <a:spLocks noGrp="1"/>
          </p:cNvSpPr>
          <p:nvPr>
            <p:ph type="pic" sz="quarter" idx="12"/>
          </p:nvPr>
        </p:nvSpPr>
        <p:spPr>
          <a:xfrm>
            <a:off x="14067" y="1"/>
            <a:ext cx="2021629" cy="2942337"/>
          </a:xfrm>
          <a:custGeom>
            <a:avLst/>
            <a:gdLst>
              <a:gd name="connsiteX0" fmla="*/ 0 w 2967038"/>
              <a:gd name="connsiteY0" fmla="*/ 0 h 4014788"/>
              <a:gd name="connsiteX1" fmla="*/ 2967038 w 2967038"/>
              <a:gd name="connsiteY1" fmla="*/ 0 h 4014788"/>
              <a:gd name="connsiteX2" fmla="*/ 2967038 w 2967038"/>
              <a:gd name="connsiteY2" fmla="*/ 4014788 h 4014788"/>
              <a:gd name="connsiteX3" fmla="*/ 0 w 2967038"/>
              <a:gd name="connsiteY3" fmla="*/ 4014788 h 4014788"/>
              <a:gd name="connsiteX4" fmla="*/ 0 w 2967038"/>
              <a:gd name="connsiteY4" fmla="*/ 0 h 4014788"/>
              <a:gd name="connsiteX0" fmla="*/ 0 w 2967038"/>
              <a:gd name="connsiteY0" fmla="*/ 0 h 4014788"/>
              <a:gd name="connsiteX1" fmla="*/ 1555333 w 2967038"/>
              <a:gd name="connsiteY1" fmla="*/ 0 h 4014788"/>
              <a:gd name="connsiteX2" fmla="*/ 2967038 w 2967038"/>
              <a:gd name="connsiteY2" fmla="*/ 4014788 h 4014788"/>
              <a:gd name="connsiteX3" fmla="*/ 0 w 2967038"/>
              <a:gd name="connsiteY3" fmla="*/ 4014788 h 4014788"/>
              <a:gd name="connsiteX4" fmla="*/ 0 w 2967038"/>
              <a:gd name="connsiteY4" fmla="*/ 0 h 4014788"/>
              <a:gd name="connsiteX0" fmla="*/ 0 w 2758491"/>
              <a:gd name="connsiteY0" fmla="*/ 0 h 4030830"/>
              <a:gd name="connsiteX1" fmla="*/ 1555333 w 2758491"/>
              <a:gd name="connsiteY1" fmla="*/ 0 h 4030830"/>
              <a:gd name="connsiteX2" fmla="*/ 2758491 w 2758491"/>
              <a:gd name="connsiteY2" fmla="*/ 4030830 h 4030830"/>
              <a:gd name="connsiteX3" fmla="*/ 0 w 2758491"/>
              <a:gd name="connsiteY3" fmla="*/ 4014788 h 4030830"/>
              <a:gd name="connsiteX4" fmla="*/ 0 w 2758491"/>
              <a:gd name="connsiteY4" fmla="*/ 0 h 4030830"/>
              <a:gd name="connsiteX0" fmla="*/ 0 w 2758491"/>
              <a:gd name="connsiteY0" fmla="*/ 0 h 4014788"/>
              <a:gd name="connsiteX1" fmla="*/ 1555333 w 2758491"/>
              <a:gd name="connsiteY1" fmla="*/ 0 h 4014788"/>
              <a:gd name="connsiteX2" fmla="*/ 2758491 w 2758491"/>
              <a:gd name="connsiteY2" fmla="*/ 4014787 h 4014788"/>
              <a:gd name="connsiteX3" fmla="*/ 0 w 2758491"/>
              <a:gd name="connsiteY3" fmla="*/ 4014788 h 4014788"/>
              <a:gd name="connsiteX4" fmla="*/ 0 w 2758491"/>
              <a:gd name="connsiteY4" fmla="*/ 0 h 4014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8491" h="4014788">
                <a:moveTo>
                  <a:pt x="0" y="0"/>
                </a:moveTo>
                <a:lnTo>
                  <a:pt x="1555333" y="0"/>
                </a:lnTo>
                <a:lnTo>
                  <a:pt x="2758491" y="4014787"/>
                </a:lnTo>
                <a:lnTo>
                  <a:pt x="0" y="4014788"/>
                </a:lnTo>
                <a:lnTo>
                  <a:pt x="0" y="0"/>
                </a:lnTo>
                <a:close/>
              </a:path>
            </a:pathLst>
          </a:custGeom>
        </p:spPr>
        <p:txBody>
          <a:bodyPr/>
          <a:lstStyle/>
          <a:p>
            <a:endParaRPr lang="en-US"/>
          </a:p>
        </p:txBody>
      </p:sp>
      <p:sp>
        <p:nvSpPr>
          <p:cNvPr id="2" name="Picture Placeholder 4">
            <a:extLst>
              <a:ext uri="{FF2B5EF4-FFF2-40B4-BE49-F238E27FC236}">
                <a16:creationId xmlns:a16="http://schemas.microsoft.com/office/drawing/2014/main" id="{969D1352-58CB-77E3-7699-D7969B03D244}"/>
              </a:ext>
            </a:extLst>
          </p:cNvPr>
          <p:cNvSpPr>
            <a:spLocks noGrp="1"/>
          </p:cNvSpPr>
          <p:nvPr>
            <p:ph type="pic" sz="quarter" idx="13"/>
          </p:nvPr>
        </p:nvSpPr>
        <p:spPr>
          <a:xfrm>
            <a:off x="1513291" y="1"/>
            <a:ext cx="3916222" cy="2956408"/>
          </a:xfrm>
          <a:custGeom>
            <a:avLst/>
            <a:gdLst>
              <a:gd name="connsiteX0" fmla="*/ 0 w 4286250"/>
              <a:gd name="connsiteY0" fmla="*/ 0 h 4129088"/>
              <a:gd name="connsiteX1" fmla="*/ 4286250 w 4286250"/>
              <a:gd name="connsiteY1" fmla="*/ 0 h 4129088"/>
              <a:gd name="connsiteX2" fmla="*/ 4286250 w 4286250"/>
              <a:gd name="connsiteY2" fmla="*/ 4129088 h 4129088"/>
              <a:gd name="connsiteX3" fmla="*/ 0 w 4286250"/>
              <a:gd name="connsiteY3" fmla="*/ 4129088 h 4129088"/>
              <a:gd name="connsiteX4" fmla="*/ 0 w 4286250"/>
              <a:gd name="connsiteY4" fmla="*/ 0 h 4129088"/>
              <a:gd name="connsiteX0" fmla="*/ 0 w 5357812"/>
              <a:gd name="connsiteY0" fmla="*/ 0 h 4129088"/>
              <a:gd name="connsiteX1" fmla="*/ 4286250 w 5357812"/>
              <a:gd name="connsiteY1" fmla="*/ 0 h 4129088"/>
              <a:gd name="connsiteX2" fmla="*/ 5357812 w 5357812"/>
              <a:gd name="connsiteY2" fmla="*/ 4129088 h 4129088"/>
              <a:gd name="connsiteX3" fmla="*/ 0 w 5357812"/>
              <a:gd name="connsiteY3" fmla="*/ 4129088 h 4129088"/>
              <a:gd name="connsiteX4" fmla="*/ 0 w 5357812"/>
              <a:gd name="connsiteY4" fmla="*/ 0 h 4129088"/>
              <a:gd name="connsiteX0" fmla="*/ 0 w 5357812"/>
              <a:gd name="connsiteY0" fmla="*/ 0 h 4129088"/>
              <a:gd name="connsiteX1" fmla="*/ 4171950 w 5357812"/>
              <a:gd name="connsiteY1" fmla="*/ 14287 h 4129088"/>
              <a:gd name="connsiteX2" fmla="*/ 5357812 w 5357812"/>
              <a:gd name="connsiteY2" fmla="*/ 4129088 h 4129088"/>
              <a:gd name="connsiteX3" fmla="*/ 0 w 5357812"/>
              <a:gd name="connsiteY3" fmla="*/ 4129088 h 4129088"/>
              <a:gd name="connsiteX4" fmla="*/ 0 w 5357812"/>
              <a:gd name="connsiteY4" fmla="*/ 0 h 4129088"/>
              <a:gd name="connsiteX0" fmla="*/ 0 w 5357812"/>
              <a:gd name="connsiteY0" fmla="*/ 0 h 4129088"/>
              <a:gd name="connsiteX1" fmla="*/ 4071937 w 5357812"/>
              <a:gd name="connsiteY1" fmla="*/ 42862 h 4129088"/>
              <a:gd name="connsiteX2" fmla="*/ 5357812 w 5357812"/>
              <a:gd name="connsiteY2" fmla="*/ 4129088 h 4129088"/>
              <a:gd name="connsiteX3" fmla="*/ 0 w 5357812"/>
              <a:gd name="connsiteY3" fmla="*/ 4129088 h 4129088"/>
              <a:gd name="connsiteX4" fmla="*/ 0 w 5357812"/>
              <a:gd name="connsiteY4" fmla="*/ 0 h 4129088"/>
              <a:gd name="connsiteX0" fmla="*/ 0 w 5357812"/>
              <a:gd name="connsiteY0" fmla="*/ 0 h 4129088"/>
              <a:gd name="connsiteX1" fmla="*/ 4071937 w 5357812"/>
              <a:gd name="connsiteY1" fmla="*/ 42862 h 4129088"/>
              <a:gd name="connsiteX2" fmla="*/ 5357812 w 5357812"/>
              <a:gd name="connsiteY2" fmla="*/ 4057650 h 4129088"/>
              <a:gd name="connsiteX3" fmla="*/ 0 w 5357812"/>
              <a:gd name="connsiteY3" fmla="*/ 4129088 h 4129088"/>
              <a:gd name="connsiteX4" fmla="*/ 0 w 5357812"/>
              <a:gd name="connsiteY4" fmla="*/ 0 h 4129088"/>
              <a:gd name="connsiteX0" fmla="*/ 0 w 5357812"/>
              <a:gd name="connsiteY0" fmla="*/ 0 h 4057650"/>
              <a:gd name="connsiteX1" fmla="*/ 4071937 w 5357812"/>
              <a:gd name="connsiteY1" fmla="*/ 42862 h 4057650"/>
              <a:gd name="connsiteX2" fmla="*/ 5357812 w 5357812"/>
              <a:gd name="connsiteY2" fmla="*/ 4057650 h 4057650"/>
              <a:gd name="connsiteX3" fmla="*/ 0 w 5357812"/>
              <a:gd name="connsiteY3" fmla="*/ 4029075 h 4057650"/>
              <a:gd name="connsiteX4" fmla="*/ 0 w 5357812"/>
              <a:gd name="connsiteY4" fmla="*/ 0 h 4057650"/>
              <a:gd name="connsiteX0" fmla="*/ 0 w 5357812"/>
              <a:gd name="connsiteY0" fmla="*/ 0 h 4057650"/>
              <a:gd name="connsiteX1" fmla="*/ 4071937 w 5357812"/>
              <a:gd name="connsiteY1" fmla="*/ 42862 h 4057650"/>
              <a:gd name="connsiteX2" fmla="*/ 5357812 w 5357812"/>
              <a:gd name="connsiteY2" fmla="*/ 4057650 h 4057650"/>
              <a:gd name="connsiteX3" fmla="*/ 1157288 w 5357812"/>
              <a:gd name="connsiteY3" fmla="*/ 4014788 h 4057650"/>
              <a:gd name="connsiteX4" fmla="*/ 0 w 5357812"/>
              <a:gd name="connsiteY4" fmla="*/ 0 h 4057650"/>
              <a:gd name="connsiteX0" fmla="*/ 0 w 5357812"/>
              <a:gd name="connsiteY0" fmla="*/ 0 h 4029075"/>
              <a:gd name="connsiteX1" fmla="*/ 4071937 w 5357812"/>
              <a:gd name="connsiteY1" fmla="*/ 42862 h 4029075"/>
              <a:gd name="connsiteX2" fmla="*/ 5357812 w 5357812"/>
              <a:gd name="connsiteY2" fmla="*/ 4029075 h 4029075"/>
              <a:gd name="connsiteX3" fmla="*/ 1157288 w 5357812"/>
              <a:gd name="connsiteY3" fmla="*/ 4014788 h 4029075"/>
              <a:gd name="connsiteX4" fmla="*/ 0 w 5357812"/>
              <a:gd name="connsiteY4" fmla="*/ 0 h 4029075"/>
              <a:gd name="connsiteX0" fmla="*/ 0 w 5357812"/>
              <a:gd name="connsiteY0" fmla="*/ 0 h 4029075"/>
              <a:gd name="connsiteX1" fmla="*/ 4060786 w 5357812"/>
              <a:gd name="connsiteY1" fmla="*/ 9408 h 4029075"/>
              <a:gd name="connsiteX2" fmla="*/ 5357812 w 5357812"/>
              <a:gd name="connsiteY2" fmla="*/ 4029075 h 4029075"/>
              <a:gd name="connsiteX3" fmla="*/ 1157288 w 5357812"/>
              <a:gd name="connsiteY3" fmla="*/ 4014788 h 4029075"/>
              <a:gd name="connsiteX4" fmla="*/ 0 w 5357812"/>
              <a:gd name="connsiteY4" fmla="*/ 0 h 4029075"/>
              <a:gd name="connsiteX0" fmla="*/ 0 w 5357812"/>
              <a:gd name="connsiteY0" fmla="*/ 0 h 4014788"/>
              <a:gd name="connsiteX1" fmla="*/ 4060786 w 5357812"/>
              <a:gd name="connsiteY1" fmla="*/ 9408 h 4014788"/>
              <a:gd name="connsiteX2" fmla="*/ 5357812 w 5357812"/>
              <a:gd name="connsiteY2" fmla="*/ 3973319 h 4014788"/>
              <a:gd name="connsiteX3" fmla="*/ 1157288 w 5357812"/>
              <a:gd name="connsiteY3" fmla="*/ 4014788 h 4014788"/>
              <a:gd name="connsiteX4" fmla="*/ 0 w 5357812"/>
              <a:gd name="connsiteY4" fmla="*/ 0 h 4014788"/>
              <a:gd name="connsiteX0" fmla="*/ 0 w 5373854"/>
              <a:gd name="connsiteY0" fmla="*/ 0 h 4037488"/>
              <a:gd name="connsiteX1" fmla="*/ 4060786 w 5373854"/>
              <a:gd name="connsiteY1" fmla="*/ 9408 h 4037488"/>
              <a:gd name="connsiteX2" fmla="*/ 5373854 w 5373854"/>
              <a:gd name="connsiteY2" fmla="*/ 4037488 h 4037488"/>
              <a:gd name="connsiteX3" fmla="*/ 1157288 w 5373854"/>
              <a:gd name="connsiteY3" fmla="*/ 4014788 h 4037488"/>
              <a:gd name="connsiteX4" fmla="*/ 0 w 5373854"/>
              <a:gd name="connsiteY4" fmla="*/ 0 h 403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3854" h="4037488">
                <a:moveTo>
                  <a:pt x="0" y="0"/>
                </a:moveTo>
                <a:lnTo>
                  <a:pt x="4060786" y="9408"/>
                </a:lnTo>
                <a:lnTo>
                  <a:pt x="5373854" y="4037488"/>
                </a:lnTo>
                <a:lnTo>
                  <a:pt x="1157288" y="4014788"/>
                </a:lnTo>
                <a:lnTo>
                  <a:pt x="0" y="0"/>
                </a:lnTo>
                <a:close/>
              </a:path>
            </a:pathLst>
          </a:custGeom>
        </p:spPr>
        <p:txBody>
          <a:bodyPr/>
          <a:lstStyle/>
          <a:p>
            <a:endParaRPr lang="en-US"/>
          </a:p>
        </p:txBody>
      </p:sp>
    </p:spTree>
    <p:extLst>
      <p:ext uri="{BB962C8B-B14F-4D97-AF65-F5344CB8AC3E}">
        <p14:creationId xmlns:p14="http://schemas.microsoft.com/office/powerpoint/2010/main" val="3701035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10/15/24</a:t>
            </a:fld>
            <a:endParaRPr lang="en-US"/>
          </a:p>
        </p:txBody>
      </p:sp>
      <p:sp>
        <p:nvSpPr>
          <p:cNvPr id="5" name="Footer Placeholder 4"/>
          <p:cNvSpPr>
            <a:spLocks noGrp="1"/>
          </p:cNvSpPr>
          <p:nvPr>
            <p:ph type="ftr" sz="quarter" idx="11"/>
          </p:nvPr>
        </p:nvSpPr>
        <p:spPr>
          <a:xfrm>
            <a:off x="4846320" y="7627621"/>
            <a:ext cx="4937760" cy="438150"/>
          </a:xfrm>
          <a:prstGeom prst="rect">
            <a:avLst/>
          </a:prstGeom>
        </p:spPr>
        <p:txBody>
          <a:bodyPr/>
          <a:lstStyle/>
          <a:p>
            <a:endParaRPr lang="en-US"/>
          </a:p>
        </p:txBody>
      </p:sp>
      <p:sp>
        <p:nvSpPr>
          <p:cNvPr id="6" name="Slide Number Placeholder 5"/>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2090231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0" y="2051686"/>
            <a:ext cx="12618720" cy="3423284"/>
          </a:xfrm>
        </p:spPr>
        <p:txBody>
          <a:bodyPr anchor="b"/>
          <a:lstStyle>
            <a:lvl1pPr>
              <a:defRPr sz="7200"/>
            </a:lvl1pPr>
          </a:lstStyle>
          <a:p>
            <a:r>
              <a:rPr lang="en-US"/>
              <a:t>Click to edit Master title style</a:t>
            </a:r>
            <a:endParaRPr lang="en-US" dirty="0"/>
          </a:p>
        </p:txBody>
      </p:sp>
      <p:sp>
        <p:nvSpPr>
          <p:cNvPr id="3" name="Text Placeholder 2"/>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10/15/24</a:t>
            </a:fld>
            <a:endParaRPr lang="en-US"/>
          </a:p>
        </p:txBody>
      </p:sp>
      <p:sp>
        <p:nvSpPr>
          <p:cNvPr id="5" name="Footer Placeholder 4"/>
          <p:cNvSpPr>
            <a:spLocks noGrp="1"/>
          </p:cNvSpPr>
          <p:nvPr>
            <p:ph type="ftr" sz="quarter" idx="11"/>
          </p:nvPr>
        </p:nvSpPr>
        <p:spPr>
          <a:xfrm>
            <a:off x="4846320" y="7627621"/>
            <a:ext cx="4937760" cy="438150"/>
          </a:xfrm>
          <a:prstGeom prst="rect">
            <a:avLst/>
          </a:prstGeom>
        </p:spPr>
        <p:txBody>
          <a:bodyPr/>
          <a:lstStyle/>
          <a:p>
            <a:endParaRPr lang="en-US"/>
          </a:p>
        </p:txBody>
      </p:sp>
      <p:sp>
        <p:nvSpPr>
          <p:cNvPr id="6" name="Slide Number Placeholder 5"/>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2850268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10/15/24</a:t>
            </a:fld>
            <a:endParaRPr lang="en-US"/>
          </a:p>
        </p:txBody>
      </p:sp>
      <p:sp>
        <p:nvSpPr>
          <p:cNvPr id="6" name="Footer Placeholder 5"/>
          <p:cNvSpPr>
            <a:spLocks noGrp="1"/>
          </p:cNvSpPr>
          <p:nvPr>
            <p:ph type="ftr" sz="quarter" idx="11"/>
          </p:nvPr>
        </p:nvSpPr>
        <p:spPr>
          <a:xfrm>
            <a:off x="4846320" y="7627621"/>
            <a:ext cx="4937760" cy="438150"/>
          </a:xfrm>
          <a:prstGeom prst="rect">
            <a:avLst/>
          </a:prstGeom>
        </p:spPr>
        <p:txBody>
          <a:bodyPr/>
          <a:lstStyle/>
          <a:p>
            <a:endParaRPr lang="en-US"/>
          </a:p>
        </p:txBody>
      </p:sp>
      <p:sp>
        <p:nvSpPr>
          <p:cNvPr id="7" name="Slide Number Placeholder 6"/>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1294509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38150"/>
            <a:ext cx="12618720" cy="159067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10/15/24</a:t>
            </a:fld>
            <a:endParaRPr lang="en-US"/>
          </a:p>
        </p:txBody>
      </p:sp>
      <p:sp>
        <p:nvSpPr>
          <p:cNvPr id="8" name="Footer Placeholder 7"/>
          <p:cNvSpPr>
            <a:spLocks noGrp="1"/>
          </p:cNvSpPr>
          <p:nvPr>
            <p:ph type="ftr" sz="quarter" idx="11"/>
          </p:nvPr>
        </p:nvSpPr>
        <p:spPr>
          <a:xfrm>
            <a:off x="4846320" y="7627621"/>
            <a:ext cx="4937760" cy="438150"/>
          </a:xfrm>
          <a:prstGeom prst="rect">
            <a:avLst/>
          </a:prstGeom>
        </p:spPr>
        <p:txBody>
          <a:bodyPr/>
          <a:lstStyle/>
          <a:p>
            <a:endParaRPr lang="en-US"/>
          </a:p>
        </p:txBody>
      </p:sp>
      <p:sp>
        <p:nvSpPr>
          <p:cNvPr id="9" name="Slide Number Placeholder 8"/>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2073178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10/15/24</a:t>
            </a:fld>
            <a:endParaRPr lang="en-US"/>
          </a:p>
        </p:txBody>
      </p:sp>
      <p:sp>
        <p:nvSpPr>
          <p:cNvPr id="4" name="Footer Placeholder 3"/>
          <p:cNvSpPr>
            <a:spLocks noGrp="1"/>
          </p:cNvSpPr>
          <p:nvPr>
            <p:ph type="ftr" sz="quarter" idx="11"/>
          </p:nvPr>
        </p:nvSpPr>
        <p:spPr>
          <a:xfrm>
            <a:off x="4846320" y="7627621"/>
            <a:ext cx="4937760" cy="438150"/>
          </a:xfrm>
          <a:prstGeom prst="rect">
            <a:avLst/>
          </a:prstGeom>
        </p:spPr>
        <p:txBody>
          <a:bodyPr/>
          <a:lstStyle/>
          <a:p>
            <a:endParaRPr lang="en-US"/>
          </a:p>
        </p:txBody>
      </p:sp>
      <p:sp>
        <p:nvSpPr>
          <p:cNvPr id="5" name="Slide Number Placeholder 4"/>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697627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10/15/24</a:t>
            </a:fld>
            <a:endParaRPr lang="en-US"/>
          </a:p>
        </p:txBody>
      </p:sp>
      <p:sp>
        <p:nvSpPr>
          <p:cNvPr id="3" name="Footer Placeholder 2"/>
          <p:cNvSpPr>
            <a:spLocks noGrp="1"/>
          </p:cNvSpPr>
          <p:nvPr>
            <p:ph type="ftr" sz="quarter" idx="11"/>
          </p:nvPr>
        </p:nvSpPr>
        <p:spPr>
          <a:xfrm>
            <a:off x="4846320" y="7627621"/>
            <a:ext cx="4937760" cy="438150"/>
          </a:xfrm>
          <a:prstGeom prst="rect">
            <a:avLst/>
          </a:prstGeom>
        </p:spPr>
        <p:txBody>
          <a:bodyPr/>
          <a:lstStyle/>
          <a:p>
            <a:endParaRPr lang="en-US"/>
          </a:p>
        </p:txBody>
      </p:sp>
      <p:sp>
        <p:nvSpPr>
          <p:cNvPr id="4" name="Slide Number Placeholder 3"/>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254260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US" dirty="0"/>
          </a:p>
        </p:txBody>
      </p:sp>
      <p:sp>
        <p:nvSpPr>
          <p:cNvPr id="3" name="Content Placeholder 2"/>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10/15/24</a:t>
            </a:fld>
            <a:endParaRPr lang="en-US"/>
          </a:p>
        </p:txBody>
      </p:sp>
      <p:sp>
        <p:nvSpPr>
          <p:cNvPr id="6" name="Footer Placeholder 5"/>
          <p:cNvSpPr>
            <a:spLocks noGrp="1"/>
          </p:cNvSpPr>
          <p:nvPr>
            <p:ph type="ftr" sz="quarter" idx="11"/>
          </p:nvPr>
        </p:nvSpPr>
        <p:spPr>
          <a:xfrm>
            <a:off x="4846320" y="7627621"/>
            <a:ext cx="4937760" cy="438150"/>
          </a:xfrm>
          <a:prstGeom prst="rect">
            <a:avLst/>
          </a:prstGeom>
        </p:spPr>
        <p:txBody>
          <a:bodyPr/>
          <a:lstStyle/>
          <a:p>
            <a:endParaRPr lang="en-US"/>
          </a:p>
        </p:txBody>
      </p:sp>
      <p:sp>
        <p:nvSpPr>
          <p:cNvPr id="7" name="Slide Number Placeholder 6"/>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1682758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5508955"/>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3" r:id="rId13"/>
    <p:sldLayoutId id="2147483675" r:id="rId14"/>
    <p:sldLayoutId id="2147483676" r:id="rId15"/>
    <p:sldLayoutId id="2147483677" r:id="rId16"/>
    <p:sldLayoutId id="2147483685" r:id="rId17"/>
    <p:sldLayoutId id="2147483678" r:id="rId18"/>
    <p:sldLayoutId id="2147483679" r:id="rId19"/>
    <p:sldLayoutId id="2147483680" r:id="rId20"/>
    <p:sldLayoutId id="2147483681" r:id="rId21"/>
    <p:sldLayoutId id="2147483683" r:id="rId22"/>
    <p:sldLayoutId id="2147483684" r:id="rId23"/>
    <p:sldLayoutId id="2147483686" r:id="rId24"/>
  </p:sldLayoutIdLst>
  <p:txStyles>
    <p:titleStyle>
      <a:lvl1pPr algn="l" defTabSz="1097280" rtl="0" eaLnBrk="1" latinLnBrk="0" hangingPunct="1">
        <a:lnSpc>
          <a:spcPct val="90000"/>
        </a:lnSpc>
        <a:spcBef>
          <a:spcPct val="0"/>
        </a:spcBef>
        <a:buNone/>
        <a:defRPr sz="5280" b="1" i="0" kern="1200">
          <a:solidFill>
            <a:schemeClr val="tx1"/>
          </a:solidFill>
          <a:latin typeface="Avenir Next Demi Bold" panose="020B0503020202020204" pitchFamily="34" charset="0"/>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2" userDrawn="1">
          <p15:clr>
            <a:srgbClr val="F26B43"/>
          </p15:clr>
        </p15:guide>
        <p15:guide id="2" pos="460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jpeg"/><Relationship Id="rId1" Type="http://schemas.openxmlformats.org/officeDocument/2006/relationships/slideLayout" Target="../slideLayouts/slideLayout1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openxmlformats.org/officeDocument/2006/relationships/image" Target="../media/image57.jpe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jpeg"/><Relationship Id="rId9" Type="http://schemas.openxmlformats.org/officeDocument/2006/relationships/image" Target="../media/image64.png"/></Relationships>
</file>

<file path=ppt/slides/_rels/slide15.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18" Type="http://schemas.openxmlformats.org/officeDocument/2006/relationships/image" Target="../media/image80.png"/><Relationship Id="rId3" Type="http://schemas.openxmlformats.org/officeDocument/2006/relationships/image" Target="../media/image65.png"/><Relationship Id="rId7" Type="http://schemas.openxmlformats.org/officeDocument/2006/relationships/image" Target="../media/image69.jpeg"/><Relationship Id="rId12" Type="http://schemas.openxmlformats.org/officeDocument/2006/relationships/image" Target="../media/image74.png"/><Relationship Id="rId17" Type="http://schemas.openxmlformats.org/officeDocument/2006/relationships/image" Target="../media/image79.png"/><Relationship Id="rId2" Type="http://schemas.openxmlformats.org/officeDocument/2006/relationships/notesSlide" Target="../notesSlides/notesSlide5.xml"/><Relationship Id="rId16" Type="http://schemas.openxmlformats.org/officeDocument/2006/relationships/image" Target="../media/image78.png"/><Relationship Id="rId20" Type="http://schemas.openxmlformats.org/officeDocument/2006/relationships/image" Target="../media/image82.png"/><Relationship Id="rId1" Type="http://schemas.openxmlformats.org/officeDocument/2006/relationships/slideLayout" Target="../slideLayouts/slideLayout8.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7.png"/><Relationship Id="rId10" Type="http://schemas.openxmlformats.org/officeDocument/2006/relationships/image" Target="../media/image72.png"/><Relationship Id="rId19" Type="http://schemas.openxmlformats.org/officeDocument/2006/relationships/image" Target="../media/image81.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3" Type="http://schemas.openxmlformats.org/officeDocument/2006/relationships/image" Target="../media/image17.png"/><Relationship Id="rId18" Type="http://schemas.openxmlformats.org/officeDocument/2006/relationships/image" Target="../media/image22.png"/><Relationship Id="rId26" Type="http://schemas.openxmlformats.org/officeDocument/2006/relationships/image" Target="../media/image30.svg"/><Relationship Id="rId3" Type="http://schemas.openxmlformats.org/officeDocument/2006/relationships/image" Target="../media/image7.jpeg"/><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5" Type="http://schemas.openxmlformats.org/officeDocument/2006/relationships/image" Target="../media/image29.png"/><Relationship Id="rId33" Type="http://schemas.openxmlformats.org/officeDocument/2006/relationships/image" Target="../media/image37.png"/><Relationship Id="rId2" Type="http://schemas.openxmlformats.org/officeDocument/2006/relationships/notesSlide" Target="../notesSlides/notesSlide2.xml"/><Relationship Id="rId16" Type="http://schemas.openxmlformats.org/officeDocument/2006/relationships/image" Target="../media/image20.svg"/><Relationship Id="rId20" Type="http://schemas.openxmlformats.org/officeDocument/2006/relationships/image" Target="../media/image24.png"/><Relationship Id="rId29" Type="http://schemas.openxmlformats.org/officeDocument/2006/relationships/image" Target="../media/image33.png"/><Relationship Id="rId1" Type="http://schemas.openxmlformats.org/officeDocument/2006/relationships/slideLayout" Target="../slideLayouts/slideLayout16.xml"/><Relationship Id="rId6" Type="http://schemas.openxmlformats.org/officeDocument/2006/relationships/image" Target="../media/image10.png"/><Relationship Id="rId11" Type="http://schemas.openxmlformats.org/officeDocument/2006/relationships/image" Target="../media/image15.svg"/><Relationship Id="rId24" Type="http://schemas.openxmlformats.org/officeDocument/2006/relationships/image" Target="../media/image28.png"/><Relationship Id="rId32" Type="http://schemas.openxmlformats.org/officeDocument/2006/relationships/image" Target="../media/image36.sv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7.png"/><Relationship Id="rId28" Type="http://schemas.openxmlformats.org/officeDocument/2006/relationships/image" Target="../media/image32.png"/><Relationship Id="rId10" Type="http://schemas.openxmlformats.org/officeDocument/2006/relationships/image" Target="../media/image14.png"/><Relationship Id="rId19" Type="http://schemas.openxmlformats.org/officeDocument/2006/relationships/image" Target="../media/image23.png"/><Relationship Id="rId31" Type="http://schemas.openxmlformats.org/officeDocument/2006/relationships/image" Target="../media/image35.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svg"/><Relationship Id="rId22" Type="http://schemas.openxmlformats.org/officeDocument/2006/relationships/image" Target="../media/image26.svg"/><Relationship Id="rId27" Type="http://schemas.openxmlformats.org/officeDocument/2006/relationships/image" Target="../media/image31.png"/><Relationship Id="rId30" Type="http://schemas.openxmlformats.org/officeDocument/2006/relationships/image" Target="../media/image34.svg"/><Relationship Id="rId8"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6.xml"/><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jpe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2.xml"/><Relationship Id="rId5" Type="http://schemas.openxmlformats.org/officeDocument/2006/relationships/image" Target="../media/image45.png"/><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2.xml"/><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6.xml"/><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96727EC3-6C6E-4107-CBF0-C49F284153E5}"/>
              </a:ext>
            </a:extLst>
          </p:cNvPr>
          <p:cNvPicPr>
            <a:picLocks noGrp="1" noChangeAspect="1"/>
          </p:cNvPicPr>
          <p:nvPr>
            <p:ph type="pic" sz="quarter" idx="12"/>
          </p:nvPr>
        </p:nvPicPr>
        <p:blipFill>
          <a:blip r:embed="rId2" cstate="print">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a:ext>
            </a:extLst>
          </a:blip>
          <a:srcRect/>
          <a:stretch>
            <a:fillRect/>
          </a:stretch>
        </p:blipFill>
        <p:spPr/>
      </p:pic>
      <p:sp>
        <p:nvSpPr>
          <p:cNvPr id="4" name="Rectangle 3"/>
          <p:cNvSpPr/>
          <p:nvPr/>
        </p:nvSpPr>
        <p:spPr>
          <a:xfrm>
            <a:off x="0" y="0"/>
            <a:ext cx="3909060" cy="8229600"/>
          </a:xfrm>
          <a:prstGeom prst="rect">
            <a:avLst/>
          </a:prstGeom>
          <a:solidFill>
            <a:srgbClr val="F0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sp>
        <p:nvSpPr>
          <p:cNvPr id="5" name="Rectangle 4">
            <a:extLst>
              <a:ext uri="{FF2B5EF4-FFF2-40B4-BE49-F238E27FC236}">
                <a16:creationId xmlns:a16="http://schemas.microsoft.com/office/drawing/2014/main" id="{1402015B-B730-4BE9-8115-CFB889B22537}"/>
              </a:ext>
            </a:extLst>
          </p:cNvPr>
          <p:cNvSpPr/>
          <p:nvPr/>
        </p:nvSpPr>
        <p:spPr>
          <a:xfrm>
            <a:off x="1743076" y="4347452"/>
            <a:ext cx="9063989" cy="284414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2592" dirty="0">
              <a:latin typeface="Arial" panose="020B0604020202020204" pitchFamily="34" charset="0"/>
            </a:endParaRPr>
          </a:p>
        </p:txBody>
      </p:sp>
      <p:sp>
        <p:nvSpPr>
          <p:cNvPr id="6" name="TextBox 5">
            <a:extLst>
              <a:ext uri="{FF2B5EF4-FFF2-40B4-BE49-F238E27FC236}">
                <a16:creationId xmlns:a16="http://schemas.microsoft.com/office/drawing/2014/main" id="{14C68369-6114-4EB0-8168-99393EB36F97}"/>
              </a:ext>
            </a:extLst>
          </p:cNvPr>
          <p:cNvSpPr txBox="1"/>
          <p:nvPr/>
        </p:nvSpPr>
        <p:spPr>
          <a:xfrm>
            <a:off x="2236072" y="4922467"/>
            <a:ext cx="7667226" cy="1815882"/>
          </a:xfrm>
          <a:prstGeom prst="rect">
            <a:avLst/>
          </a:prstGeom>
          <a:noFill/>
        </p:spPr>
        <p:txBody>
          <a:bodyPr wrap="square" rtlCol="0">
            <a:spAutoFit/>
          </a:bodyPr>
          <a:lstStyle/>
          <a:p>
            <a:r>
              <a:rPr lang="en-US" sz="5600" b="1" dirty="0">
                <a:ln w="19050">
                  <a:noFill/>
                </a:ln>
                <a:solidFill>
                  <a:schemeClr val="tx1">
                    <a:lumMod val="85000"/>
                    <a:lumOff val="15000"/>
                  </a:schemeClr>
                </a:solidFill>
                <a:latin typeface="Avenir Next Demi Bold" panose="020B0503020202020204" pitchFamily="34" charset="0"/>
              </a:rPr>
              <a:t>RECOMMENDED SOLUTIONS</a:t>
            </a:r>
            <a:endParaRPr lang="id-ID" sz="5600" b="1" dirty="0">
              <a:ln w="19050">
                <a:noFill/>
              </a:ln>
              <a:solidFill>
                <a:schemeClr val="tx1">
                  <a:lumMod val="85000"/>
                  <a:lumOff val="15000"/>
                </a:schemeClr>
              </a:solidFill>
              <a:latin typeface="Avenir Next Demi Bold" panose="020B0503020202020204" pitchFamily="34" charset="0"/>
            </a:endParaRPr>
          </a:p>
        </p:txBody>
      </p:sp>
      <p:cxnSp>
        <p:nvCxnSpPr>
          <p:cNvPr id="8" name="Straight Arrow Connector 7"/>
          <p:cNvCxnSpPr/>
          <p:nvPr/>
        </p:nvCxnSpPr>
        <p:spPr>
          <a:xfrm flipH="1">
            <a:off x="7532917" y="6555626"/>
            <a:ext cx="3274148" cy="0"/>
          </a:xfrm>
          <a:prstGeom prst="straightConnector1">
            <a:avLst/>
          </a:prstGeom>
          <a:ln w="19050">
            <a:solidFill>
              <a:srgbClr val="6776D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551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02042" y="0"/>
            <a:ext cx="11028359" cy="8229600"/>
          </a:xfrm>
          <a:prstGeom prst="rect">
            <a:avLst/>
          </a:prstGeom>
          <a:solidFill>
            <a:srgbClr val="667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latin typeface="Arial" panose="020B0604020202020204" pitchFamily="34" charset="0"/>
              <a:cs typeface="Arial" panose="020B0604020202020204" pitchFamily="34" charset="0"/>
            </a:endParaRPr>
          </a:p>
        </p:txBody>
      </p:sp>
      <p:sp>
        <p:nvSpPr>
          <p:cNvPr id="6" name="Rectangle 5"/>
          <p:cNvSpPr/>
          <p:nvPr/>
        </p:nvSpPr>
        <p:spPr>
          <a:xfrm>
            <a:off x="11771814" y="9121756"/>
            <a:ext cx="1034257" cy="313932"/>
          </a:xfrm>
          <a:prstGeom prst="rect">
            <a:avLst/>
          </a:prstGeom>
        </p:spPr>
        <p:txBody>
          <a:bodyPr wrap="none">
            <a:spAutoFit/>
          </a:bodyPr>
          <a:lstStyle/>
          <a:p>
            <a:r>
              <a:rPr lang="en-US" sz="1440" b="1">
                <a:solidFill>
                  <a:schemeClr val="tx1">
                    <a:lumMod val="85000"/>
                    <a:lumOff val="15000"/>
                  </a:schemeClr>
                </a:solidFill>
                <a:latin typeface="Arial" panose="020B0604020202020204" pitchFamily="34" charset="0"/>
                <a:cs typeface="Arial" panose="020B0604020202020204" pitchFamily="34" charset="0"/>
              </a:rPr>
              <a:t>5 Minutes</a:t>
            </a:r>
          </a:p>
        </p:txBody>
      </p:sp>
      <p:pic>
        <p:nvPicPr>
          <p:cNvPr id="13" name="Picture Placeholder 12">
            <a:extLst>
              <a:ext uri="{FF2B5EF4-FFF2-40B4-BE49-F238E27FC236}">
                <a16:creationId xmlns:a16="http://schemas.microsoft.com/office/drawing/2014/main" id="{07DEB81F-8B1E-2D6C-01FA-54C88D4BFA04}"/>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a:ext>
            </a:extLst>
          </a:blip>
          <a:srcRect/>
          <a:stretch/>
        </p:blipFill>
        <p:spPr>
          <a:xfrm>
            <a:off x="0" y="0"/>
            <a:ext cx="8573602" cy="8229600"/>
          </a:xfrm>
        </p:spPr>
      </p:pic>
      <p:sp>
        <p:nvSpPr>
          <p:cNvPr id="4" name="Rectangle 3">
            <a:extLst>
              <a:ext uri="{FF2B5EF4-FFF2-40B4-BE49-F238E27FC236}">
                <a16:creationId xmlns:a16="http://schemas.microsoft.com/office/drawing/2014/main" id="{1402015B-B730-4BE9-8115-CFB889B22537}"/>
              </a:ext>
            </a:extLst>
          </p:cNvPr>
          <p:cNvSpPr/>
          <p:nvPr/>
        </p:nvSpPr>
        <p:spPr>
          <a:xfrm>
            <a:off x="6768790" y="1488687"/>
            <a:ext cx="7623348" cy="525222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2592" dirty="0">
              <a:latin typeface="Arial" panose="020B0604020202020204" pitchFamily="34" charset="0"/>
            </a:endParaRPr>
          </a:p>
        </p:txBody>
      </p:sp>
      <p:sp>
        <p:nvSpPr>
          <p:cNvPr id="5" name="TextBox 4">
            <a:extLst>
              <a:ext uri="{FF2B5EF4-FFF2-40B4-BE49-F238E27FC236}">
                <a16:creationId xmlns:a16="http://schemas.microsoft.com/office/drawing/2014/main" id="{14C68369-6114-4EB0-8168-99393EB36F97}"/>
              </a:ext>
            </a:extLst>
          </p:cNvPr>
          <p:cNvSpPr txBox="1"/>
          <p:nvPr/>
        </p:nvSpPr>
        <p:spPr>
          <a:xfrm>
            <a:off x="8154328" y="1895842"/>
            <a:ext cx="5818830" cy="707886"/>
          </a:xfrm>
          <a:prstGeom prst="rect">
            <a:avLst/>
          </a:prstGeom>
          <a:noFill/>
        </p:spPr>
        <p:txBody>
          <a:bodyPr wrap="square" rtlCol="0">
            <a:spAutoFit/>
          </a:bodyPr>
          <a:lstStyle/>
          <a:p>
            <a:r>
              <a:rPr lang="en-US" sz="4000" b="1" dirty="0">
                <a:ln w="19050">
                  <a:noFill/>
                </a:ln>
                <a:solidFill>
                  <a:schemeClr val="tx1">
                    <a:lumMod val="85000"/>
                    <a:lumOff val="15000"/>
                  </a:schemeClr>
                </a:solidFill>
                <a:latin typeface="Avenir Next Demi Bold" panose="020B0503020202020204" pitchFamily="34" charset="0"/>
              </a:rPr>
              <a:t>EMAIL MARKETING</a:t>
            </a:r>
            <a:endParaRPr lang="id-ID" sz="4000" b="1" dirty="0">
              <a:ln w="19050">
                <a:noFill/>
              </a:ln>
              <a:solidFill>
                <a:schemeClr val="tx1">
                  <a:lumMod val="85000"/>
                  <a:lumOff val="15000"/>
                </a:schemeClr>
              </a:solidFill>
              <a:latin typeface="Avenir Next Demi Bold" panose="020B0503020202020204" pitchFamily="34" charset="0"/>
            </a:endParaRPr>
          </a:p>
        </p:txBody>
      </p:sp>
      <p:sp>
        <p:nvSpPr>
          <p:cNvPr id="10" name="TextBox 9">
            <a:extLst>
              <a:ext uri="{FF2B5EF4-FFF2-40B4-BE49-F238E27FC236}">
                <a16:creationId xmlns:a16="http://schemas.microsoft.com/office/drawing/2014/main" id="{1401177B-0E21-47D2-B644-45724B013F83}"/>
              </a:ext>
            </a:extLst>
          </p:cNvPr>
          <p:cNvSpPr txBox="1"/>
          <p:nvPr/>
        </p:nvSpPr>
        <p:spPr>
          <a:xfrm>
            <a:off x="8154327" y="2969069"/>
            <a:ext cx="5544522" cy="615553"/>
          </a:xfrm>
          <a:prstGeom prst="rect">
            <a:avLst/>
          </a:prstGeom>
          <a:noFill/>
        </p:spPr>
        <p:txBody>
          <a:bodyPr wrap="square" rtlCol="0">
            <a:spAutoFit/>
          </a:bodyPr>
          <a:lstStyle/>
          <a:p>
            <a:pPr>
              <a:spcBef>
                <a:spcPts val="300"/>
              </a:spcBef>
              <a:spcAft>
                <a:spcPts val="300"/>
              </a:spcAft>
            </a:pPr>
            <a:r>
              <a:rPr lang="en-US" sz="1700" dirty="0">
                <a:latin typeface="Arial" panose="020B0604020202020204" pitchFamily="34" charset="0"/>
                <a:ea typeface="Open Sans" panose="020B0606030504020204" pitchFamily="34" charset="0"/>
                <a:cs typeface="Arial" panose="020B0604020202020204" pitchFamily="34" charset="0"/>
              </a:rPr>
              <a:t>Deliver your message directly to the inboxes of targeted prospects, driving high ROI with email marketing.</a:t>
            </a:r>
          </a:p>
        </p:txBody>
      </p:sp>
      <p:sp>
        <p:nvSpPr>
          <p:cNvPr id="18" name="Google Shape;84;p13">
            <a:extLst>
              <a:ext uri="{FF2B5EF4-FFF2-40B4-BE49-F238E27FC236}">
                <a16:creationId xmlns:a16="http://schemas.microsoft.com/office/drawing/2014/main" id="{0AF5B72A-3839-F94B-AD8C-5DCB29E489F8}"/>
              </a:ext>
            </a:extLst>
          </p:cNvPr>
          <p:cNvSpPr txBox="1">
            <a:spLocks noChangeArrowheads="1"/>
          </p:cNvSpPr>
          <p:nvPr/>
        </p:nvSpPr>
        <p:spPr bwMode="auto">
          <a:xfrm>
            <a:off x="8154327" y="3949964"/>
            <a:ext cx="4337827" cy="1048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sz="1500" b="1" dirty="0">
                <a:solidFill>
                  <a:schemeClr val="tx1"/>
                </a:solidFill>
              </a:rPr>
              <a:t>Direct Delivery: </a:t>
            </a:r>
            <a:r>
              <a:rPr lang="en-US" sz="1500" dirty="0">
                <a:solidFill>
                  <a:schemeClr val="tx1"/>
                </a:solidFill>
              </a:rPr>
              <a:t>Reach prospects in their inbox.</a:t>
            </a:r>
          </a:p>
          <a:p>
            <a:endParaRPr lang="en-US" sz="1500" b="1" dirty="0">
              <a:solidFill>
                <a:schemeClr val="tx1"/>
              </a:solidFill>
            </a:endParaRPr>
          </a:p>
          <a:p>
            <a:r>
              <a:rPr lang="en-US" sz="1500" b="1" dirty="0">
                <a:solidFill>
                  <a:schemeClr val="tx1"/>
                </a:solidFill>
              </a:rPr>
              <a:t>High ROI: </a:t>
            </a:r>
            <a:r>
              <a:rPr lang="en-US" sz="1500" dirty="0">
                <a:solidFill>
                  <a:schemeClr val="tx1"/>
                </a:solidFill>
              </a:rPr>
              <a:t>Achieve strong returns on investment.</a:t>
            </a:r>
          </a:p>
        </p:txBody>
      </p:sp>
      <p:grpSp>
        <p:nvGrpSpPr>
          <p:cNvPr id="14" name="Group 13">
            <a:extLst>
              <a:ext uri="{FF2B5EF4-FFF2-40B4-BE49-F238E27FC236}">
                <a16:creationId xmlns:a16="http://schemas.microsoft.com/office/drawing/2014/main" id="{9E3BC852-4B40-B55A-CC12-877528E6EEB4}"/>
              </a:ext>
            </a:extLst>
          </p:cNvPr>
          <p:cNvGrpSpPr/>
          <p:nvPr/>
        </p:nvGrpSpPr>
        <p:grpSpPr>
          <a:xfrm>
            <a:off x="8154327" y="5241545"/>
            <a:ext cx="5818830" cy="1002607"/>
            <a:chOff x="7973122" y="4832798"/>
            <a:chExt cx="6158213" cy="1002607"/>
          </a:xfrm>
        </p:grpSpPr>
        <p:sp>
          <p:nvSpPr>
            <p:cNvPr id="26" name="Rectangle 25">
              <a:extLst>
                <a:ext uri="{FF2B5EF4-FFF2-40B4-BE49-F238E27FC236}">
                  <a16:creationId xmlns:a16="http://schemas.microsoft.com/office/drawing/2014/main" id="{DD602BE8-BF57-FEDF-1F72-5AFF0959BA77}"/>
                </a:ext>
              </a:extLst>
            </p:cNvPr>
            <p:cNvSpPr/>
            <p:nvPr/>
          </p:nvSpPr>
          <p:spPr>
            <a:xfrm>
              <a:off x="7973122" y="4832798"/>
              <a:ext cx="6158213" cy="1002607"/>
            </a:xfrm>
            <a:prstGeom prst="rect">
              <a:avLst/>
            </a:prstGeom>
            <a:solidFill>
              <a:srgbClr val="999999">
                <a:alpha val="5250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sp>
          <p:nvSpPr>
            <p:cNvPr id="9" name="Google Shape;84;p13">
              <a:extLst>
                <a:ext uri="{FF2B5EF4-FFF2-40B4-BE49-F238E27FC236}">
                  <a16:creationId xmlns:a16="http://schemas.microsoft.com/office/drawing/2014/main" id="{2FD989BB-ABBB-5C63-3B8F-F1DE00B405E1}"/>
                </a:ext>
              </a:extLst>
            </p:cNvPr>
            <p:cNvSpPr txBox="1">
              <a:spLocks noChangeArrowheads="1"/>
            </p:cNvSpPr>
            <p:nvPr/>
          </p:nvSpPr>
          <p:spPr bwMode="auto">
            <a:xfrm>
              <a:off x="8114555" y="4832798"/>
              <a:ext cx="5898045" cy="100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spcBef>
                  <a:spcPts val="500"/>
                </a:spcBef>
                <a:spcAft>
                  <a:spcPts val="500"/>
                </a:spcAft>
              </a:pPr>
              <a:r>
                <a:rPr lang="en-US" sz="1500" b="1" dirty="0">
                  <a:solidFill>
                    <a:schemeClr val="tx1"/>
                  </a:solidFill>
                </a:rPr>
                <a:t>Amplify Your Impact: </a:t>
              </a:r>
              <a:r>
                <a:rPr lang="en-US" sz="1500" dirty="0">
                  <a:solidFill>
                    <a:schemeClr val="tx1"/>
                  </a:solidFill>
                </a:rPr>
                <a:t>Land your brand’s message directly in your audience’s inbox. This tactic drives immediate engagement and conversions, maximizing your ROI.</a:t>
              </a:r>
            </a:p>
          </p:txBody>
        </p:sp>
      </p:grpSp>
      <p:grpSp>
        <p:nvGrpSpPr>
          <p:cNvPr id="15" name="Group 14">
            <a:extLst>
              <a:ext uri="{FF2B5EF4-FFF2-40B4-BE49-F238E27FC236}">
                <a16:creationId xmlns:a16="http://schemas.microsoft.com/office/drawing/2014/main" id="{E195AE1B-4CDA-D490-67BE-9BED16A3B8B5}"/>
              </a:ext>
            </a:extLst>
          </p:cNvPr>
          <p:cNvGrpSpPr/>
          <p:nvPr/>
        </p:nvGrpSpPr>
        <p:grpSpPr>
          <a:xfrm>
            <a:off x="0" y="7645246"/>
            <a:ext cx="5137903" cy="628958"/>
            <a:chOff x="2588778" y="6639985"/>
            <a:chExt cx="5137903" cy="628958"/>
          </a:xfrm>
        </p:grpSpPr>
        <p:sp>
          <p:nvSpPr>
            <p:cNvPr id="16" name="Rectangle 15">
              <a:extLst>
                <a:ext uri="{FF2B5EF4-FFF2-40B4-BE49-F238E27FC236}">
                  <a16:creationId xmlns:a16="http://schemas.microsoft.com/office/drawing/2014/main" id="{D14F3E00-C3AC-0F4E-AFF8-CCDF04977D83}"/>
                </a:ext>
              </a:extLst>
            </p:cNvPr>
            <p:cNvSpPr/>
            <p:nvPr/>
          </p:nvSpPr>
          <p:spPr>
            <a:xfrm>
              <a:off x="2588779" y="6639985"/>
              <a:ext cx="5137902" cy="582414"/>
            </a:xfrm>
            <a:prstGeom prst="rect">
              <a:avLst/>
            </a:prstGeom>
            <a:solidFill>
              <a:srgbClr val="9999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964F2ACF-7CD8-FB12-C705-0FA14043D1BB}"/>
                </a:ext>
              </a:extLst>
            </p:cNvPr>
            <p:cNvSpPr txBox="1"/>
            <p:nvPr/>
          </p:nvSpPr>
          <p:spPr>
            <a:xfrm>
              <a:off x="2588778" y="6684168"/>
              <a:ext cx="5137902" cy="584775"/>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dirty="0">
                  <a:ln w="19050">
                    <a:noFill/>
                  </a:ln>
                  <a:solidFill>
                    <a:srgbClr val="FFFFFF"/>
                  </a:solidFill>
                  <a:latin typeface="Avenir Next Demi Bold" panose="020B0503020202020204" pitchFamily="34" charset="0"/>
                </a:rPr>
                <a:t>INTEREST/CONVERSION</a:t>
              </a:r>
              <a:endParaRPr kumimoji="0" lang="id-ID"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grpSp>
    </p:spTree>
    <p:extLst>
      <p:ext uri="{BB962C8B-B14F-4D97-AF65-F5344CB8AC3E}">
        <p14:creationId xmlns:p14="http://schemas.microsoft.com/office/powerpoint/2010/main" val="4241514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02042" y="0"/>
            <a:ext cx="11028359" cy="8229600"/>
          </a:xfrm>
          <a:prstGeom prst="rect">
            <a:avLst/>
          </a:prstGeom>
          <a:solidFill>
            <a:srgbClr val="0303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latin typeface="Arial" panose="020B0604020202020204" pitchFamily="34" charset="0"/>
              <a:cs typeface="Arial" panose="020B0604020202020204" pitchFamily="34" charset="0"/>
            </a:endParaRPr>
          </a:p>
        </p:txBody>
      </p:sp>
      <p:sp>
        <p:nvSpPr>
          <p:cNvPr id="6" name="Rectangle 5"/>
          <p:cNvSpPr/>
          <p:nvPr/>
        </p:nvSpPr>
        <p:spPr>
          <a:xfrm>
            <a:off x="11771814" y="9121756"/>
            <a:ext cx="1034257" cy="313932"/>
          </a:xfrm>
          <a:prstGeom prst="rect">
            <a:avLst/>
          </a:prstGeom>
        </p:spPr>
        <p:txBody>
          <a:bodyPr wrap="none">
            <a:spAutoFit/>
          </a:bodyPr>
          <a:lstStyle/>
          <a:p>
            <a:r>
              <a:rPr lang="en-US" sz="1440" b="1">
                <a:solidFill>
                  <a:schemeClr val="tx1">
                    <a:lumMod val="85000"/>
                    <a:lumOff val="15000"/>
                  </a:schemeClr>
                </a:solidFill>
                <a:latin typeface="Arial" panose="020B0604020202020204" pitchFamily="34" charset="0"/>
                <a:cs typeface="Arial" panose="020B0604020202020204" pitchFamily="34" charset="0"/>
              </a:rPr>
              <a:t>5 Minutes</a:t>
            </a:r>
          </a:p>
        </p:txBody>
      </p:sp>
      <p:pic>
        <p:nvPicPr>
          <p:cNvPr id="11" name="Picture Placeholder 10">
            <a:extLst>
              <a:ext uri="{FF2B5EF4-FFF2-40B4-BE49-F238E27FC236}">
                <a16:creationId xmlns:a16="http://schemas.microsoft.com/office/drawing/2014/main" id="{055559BD-CCDA-CB82-D7C2-068934D4C73F}"/>
              </a:ext>
            </a:extLst>
          </p:cNvPr>
          <p:cNvPicPr>
            <a:picLocks noGrp="1" noChangeAspect="1"/>
          </p:cNvPicPr>
          <p:nvPr>
            <p:ph type="pic" sz="quarter" idx="11"/>
          </p:nvPr>
        </p:nvPicPr>
        <p:blipFill>
          <a:blip r:embed="rId2" cstate="print">
            <a:extLst>
              <a:ext uri="{28A0092B-C50C-407E-A947-70E740481C1C}">
                <a14:useLocalDpi xmlns:a14="http://schemas.microsoft.com/office/drawing/2010/main"/>
              </a:ext>
            </a:extLst>
          </a:blip>
          <a:srcRect/>
          <a:stretch>
            <a:fillRect/>
          </a:stretch>
        </p:blipFill>
        <p:spPr/>
      </p:pic>
      <p:sp>
        <p:nvSpPr>
          <p:cNvPr id="4" name="Rectangle 3">
            <a:extLst>
              <a:ext uri="{FF2B5EF4-FFF2-40B4-BE49-F238E27FC236}">
                <a16:creationId xmlns:a16="http://schemas.microsoft.com/office/drawing/2014/main" id="{1402015B-B730-4BE9-8115-CFB889B22537}"/>
              </a:ext>
            </a:extLst>
          </p:cNvPr>
          <p:cNvSpPr/>
          <p:nvPr/>
        </p:nvSpPr>
        <p:spPr>
          <a:xfrm>
            <a:off x="6768790" y="1488687"/>
            <a:ext cx="7623348" cy="525222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2592" dirty="0">
              <a:latin typeface="Arial" panose="020B0604020202020204" pitchFamily="34" charset="0"/>
            </a:endParaRPr>
          </a:p>
        </p:txBody>
      </p:sp>
      <p:sp>
        <p:nvSpPr>
          <p:cNvPr id="5" name="TextBox 4">
            <a:extLst>
              <a:ext uri="{FF2B5EF4-FFF2-40B4-BE49-F238E27FC236}">
                <a16:creationId xmlns:a16="http://schemas.microsoft.com/office/drawing/2014/main" id="{14C68369-6114-4EB0-8168-99393EB36F97}"/>
              </a:ext>
            </a:extLst>
          </p:cNvPr>
          <p:cNvSpPr txBox="1"/>
          <p:nvPr/>
        </p:nvSpPr>
        <p:spPr>
          <a:xfrm>
            <a:off x="7972442" y="1961649"/>
            <a:ext cx="6657958" cy="707886"/>
          </a:xfrm>
          <a:prstGeom prst="rect">
            <a:avLst/>
          </a:prstGeom>
          <a:noFill/>
        </p:spPr>
        <p:txBody>
          <a:bodyPr wrap="square" rtlCol="0">
            <a:spAutoFit/>
          </a:bodyPr>
          <a:lstStyle/>
          <a:p>
            <a:r>
              <a:rPr lang="en-US" sz="4000" b="1" dirty="0">
                <a:ln w="19050">
                  <a:noFill/>
                </a:ln>
                <a:solidFill>
                  <a:schemeClr val="tx1">
                    <a:lumMod val="85000"/>
                    <a:lumOff val="15000"/>
                  </a:schemeClr>
                </a:solidFill>
                <a:latin typeface="Avenir Next Demi Bold" panose="020B0503020202020204" pitchFamily="34" charset="0"/>
              </a:rPr>
              <a:t>PROGRAMMATIC AUDIO</a:t>
            </a:r>
            <a:endParaRPr lang="id-ID" sz="4000" b="1" dirty="0">
              <a:ln w="19050">
                <a:noFill/>
              </a:ln>
              <a:solidFill>
                <a:schemeClr val="tx1">
                  <a:lumMod val="85000"/>
                  <a:lumOff val="15000"/>
                </a:schemeClr>
              </a:solidFill>
              <a:latin typeface="Avenir Next Demi Bold" panose="020B0503020202020204" pitchFamily="34" charset="0"/>
            </a:endParaRPr>
          </a:p>
        </p:txBody>
      </p:sp>
      <p:sp>
        <p:nvSpPr>
          <p:cNvPr id="10" name="TextBox 9">
            <a:extLst>
              <a:ext uri="{FF2B5EF4-FFF2-40B4-BE49-F238E27FC236}">
                <a16:creationId xmlns:a16="http://schemas.microsoft.com/office/drawing/2014/main" id="{1401177B-0E21-47D2-B644-45724B013F83}"/>
              </a:ext>
            </a:extLst>
          </p:cNvPr>
          <p:cNvSpPr txBox="1"/>
          <p:nvPr/>
        </p:nvSpPr>
        <p:spPr>
          <a:xfrm>
            <a:off x="7972442" y="3001973"/>
            <a:ext cx="5591912" cy="615553"/>
          </a:xfrm>
          <a:prstGeom prst="rect">
            <a:avLst/>
          </a:prstGeom>
          <a:noFill/>
        </p:spPr>
        <p:txBody>
          <a:bodyPr wrap="square" rtlCol="0">
            <a:spAutoFit/>
          </a:bodyPr>
          <a:lstStyle/>
          <a:p>
            <a:pPr>
              <a:spcBef>
                <a:spcPts val="300"/>
              </a:spcBef>
              <a:spcAft>
                <a:spcPts val="300"/>
              </a:spcAft>
            </a:pPr>
            <a:r>
              <a:rPr lang="en-US" sz="1700" dirty="0">
                <a:latin typeface="Arial" panose="020B0604020202020204" pitchFamily="34" charset="0"/>
                <a:ea typeface="Open Sans" panose="020B0606030504020204" pitchFamily="34" charset="0"/>
                <a:cs typeface="Arial" panose="020B0604020202020204" pitchFamily="34" charset="0"/>
              </a:rPr>
              <a:t>Reach a highly engaged audience with impactful audio ads on platforms like Spotify with programmatic audio.</a:t>
            </a:r>
          </a:p>
        </p:txBody>
      </p:sp>
      <p:sp>
        <p:nvSpPr>
          <p:cNvPr id="18" name="Google Shape;84;p13">
            <a:extLst>
              <a:ext uri="{FF2B5EF4-FFF2-40B4-BE49-F238E27FC236}">
                <a16:creationId xmlns:a16="http://schemas.microsoft.com/office/drawing/2014/main" id="{0AF5B72A-3839-F94B-AD8C-5DCB29E489F8}"/>
              </a:ext>
            </a:extLst>
          </p:cNvPr>
          <p:cNvSpPr txBox="1">
            <a:spLocks noChangeArrowheads="1"/>
          </p:cNvSpPr>
          <p:nvPr/>
        </p:nvSpPr>
        <p:spPr bwMode="auto">
          <a:xfrm>
            <a:off x="7972441" y="3949964"/>
            <a:ext cx="5866219" cy="1048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sz="1500" b="1" dirty="0">
                <a:solidFill>
                  <a:schemeClr val="tx1"/>
                </a:solidFill>
              </a:rPr>
              <a:t>Engaged Audience: </a:t>
            </a:r>
            <a:r>
              <a:rPr lang="en-US" sz="1500" dirty="0">
                <a:solidFill>
                  <a:schemeClr val="tx1"/>
                </a:solidFill>
              </a:rPr>
              <a:t>Reach listeners on popular audio platforms.</a:t>
            </a:r>
          </a:p>
          <a:p>
            <a:endParaRPr lang="en-US" sz="1500" dirty="0">
              <a:solidFill>
                <a:schemeClr val="tx1"/>
              </a:solidFill>
            </a:endParaRPr>
          </a:p>
          <a:p>
            <a:r>
              <a:rPr lang="en-US" sz="1500" b="1" dirty="0">
                <a:solidFill>
                  <a:schemeClr val="tx1"/>
                </a:solidFill>
              </a:rPr>
              <a:t>High Impact: </a:t>
            </a:r>
            <a:r>
              <a:rPr lang="en-US" sz="1500" dirty="0">
                <a:solidFill>
                  <a:schemeClr val="tx1"/>
                </a:solidFill>
              </a:rPr>
              <a:t>Deliver compelling audio ads.</a:t>
            </a:r>
          </a:p>
        </p:txBody>
      </p:sp>
      <p:grpSp>
        <p:nvGrpSpPr>
          <p:cNvPr id="14" name="Group 13">
            <a:extLst>
              <a:ext uri="{FF2B5EF4-FFF2-40B4-BE49-F238E27FC236}">
                <a16:creationId xmlns:a16="http://schemas.microsoft.com/office/drawing/2014/main" id="{9E3BC852-4B40-B55A-CC12-877528E6EEB4}"/>
              </a:ext>
            </a:extLst>
          </p:cNvPr>
          <p:cNvGrpSpPr/>
          <p:nvPr/>
        </p:nvGrpSpPr>
        <p:grpSpPr>
          <a:xfrm>
            <a:off x="7972442" y="5241545"/>
            <a:ext cx="5866220" cy="1002607"/>
            <a:chOff x="7922968" y="4832798"/>
            <a:chExt cx="6208367" cy="1002607"/>
          </a:xfrm>
        </p:grpSpPr>
        <p:sp>
          <p:nvSpPr>
            <p:cNvPr id="26" name="Rectangle 25">
              <a:extLst>
                <a:ext uri="{FF2B5EF4-FFF2-40B4-BE49-F238E27FC236}">
                  <a16:creationId xmlns:a16="http://schemas.microsoft.com/office/drawing/2014/main" id="{DD602BE8-BF57-FEDF-1F72-5AFF0959BA77}"/>
                </a:ext>
              </a:extLst>
            </p:cNvPr>
            <p:cNvSpPr/>
            <p:nvPr/>
          </p:nvSpPr>
          <p:spPr>
            <a:xfrm>
              <a:off x="7922968" y="4832798"/>
              <a:ext cx="6208367" cy="1002607"/>
            </a:xfrm>
            <a:prstGeom prst="rect">
              <a:avLst/>
            </a:prstGeom>
            <a:solidFill>
              <a:srgbClr val="999999">
                <a:alpha val="5250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sp>
          <p:nvSpPr>
            <p:cNvPr id="9" name="Google Shape;84;p13">
              <a:extLst>
                <a:ext uri="{FF2B5EF4-FFF2-40B4-BE49-F238E27FC236}">
                  <a16:creationId xmlns:a16="http://schemas.microsoft.com/office/drawing/2014/main" id="{2FD989BB-ABBB-5C63-3B8F-F1DE00B405E1}"/>
                </a:ext>
              </a:extLst>
            </p:cNvPr>
            <p:cNvSpPr txBox="1">
              <a:spLocks noChangeArrowheads="1"/>
            </p:cNvSpPr>
            <p:nvPr/>
          </p:nvSpPr>
          <p:spPr bwMode="auto">
            <a:xfrm>
              <a:off x="8047242" y="4832798"/>
              <a:ext cx="5959815" cy="947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spcBef>
                  <a:spcPts val="500"/>
                </a:spcBef>
                <a:spcAft>
                  <a:spcPts val="500"/>
                </a:spcAft>
              </a:pPr>
              <a:r>
                <a:rPr lang="en-US" sz="1500" b="1" dirty="0">
                  <a:solidFill>
                    <a:schemeClr val="tx1"/>
                  </a:solidFill>
                </a:rPr>
                <a:t>Amplify Your Impact: </a:t>
              </a:r>
              <a:r>
                <a:rPr lang="en-US" sz="1500" dirty="0">
                  <a:solidFill>
                    <a:schemeClr val="tx1"/>
                  </a:solidFill>
                </a:rPr>
                <a:t>Let your brand be heard on listeners' favorite music and podcast apps. This tactic captures their attention, driving immediate interest and engagement.</a:t>
              </a:r>
            </a:p>
          </p:txBody>
        </p:sp>
      </p:grpSp>
      <p:grpSp>
        <p:nvGrpSpPr>
          <p:cNvPr id="16" name="Group 15">
            <a:extLst>
              <a:ext uri="{FF2B5EF4-FFF2-40B4-BE49-F238E27FC236}">
                <a16:creationId xmlns:a16="http://schemas.microsoft.com/office/drawing/2014/main" id="{D0B8CDBE-BA82-8761-0F51-6D5185D6DB38}"/>
              </a:ext>
            </a:extLst>
          </p:cNvPr>
          <p:cNvGrpSpPr/>
          <p:nvPr/>
        </p:nvGrpSpPr>
        <p:grpSpPr>
          <a:xfrm>
            <a:off x="-6016" y="7651210"/>
            <a:ext cx="4561667" cy="622821"/>
            <a:chOff x="10068733" y="5014482"/>
            <a:chExt cx="4561667" cy="622821"/>
          </a:xfrm>
        </p:grpSpPr>
        <p:sp>
          <p:nvSpPr>
            <p:cNvPr id="17" name="Rectangle 16">
              <a:extLst>
                <a:ext uri="{FF2B5EF4-FFF2-40B4-BE49-F238E27FC236}">
                  <a16:creationId xmlns:a16="http://schemas.microsoft.com/office/drawing/2014/main" id="{ED6AD4A5-401E-7D48-F53E-99E63939BCDF}"/>
                </a:ext>
              </a:extLst>
            </p:cNvPr>
            <p:cNvSpPr/>
            <p:nvPr/>
          </p:nvSpPr>
          <p:spPr>
            <a:xfrm>
              <a:off x="10076745" y="5014482"/>
              <a:ext cx="4553655"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BC3A0C26-E593-1C5E-A101-5644090004B3}"/>
                </a:ext>
              </a:extLst>
            </p:cNvPr>
            <p:cNvSpPr txBox="1"/>
            <p:nvPr/>
          </p:nvSpPr>
          <p:spPr>
            <a:xfrm>
              <a:off x="10068733" y="5052528"/>
              <a:ext cx="456166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dirty="0">
                  <a:ln w="19050">
                    <a:noFill/>
                  </a:ln>
                  <a:solidFill>
                    <a:srgbClr val="FFFFFF"/>
                  </a:solidFill>
                  <a:latin typeface="Avenir Next Demi Bold" panose="020B0503020202020204" pitchFamily="34" charset="0"/>
                </a:rPr>
                <a:t>AWARENESS</a:t>
              </a:r>
              <a:endParaRPr kumimoji="0" lang="id-ID"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grpSp>
      <p:grpSp>
        <p:nvGrpSpPr>
          <p:cNvPr id="20" name="Group 19">
            <a:extLst>
              <a:ext uri="{FF2B5EF4-FFF2-40B4-BE49-F238E27FC236}">
                <a16:creationId xmlns:a16="http://schemas.microsoft.com/office/drawing/2014/main" id="{5C4FCCE0-8091-79F7-A6EB-96D1647DD5CE}"/>
              </a:ext>
            </a:extLst>
          </p:cNvPr>
          <p:cNvGrpSpPr/>
          <p:nvPr/>
        </p:nvGrpSpPr>
        <p:grpSpPr>
          <a:xfrm>
            <a:off x="7972441" y="7317484"/>
            <a:ext cx="5083001" cy="335545"/>
            <a:chOff x="2470065" y="6142626"/>
            <a:chExt cx="4235835" cy="279621"/>
          </a:xfrm>
        </p:grpSpPr>
        <p:sp>
          <p:nvSpPr>
            <p:cNvPr id="21" name="TextBox 20">
              <a:extLst>
                <a:ext uri="{FF2B5EF4-FFF2-40B4-BE49-F238E27FC236}">
                  <a16:creationId xmlns:a16="http://schemas.microsoft.com/office/drawing/2014/main" id="{342A5F09-AA1B-6597-F737-647FE6FAA6CA}"/>
                </a:ext>
              </a:extLst>
            </p:cNvPr>
            <p:cNvSpPr txBox="1"/>
            <p:nvPr/>
          </p:nvSpPr>
          <p:spPr>
            <a:xfrm>
              <a:off x="2470065" y="6142626"/>
              <a:ext cx="2277889" cy="268290"/>
            </a:xfrm>
            <a:prstGeom prst="rect">
              <a:avLst/>
            </a:prstGeom>
            <a:noFill/>
          </p:spPr>
          <p:txBody>
            <a:bodyPr wrap="square">
              <a:spAutoFit/>
            </a:bodyPr>
            <a:lstStyle/>
            <a:p>
              <a:r>
                <a:rPr lang="en-US" sz="1492" dirty="0">
                  <a:solidFill>
                    <a:schemeClr val="bg1"/>
                  </a:solidFill>
                  <a:latin typeface="Arial" panose="020B0604020202020204" pitchFamily="34" charset="0"/>
                  <a:cs typeface="Arial" panose="020B0604020202020204" pitchFamily="34" charset="0"/>
                </a:rPr>
                <a:t>DELIVERY OPTIONS:</a:t>
              </a:r>
            </a:p>
          </p:txBody>
        </p:sp>
        <p:sp>
          <p:nvSpPr>
            <p:cNvPr id="22" name="TextBox 21">
              <a:extLst>
                <a:ext uri="{FF2B5EF4-FFF2-40B4-BE49-F238E27FC236}">
                  <a16:creationId xmlns:a16="http://schemas.microsoft.com/office/drawing/2014/main" id="{AB1070DF-79C6-1A35-3481-180F06AC0371}"/>
                </a:ext>
              </a:extLst>
            </p:cNvPr>
            <p:cNvSpPr txBox="1"/>
            <p:nvPr/>
          </p:nvSpPr>
          <p:spPr>
            <a:xfrm>
              <a:off x="4540431" y="6173086"/>
              <a:ext cx="644414" cy="249161"/>
            </a:xfrm>
            <a:prstGeom prst="rect">
              <a:avLst/>
            </a:prstGeom>
            <a:noFill/>
          </p:spPr>
          <p:txBody>
            <a:bodyPr wrap="square">
              <a:spAutoFit/>
            </a:bodyPr>
            <a:lstStyle/>
            <a:p>
              <a:r>
                <a:rPr lang="en-US" sz="1343" dirty="0">
                  <a:solidFill>
                    <a:schemeClr val="bg1"/>
                  </a:solidFill>
                  <a:latin typeface="Arial" panose="020B0604020202020204" pitchFamily="34" charset="0"/>
                  <a:cs typeface="Arial" panose="020B0604020202020204" pitchFamily="34" charset="0"/>
                </a:rPr>
                <a:t>Video</a:t>
              </a:r>
            </a:p>
          </p:txBody>
        </p:sp>
        <p:sp>
          <p:nvSpPr>
            <p:cNvPr id="23" name="TextBox 22">
              <a:extLst>
                <a:ext uri="{FF2B5EF4-FFF2-40B4-BE49-F238E27FC236}">
                  <a16:creationId xmlns:a16="http://schemas.microsoft.com/office/drawing/2014/main" id="{C7FB0BD3-5A14-378D-D7A1-D39BB008E8E0}"/>
                </a:ext>
              </a:extLst>
            </p:cNvPr>
            <p:cNvSpPr txBox="1"/>
            <p:nvPr/>
          </p:nvSpPr>
          <p:spPr>
            <a:xfrm>
              <a:off x="5483967" y="6171562"/>
              <a:ext cx="1221933" cy="249161"/>
            </a:xfrm>
            <a:prstGeom prst="rect">
              <a:avLst/>
            </a:prstGeom>
            <a:noFill/>
          </p:spPr>
          <p:txBody>
            <a:bodyPr wrap="square">
              <a:spAutoFit/>
            </a:bodyPr>
            <a:lstStyle/>
            <a:p>
              <a:r>
                <a:rPr lang="en-US" sz="1343" dirty="0">
                  <a:solidFill>
                    <a:schemeClr val="bg1"/>
                  </a:solidFill>
                  <a:latin typeface="Arial" panose="020B0604020202020204" pitchFamily="34" charset="0"/>
                  <a:cs typeface="Arial" panose="020B0604020202020204" pitchFamily="34" charset="0"/>
                </a:rPr>
                <a:t>Display</a:t>
              </a:r>
            </a:p>
          </p:txBody>
        </p:sp>
        <p:pic>
          <p:nvPicPr>
            <p:cNvPr id="24" name="Graphic 23">
              <a:extLst>
                <a:ext uri="{FF2B5EF4-FFF2-40B4-BE49-F238E27FC236}">
                  <a16:creationId xmlns:a16="http://schemas.microsoft.com/office/drawing/2014/main" id="{C283F1EC-73B8-EB37-0082-A05C044D9F52}"/>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91001" y="6167720"/>
              <a:ext cx="198115" cy="198115"/>
            </a:xfrm>
            <a:prstGeom prst="rect">
              <a:avLst/>
            </a:prstGeom>
          </p:spPr>
        </p:pic>
        <p:pic>
          <p:nvPicPr>
            <p:cNvPr id="25" name="Graphic 24">
              <a:extLst>
                <a:ext uri="{FF2B5EF4-FFF2-40B4-BE49-F238E27FC236}">
                  <a16:creationId xmlns:a16="http://schemas.microsoft.com/office/drawing/2014/main" id="{4D22CF09-E016-5ACA-2536-773C53DE563E}"/>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237736" y="6167720"/>
              <a:ext cx="218102" cy="218102"/>
            </a:xfrm>
            <a:prstGeom prst="rect">
              <a:avLst/>
            </a:prstGeom>
          </p:spPr>
        </p:pic>
      </p:grpSp>
    </p:spTree>
    <p:extLst>
      <p:ext uri="{BB962C8B-B14F-4D97-AF65-F5344CB8AC3E}">
        <p14:creationId xmlns:p14="http://schemas.microsoft.com/office/powerpoint/2010/main" val="4200155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02042" y="0"/>
            <a:ext cx="11028359" cy="822960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latin typeface="Arial" panose="020B0604020202020204" pitchFamily="34" charset="0"/>
              <a:cs typeface="Arial" panose="020B0604020202020204" pitchFamily="34" charset="0"/>
            </a:endParaRPr>
          </a:p>
        </p:txBody>
      </p:sp>
      <p:sp>
        <p:nvSpPr>
          <p:cNvPr id="6" name="Rectangle 5"/>
          <p:cNvSpPr/>
          <p:nvPr/>
        </p:nvSpPr>
        <p:spPr>
          <a:xfrm>
            <a:off x="11771814" y="9121756"/>
            <a:ext cx="1034257" cy="313932"/>
          </a:xfrm>
          <a:prstGeom prst="rect">
            <a:avLst/>
          </a:prstGeom>
        </p:spPr>
        <p:txBody>
          <a:bodyPr wrap="none">
            <a:spAutoFit/>
          </a:bodyPr>
          <a:lstStyle/>
          <a:p>
            <a:r>
              <a:rPr lang="en-US" sz="1440" b="1">
                <a:solidFill>
                  <a:schemeClr val="tx1">
                    <a:lumMod val="85000"/>
                    <a:lumOff val="15000"/>
                  </a:schemeClr>
                </a:solidFill>
                <a:latin typeface="Arial" panose="020B0604020202020204" pitchFamily="34" charset="0"/>
                <a:cs typeface="Arial" panose="020B0604020202020204" pitchFamily="34" charset="0"/>
              </a:rPr>
              <a:t>5 Minutes</a:t>
            </a:r>
          </a:p>
        </p:txBody>
      </p:sp>
      <p:pic>
        <p:nvPicPr>
          <p:cNvPr id="11" name="Picture Placeholder 10">
            <a:extLst>
              <a:ext uri="{FF2B5EF4-FFF2-40B4-BE49-F238E27FC236}">
                <a16:creationId xmlns:a16="http://schemas.microsoft.com/office/drawing/2014/main" id="{2D3E24CC-0CAA-CCFF-5392-2F277FA54F18}"/>
              </a:ext>
            </a:extLst>
          </p:cNvPr>
          <p:cNvPicPr>
            <a:picLocks noGrp="1" noChangeAspect="1"/>
          </p:cNvPicPr>
          <p:nvPr>
            <p:ph type="pic" sz="quarter" idx="11"/>
          </p:nvPr>
        </p:nvPicPr>
        <p:blipFill rotWithShape="1">
          <a:blip r:embed="rId2" cstate="print">
            <a:extLst>
              <a:ext uri="{BEBA8EAE-BF5A-486C-A8C5-ECC9F3942E4B}">
                <a14:imgProps xmlns:a14="http://schemas.microsoft.com/office/drawing/2010/main">
                  <a14:imgLayer r:embed="rId3">
                    <a14:imgEffect>
                      <a14:colorTemperature colorTemp="4700"/>
                    </a14:imgEffect>
                    <a14:imgEffect>
                      <a14:saturation sat="400000"/>
                    </a14:imgEffect>
                  </a14:imgLayer>
                </a14:imgProps>
              </a:ext>
              <a:ext uri="{28A0092B-C50C-407E-A947-70E740481C1C}">
                <a14:useLocalDpi xmlns:a14="http://schemas.microsoft.com/office/drawing/2010/main"/>
              </a:ext>
            </a:extLst>
          </a:blip>
          <a:srcRect l="16676" r="39708"/>
          <a:stretch/>
        </p:blipFill>
        <p:spPr>
          <a:xfrm>
            <a:off x="0" y="0"/>
            <a:ext cx="8573602" cy="8229600"/>
          </a:xfrm>
        </p:spPr>
      </p:pic>
      <p:sp>
        <p:nvSpPr>
          <p:cNvPr id="4" name="Rectangle 3">
            <a:extLst>
              <a:ext uri="{FF2B5EF4-FFF2-40B4-BE49-F238E27FC236}">
                <a16:creationId xmlns:a16="http://schemas.microsoft.com/office/drawing/2014/main" id="{1402015B-B730-4BE9-8115-CFB889B22537}"/>
              </a:ext>
            </a:extLst>
          </p:cNvPr>
          <p:cNvSpPr/>
          <p:nvPr/>
        </p:nvSpPr>
        <p:spPr>
          <a:xfrm>
            <a:off x="6768790" y="1488687"/>
            <a:ext cx="7623348" cy="525222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2592" dirty="0">
              <a:latin typeface="Arial" panose="020B0604020202020204" pitchFamily="34" charset="0"/>
            </a:endParaRPr>
          </a:p>
        </p:txBody>
      </p:sp>
      <p:sp>
        <p:nvSpPr>
          <p:cNvPr id="5" name="TextBox 4">
            <a:extLst>
              <a:ext uri="{FF2B5EF4-FFF2-40B4-BE49-F238E27FC236}">
                <a16:creationId xmlns:a16="http://schemas.microsoft.com/office/drawing/2014/main" id="{14C68369-6114-4EB0-8168-99393EB36F97}"/>
              </a:ext>
            </a:extLst>
          </p:cNvPr>
          <p:cNvSpPr txBox="1"/>
          <p:nvPr/>
        </p:nvSpPr>
        <p:spPr>
          <a:xfrm>
            <a:off x="8154328" y="1895842"/>
            <a:ext cx="5818830" cy="1323439"/>
          </a:xfrm>
          <a:prstGeom prst="rect">
            <a:avLst/>
          </a:prstGeom>
          <a:noFill/>
        </p:spPr>
        <p:txBody>
          <a:bodyPr wrap="square" rtlCol="0">
            <a:spAutoFit/>
          </a:bodyPr>
          <a:lstStyle/>
          <a:p>
            <a:r>
              <a:rPr lang="en-US" sz="4000" b="1" dirty="0">
                <a:ln w="19050">
                  <a:noFill/>
                </a:ln>
                <a:solidFill>
                  <a:schemeClr val="tx1">
                    <a:lumMod val="85000"/>
                    <a:lumOff val="15000"/>
                  </a:schemeClr>
                </a:solidFill>
                <a:latin typeface="Avenir Next Demi Bold" panose="020B0503020202020204" pitchFamily="34" charset="0"/>
              </a:rPr>
              <a:t>ADDRESSABLE GEOFENCING</a:t>
            </a:r>
            <a:endParaRPr lang="id-ID" sz="4000" b="1" dirty="0">
              <a:ln w="19050">
                <a:noFill/>
              </a:ln>
              <a:solidFill>
                <a:schemeClr val="tx1">
                  <a:lumMod val="85000"/>
                  <a:lumOff val="15000"/>
                </a:schemeClr>
              </a:solidFill>
              <a:latin typeface="Avenir Next Demi Bold" panose="020B0503020202020204" pitchFamily="34" charset="0"/>
            </a:endParaRPr>
          </a:p>
        </p:txBody>
      </p:sp>
      <p:sp>
        <p:nvSpPr>
          <p:cNvPr id="10" name="TextBox 9">
            <a:extLst>
              <a:ext uri="{FF2B5EF4-FFF2-40B4-BE49-F238E27FC236}">
                <a16:creationId xmlns:a16="http://schemas.microsoft.com/office/drawing/2014/main" id="{1401177B-0E21-47D2-B644-45724B013F83}"/>
              </a:ext>
            </a:extLst>
          </p:cNvPr>
          <p:cNvSpPr txBox="1"/>
          <p:nvPr/>
        </p:nvSpPr>
        <p:spPr>
          <a:xfrm>
            <a:off x="8154326" y="3276846"/>
            <a:ext cx="5963118" cy="615553"/>
          </a:xfrm>
          <a:prstGeom prst="rect">
            <a:avLst/>
          </a:prstGeom>
          <a:noFill/>
        </p:spPr>
        <p:txBody>
          <a:bodyPr wrap="square" rtlCol="0">
            <a:spAutoFit/>
          </a:bodyPr>
          <a:lstStyle/>
          <a:p>
            <a:pPr>
              <a:spcBef>
                <a:spcPts val="300"/>
              </a:spcBef>
              <a:spcAft>
                <a:spcPts val="300"/>
              </a:spcAft>
            </a:pPr>
            <a:r>
              <a:rPr lang="en-US" sz="1700" dirty="0">
                <a:latin typeface="Arial" panose="020B0604020202020204" pitchFamily="34" charset="0"/>
                <a:ea typeface="Open Sans" panose="020B0606030504020204" pitchFamily="34" charset="0"/>
                <a:cs typeface="Arial" panose="020B0604020202020204" pitchFamily="34" charset="0"/>
              </a:rPr>
              <a:t>Target consumers at the household level, delivering precise and personalized ads with addressable geofencing.</a:t>
            </a:r>
          </a:p>
        </p:txBody>
      </p:sp>
      <p:sp>
        <p:nvSpPr>
          <p:cNvPr id="18" name="Google Shape;84;p13">
            <a:extLst>
              <a:ext uri="{FF2B5EF4-FFF2-40B4-BE49-F238E27FC236}">
                <a16:creationId xmlns:a16="http://schemas.microsoft.com/office/drawing/2014/main" id="{0AF5B72A-3839-F94B-AD8C-5DCB29E489F8}"/>
              </a:ext>
            </a:extLst>
          </p:cNvPr>
          <p:cNvSpPr txBox="1">
            <a:spLocks noChangeArrowheads="1"/>
          </p:cNvSpPr>
          <p:nvPr/>
        </p:nvSpPr>
        <p:spPr bwMode="auto">
          <a:xfrm>
            <a:off x="8154327" y="4184910"/>
            <a:ext cx="5818830" cy="875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sz="1500" b="1" dirty="0">
                <a:solidFill>
                  <a:schemeClr val="tx1"/>
                </a:solidFill>
              </a:rPr>
              <a:t>Household Precision: </a:t>
            </a:r>
            <a:r>
              <a:rPr lang="en-US" sz="1500" dirty="0">
                <a:solidFill>
                  <a:schemeClr val="tx1"/>
                </a:solidFill>
              </a:rPr>
              <a:t>Target ads to specific homes.</a:t>
            </a:r>
          </a:p>
          <a:p>
            <a:endParaRPr lang="en-US" sz="1500" dirty="0">
              <a:solidFill>
                <a:schemeClr val="tx1"/>
              </a:solidFill>
            </a:endParaRPr>
          </a:p>
          <a:p>
            <a:r>
              <a:rPr lang="en-US" sz="1500" b="1" dirty="0">
                <a:solidFill>
                  <a:schemeClr val="tx1"/>
                </a:solidFill>
              </a:rPr>
              <a:t>Personalized Ads: </a:t>
            </a:r>
            <a:r>
              <a:rPr lang="en-US" sz="1500" dirty="0">
                <a:solidFill>
                  <a:schemeClr val="tx1"/>
                </a:solidFill>
              </a:rPr>
              <a:t>Deliver relevant messages.</a:t>
            </a:r>
          </a:p>
        </p:txBody>
      </p:sp>
      <p:grpSp>
        <p:nvGrpSpPr>
          <p:cNvPr id="14" name="Group 13">
            <a:extLst>
              <a:ext uri="{FF2B5EF4-FFF2-40B4-BE49-F238E27FC236}">
                <a16:creationId xmlns:a16="http://schemas.microsoft.com/office/drawing/2014/main" id="{9E3BC852-4B40-B55A-CC12-877528E6EEB4}"/>
              </a:ext>
            </a:extLst>
          </p:cNvPr>
          <p:cNvGrpSpPr/>
          <p:nvPr/>
        </p:nvGrpSpPr>
        <p:grpSpPr>
          <a:xfrm>
            <a:off x="8154327" y="5241545"/>
            <a:ext cx="5818830" cy="1002607"/>
            <a:chOff x="7973122" y="4832798"/>
            <a:chExt cx="6158213" cy="1002607"/>
          </a:xfrm>
        </p:grpSpPr>
        <p:sp>
          <p:nvSpPr>
            <p:cNvPr id="26" name="Rectangle 25">
              <a:extLst>
                <a:ext uri="{FF2B5EF4-FFF2-40B4-BE49-F238E27FC236}">
                  <a16:creationId xmlns:a16="http://schemas.microsoft.com/office/drawing/2014/main" id="{DD602BE8-BF57-FEDF-1F72-5AFF0959BA77}"/>
                </a:ext>
              </a:extLst>
            </p:cNvPr>
            <p:cNvSpPr/>
            <p:nvPr/>
          </p:nvSpPr>
          <p:spPr>
            <a:xfrm>
              <a:off x="7973122" y="4832798"/>
              <a:ext cx="6158213" cy="1002607"/>
            </a:xfrm>
            <a:prstGeom prst="rect">
              <a:avLst/>
            </a:prstGeom>
            <a:solidFill>
              <a:srgbClr val="F04135">
                <a:alpha val="5250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sp>
          <p:nvSpPr>
            <p:cNvPr id="9" name="Google Shape;84;p13">
              <a:extLst>
                <a:ext uri="{FF2B5EF4-FFF2-40B4-BE49-F238E27FC236}">
                  <a16:creationId xmlns:a16="http://schemas.microsoft.com/office/drawing/2014/main" id="{2FD989BB-ABBB-5C63-3B8F-F1DE00B405E1}"/>
                </a:ext>
              </a:extLst>
            </p:cNvPr>
            <p:cNvSpPr txBox="1">
              <a:spLocks noChangeArrowheads="1"/>
            </p:cNvSpPr>
            <p:nvPr/>
          </p:nvSpPr>
          <p:spPr bwMode="auto">
            <a:xfrm>
              <a:off x="8103206" y="4832798"/>
              <a:ext cx="5898045" cy="100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spcBef>
                  <a:spcPts val="500"/>
                </a:spcBef>
                <a:spcAft>
                  <a:spcPts val="500"/>
                </a:spcAft>
              </a:pPr>
              <a:r>
                <a:rPr lang="en-US" sz="1500" b="1" dirty="0">
                  <a:solidFill>
                    <a:schemeClr val="tx1"/>
                  </a:solidFill>
                </a:rPr>
                <a:t>Amplify Your Impact: </a:t>
              </a:r>
              <a:r>
                <a:rPr lang="en-US" sz="1500" dirty="0">
                  <a:solidFill>
                    <a:schemeClr val="tx1"/>
                  </a:solidFill>
                </a:rPr>
                <a:t>Reach the right households at the perfect moment. This tactic delivers personalized messages that drive immediate engagement and loyalty.</a:t>
              </a:r>
            </a:p>
          </p:txBody>
        </p:sp>
      </p:grpSp>
      <p:sp>
        <p:nvSpPr>
          <p:cNvPr id="12" name="Rectangle 11">
            <a:extLst>
              <a:ext uri="{FF2B5EF4-FFF2-40B4-BE49-F238E27FC236}">
                <a16:creationId xmlns:a16="http://schemas.microsoft.com/office/drawing/2014/main" id="{5E311CD1-548E-F6D8-2A6D-58A69EE8AB56}"/>
              </a:ext>
            </a:extLst>
          </p:cNvPr>
          <p:cNvSpPr/>
          <p:nvPr/>
        </p:nvSpPr>
        <p:spPr>
          <a:xfrm>
            <a:off x="-8092" y="7647186"/>
            <a:ext cx="5977954"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9B5B227D-B93E-D8DA-8E93-28799287B85C}"/>
              </a:ext>
            </a:extLst>
          </p:cNvPr>
          <p:cNvSpPr txBox="1"/>
          <p:nvPr/>
        </p:nvSpPr>
        <p:spPr>
          <a:xfrm>
            <a:off x="0" y="7717020"/>
            <a:ext cx="5989807" cy="461665"/>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ln w="19050">
                  <a:noFill/>
                </a:ln>
                <a:solidFill>
                  <a:srgbClr val="FFFFFF"/>
                </a:solidFill>
                <a:latin typeface="Avenir Next Demi Bold" panose="020B0503020202020204" pitchFamily="34" charset="0"/>
              </a:rPr>
              <a:t>AWARENESS/INTEREST/CONVERSION</a:t>
            </a:r>
            <a:endParaRPr kumimoji="0" lang="id-ID"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Tree>
    <p:extLst>
      <p:ext uri="{BB962C8B-B14F-4D97-AF65-F5344CB8AC3E}">
        <p14:creationId xmlns:p14="http://schemas.microsoft.com/office/powerpoint/2010/main" val="3327195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4480560" cy="8229600"/>
          </a:xfrm>
          <a:prstGeom prst="rect">
            <a:avLst/>
          </a:prstGeom>
          <a:solidFill>
            <a:srgbClr val="0303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sp>
        <p:nvSpPr>
          <p:cNvPr id="8" name="Right Triangle 7"/>
          <p:cNvSpPr/>
          <p:nvPr/>
        </p:nvSpPr>
        <p:spPr>
          <a:xfrm rot="10800000">
            <a:off x="6414516" y="633835"/>
            <a:ext cx="1691640" cy="1691640"/>
          </a:xfrm>
          <a:prstGeom prst="rtTriangl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sp>
        <p:nvSpPr>
          <p:cNvPr id="17" name="TextBox 16">
            <a:extLst>
              <a:ext uri="{FF2B5EF4-FFF2-40B4-BE49-F238E27FC236}">
                <a16:creationId xmlns:a16="http://schemas.microsoft.com/office/drawing/2014/main" id="{DA71EB24-5E06-7C1C-0320-F75EF19CFD33}"/>
              </a:ext>
            </a:extLst>
          </p:cNvPr>
          <p:cNvSpPr txBox="1"/>
          <p:nvPr/>
        </p:nvSpPr>
        <p:spPr>
          <a:xfrm>
            <a:off x="0" y="7952601"/>
            <a:ext cx="3832071" cy="276999"/>
          </a:xfrm>
          <a:prstGeom prst="rect">
            <a:avLst/>
          </a:prstGeom>
          <a:noFill/>
        </p:spPr>
        <p:txBody>
          <a:bodyPr wrap="square" rtlCol="0">
            <a:spAutoFit/>
          </a:bodyPr>
          <a:lstStyle/>
          <a:p>
            <a:pPr defTabSz="457164">
              <a:defRPr/>
            </a:pPr>
            <a:r>
              <a:rPr lang="en-US" sz="1200" i="1" dirty="0">
                <a:solidFill>
                  <a:schemeClr val="bg1"/>
                </a:solidFill>
                <a:latin typeface="Arial" panose="020B0604020202020204" pitchFamily="34" charset="0"/>
                <a:ea typeface="Arial" charset="0"/>
                <a:cs typeface="Arial" panose="020B0604020202020204" pitchFamily="34" charset="0"/>
              </a:rPr>
              <a:t>Mocks for illustrative purposes only</a:t>
            </a:r>
          </a:p>
        </p:txBody>
      </p:sp>
      <p:pic>
        <p:nvPicPr>
          <p:cNvPr id="25" name="Picture Placeholder 24">
            <a:extLst>
              <a:ext uri="{FF2B5EF4-FFF2-40B4-BE49-F238E27FC236}">
                <a16:creationId xmlns:a16="http://schemas.microsoft.com/office/drawing/2014/main" id="{D3913A43-D815-F138-46C2-D0BAE3436B3A}"/>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a:stretch/>
        </p:blipFill>
        <p:spPr>
          <a:xfrm>
            <a:off x="1188720" y="1028700"/>
            <a:ext cx="6537960" cy="6172200"/>
          </a:xfrm>
        </p:spPr>
      </p:pic>
      <p:pic>
        <p:nvPicPr>
          <p:cNvPr id="27" name="Picture 26">
            <a:extLst>
              <a:ext uri="{FF2B5EF4-FFF2-40B4-BE49-F238E27FC236}">
                <a16:creationId xmlns:a16="http://schemas.microsoft.com/office/drawing/2014/main" id="{71779112-B6BF-44CA-6B7C-BF439A1DB983}"/>
              </a:ext>
            </a:extLst>
          </p:cNvPr>
          <p:cNvPicPr>
            <a:picLocks noChangeAspect="1"/>
          </p:cNvPicPr>
          <p:nvPr/>
        </p:nvPicPr>
        <p:blipFill>
          <a:blip r:embed="rId4"/>
          <a:stretch>
            <a:fillRect/>
          </a:stretch>
        </p:blipFill>
        <p:spPr>
          <a:xfrm>
            <a:off x="2319274" y="1087465"/>
            <a:ext cx="4340690" cy="5619343"/>
          </a:xfrm>
          <a:prstGeom prst="rect">
            <a:avLst/>
          </a:prstGeom>
          <a:effectLst>
            <a:outerShdw blurRad="50800" dist="38100" dir="2700000" algn="tl" rotWithShape="0">
              <a:prstClr val="black">
                <a:alpha val="40000"/>
              </a:prstClr>
            </a:outerShdw>
          </a:effectLst>
        </p:spPr>
      </p:pic>
      <p:sp>
        <p:nvSpPr>
          <p:cNvPr id="2" name="Rectangle 1">
            <a:extLst>
              <a:ext uri="{FF2B5EF4-FFF2-40B4-BE49-F238E27FC236}">
                <a16:creationId xmlns:a16="http://schemas.microsoft.com/office/drawing/2014/main" id="{90A811D9-57AB-D40A-1702-4B532D8EE1BA}"/>
              </a:ext>
            </a:extLst>
          </p:cNvPr>
          <p:cNvSpPr/>
          <p:nvPr/>
        </p:nvSpPr>
        <p:spPr>
          <a:xfrm>
            <a:off x="1746899" y="6625905"/>
            <a:ext cx="5977954" cy="582414"/>
          </a:xfrm>
          <a:prstGeom prst="rect">
            <a:avLst/>
          </a:prstGeom>
          <a:solidFill>
            <a:srgbClr val="9999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A317AAB-203F-43CD-59B4-7D9A94E9C6CA}"/>
              </a:ext>
            </a:extLst>
          </p:cNvPr>
          <p:cNvSpPr txBox="1"/>
          <p:nvPr/>
        </p:nvSpPr>
        <p:spPr>
          <a:xfrm>
            <a:off x="1754991" y="6695739"/>
            <a:ext cx="5989807" cy="461665"/>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ln w="19050">
                  <a:noFill/>
                </a:ln>
                <a:solidFill>
                  <a:srgbClr val="FFFFFF"/>
                </a:solidFill>
                <a:latin typeface="Avenir Next Demi Bold" panose="020B0503020202020204" pitchFamily="34" charset="0"/>
              </a:rPr>
              <a:t>AWARENESS/INTEREST/CONVERSION</a:t>
            </a:r>
            <a:endParaRPr kumimoji="0" lang="id-ID"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13" name="TextBox 12">
            <a:extLst>
              <a:ext uri="{FF2B5EF4-FFF2-40B4-BE49-F238E27FC236}">
                <a16:creationId xmlns:a16="http://schemas.microsoft.com/office/drawing/2014/main" id="{C17A6498-A92B-C1FA-EA08-8CF2458263D0}"/>
              </a:ext>
            </a:extLst>
          </p:cNvPr>
          <p:cNvSpPr txBox="1"/>
          <p:nvPr/>
        </p:nvSpPr>
        <p:spPr>
          <a:xfrm>
            <a:off x="8418897" y="3210998"/>
            <a:ext cx="5567549" cy="1015663"/>
          </a:xfrm>
          <a:prstGeom prst="rect">
            <a:avLst/>
          </a:prstGeom>
          <a:noFill/>
        </p:spPr>
        <p:txBody>
          <a:bodyPr wrap="square" rtlCol="0">
            <a:spAutoFit/>
          </a:bodyPr>
          <a:lstStyle/>
          <a:p>
            <a:pPr>
              <a:spcBef>
                <a:spcPts val="300"/>
              </a:spcBef>
              <a:spcAft>
                <a:spcPts val="300"/>
              </a:spcAft>
            </a:pPr>
            <a:r>
              <a:rPr lang="en-US" sz="2000" dirty="0">
                <a:latin typeface="Arial" panose="020B0604020202020204" pitchFamily="34" charset="0"/>
                <a:ea typeface="Open Sans" panose="020B0606030504020204" pitchFamily="34" charset="0"/>
                <a:cs typeface="Arial" panose="020B0604020202020204" pitchFamily="34" charset="0"/>
              </a:rPr>
              <a:t>Drive phone calls, leads, or conversions with targeted text ads on search engines through search engine marketing (SEM).</a:t>
            </a:r>
          </a:p>
        </p:txBody>
      </p:sp>
      <p:sp>
        <p:nvSpPr>
          <p:cNvPr id="12" name="TextBox 11">
            <a:extLst>
              <a:ext uri="{FF2B5EF4-FFF2-40B4-BE49-F238E27FC236}">
                <a16:creationId xmlns:a16="http://schemas.microsoft.com/office/drawing/2014/main" id="{73F0EA1B-2EFF-73A9-C3E1-768DF2F657F7}"/>
              </a:ext>
            </a:extLst>
          </p:cNvPr>
          <p:cNvSpPr txBox="1"/>
          <p:nvPr/>
        </p:nvSpPr>
        <p:spPr>
          <a:xfrm>
            <a:off x="8418897" y="1237048"/>
            <a:ext cx="3710350" cy="1846659"/>
          </a:xfrm>
          <a:prstGeom prst="rect">
            <a:avLst/>
          </a:prstGeom>
          <a:noFill/>
        </p:spPr>
        <p:txBody>
          <a:bodyPr wrap="square" rtlCol="0">
            <a:spAutoFit/>
          </a:bodyPr>
          <a:lstStyle/>
          <a:p>
            <a:r>
              <a:rPr lang="en-US" sz="3800" b="1" dirty="0">
                <a:ln w="19050">
                  <a:noFill/>
                </a:ln>
                <a:solidFill>
                  <a:schemeClr val="tx1">
                    <a:lumMod val="85000"/>
                    <a:lumOff val="15000"/>
                  </a:schemeClr>
                </a:solidFill>
                <a:latin typeface="Avenir Next Demi Bold" panose="020B0503020202020204" pitchFamily="34" charset="0"/>
              </a:rPr>
              <a:t>SEARCH ENGINE MARKETING</a:t>
            </a:r>
            <a:endParaRPr lang="id-ID" sz="3800" b="1" dirty="0">
              <a:ln w="19050">
                <a:noFill/>
              </a:ln>
              <a:solidFill>
                <a:schemeClr val="tx1">
                  <a:lumMod val="85000"/>
                  <a:lumOff val="15000"/>
                </a:schemeClr>
              </a:solidFill>
              <a:latin typeface="Avenir Next Demi Bold" panose="020B0503020202020204" pitchFamily="34" charset="0"/>
            </a:endParaRPr>
          </a:p>
        </p:txBody>
      </p:sp>
      <p:sp>
        <p:nvSpPr>
          <p:cNvPr id="14" name="Rectangle 13">
            <a:extLst>
              <a:ext uri="{FF2B5EF4-FFF2-40B4-BE49-F238E27FC236}">
                <a16:creationId xmlns:a16="http://schemas.microsoft.com/office/drawing/2014/main" id="{45C33B35-B7AC-4090-3AFB-A14C6485BD9F}"/>
              </a:ext>
            </a:extLst>
          </p:cNvPr>
          <p:cNvSpPr/>
          <p:nvPr/>
        </p:nvSpPr>
        <p:spPr>
          <a:xfrm>
            <a:off x="8418897" y="5794745"/>
            <a:ext cx="5567549" cy="1406155"/>
          </a:xfrm>
          <a:prstGeom prst="rect">
            <a:avLst/>
          </a:prstGeom>
          <a:solidFill>
            <a:srgbClr val="6676DC">
              <a:alpha val="5250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sp>
        <p:nvSpPr>
          <p:cNvPr id="15" name="Google Shape;84;p13">
            <a:extLst>
              <a:ext uri="{FF2B5EF4-FFF2-40B4-BE49-F238E27FC236}">
                <a16:creationId xmlns:a16="http://schemas.microsoft.com/office/drawing/2014/main" id="{69962158-311C-7240-EA2E-F79BDDAABD44}"/>
              </a:ext>
            </a:extLst>
          </p:cNvPr>
          <p:cNvSpPr txBox="1">
            <a:spLocks noChangeArrowheads="1"/>
          </p:cNvSpPr>
          <p:nvPr/>
        </p:nvSpPr>
        <p:spPr bwMode="auto">
          <a:xfrm>
            <a:off x="8418897" y="4400941"/>
            <a:ext cx="5738861" cy="1045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sz="1700" b="1" dirty="0">
                <a:solidFill>
                  <a:schemeClr val="tx1"/>
                </a:solidFill>
              </a:rPr>
              <a:t>Immediate Actions: </a:t>
            </a:r>
            <a:r>
              <a:rPr lang="en-US" sz="1700" dirty="0">
                <a:solidFill>
                  <a:schemeClr val="tx1"/>
                </a:solidFill>
              </a:rPr>
              <a:t>Drive conversions with targeted ads.</a:t>
            </a:r>
          </a:p>
          <a:p>
            <a:endParaRPr lang="en-US" sz="1700" dirty="0">
              <a:solidFill>
                <a:schemeClr val="tx1"/>
              </a:solidFill>
            </a:endParaRPr>
          </a:p>
          <a:p>
            <a:r>
              <a:rPr lang="en-US" sz="1700" b="1" dirty="0">
                <a:solidFill>
                  <a:schemeClr val="tx1"/>
                </a:solidFill>
              </a:rPr>
              <a:t>High Visibility: </a:t>
            </a:r>
            <a:r>
              <a:rPr lang="en-US" sz="1700" dirty="0">
                <a:solidFill>
                  <a:schemeClr val="tx1"/>
                </a:solidFill>
              </a:rPr>
              <a:t>Appear in search results.</a:t>
            </a:r>
          </a:p>
        </p:txBody>
      </p:sp>
      <p:sp>
        <p:nvSpPr>
          <p:cNvPr id="16" name="Google Shape;84;p13">
            <a:extLst>
              <a:ext uri="{FF2B5EF4-FFF2-40B4-BE49-F238E27FC236}">
                <a16:creationId xmlns:a16="http://schemas.microsoft.com/office/drawing/2014/main" id="{F8F9D79F-87E7-82FD-DC6A-70623FAD2944}"/>
              </a:ext>
            </a:extLst>
          </p:cNvPr>
          <p:cNvSpPr txBox="1">
            <a:spLocks noChangeArrowheads="1"/>
          </p:cNvSpPr>
          <p:nvPr/>
        </p:nvSpPr>
        <p:spPr bwMode="auto">
          <a:xfrm>
            <a:off x="8569058" y="5792211"/>
            <a:ext cx="5417388" cy="1406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sz="1800" b="1" dirty="0">
                <a:solidFill>
                  <a:schemeClr val="tx1"/>
                </a:solidFill>
              </a:rPr>
              <a:t>Amplify Your Impact: </a:t>
            </a:r>
            <a:r>
              <a:rPr lang="en-US" sz="1800" dirty="0">
                <a:solidFill>
                  <a:schemeClr val="tx1"/>
                </a:solidFill>
              </a:rPr>
              <a:t>Appear just when customers are searching for you. This tactic drives immediate actions and conversions, maximizing your visibility and impact.</a:t>
            </a:r>
          </a:p>
        </p:txBody>
      </p:sp>
      <p:pic>
        <p:nvPicPr>
          <p:cNvPr id="4" name="Picture 3">
            <a:extLst>
              <a:ext uri="{FF2B5EF4-FFF2-40B4-BE49-F238E27FC236}">
                <a16:creationId xmlns:a16="http://schemas.microsoft.com/office/drawing/2014/main" id="{52C99D17-7096-A579-8127-E62DD9EAEA0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962910" y="1371600"/>
            <a:ext cx="2332674" cy="843021"/>
          </a:xfrm>
          <a:prstGeom prst="rect">
            <a:avLst/>
          </a:prstGeom>
        </p:spPr>
      </p:pic>
    </p:spTree>
    <p:extLst>
      <p:ext uri="{BB962C8B-B14F-4D97-AF65-F5344CB8AC3E}">
        <p14:creationId xmlns:p14="http://schemas.microsoft.com/office/powerpoint/2010/main" val="1661186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FE6BA-574A-8918-9588-C3C788D60E18}"/>
            </a:ext>
          </a:extLst>
        </p:cNvPr>
        <p:cNvGrpSpPr/>
        <p:nvPr/>
      </p:nvGrpSpPr>
      <p:grpSpPr>
        <a:xfrm>
          <a:off x="0" y="0"/>
          <a:ext cx="0" cy="0"/>
          <a:chOff x="0" y="0"/>
          <a:chExt cx="0" cy="0"/>
        </a:xfrm>
      </p:grpSpPr>
      <p:pic>
        <p:nvPicPr>
          <p:cNvPr id="27" name="Picture Placeholder 26">
            <a:extLst>
              <a:ext uri="{FF2B5EF4-FFF2-40B4-BE49-F238E27FC236}">
                <a16:creationId xmlns:a16="http://schemas.microsoft.com/office/drawing/2014/main" id="{F74F4FA2-E775-A565-7C61-68162942104A}"/>
              </a:ext>
            </a:extLst>
          </p:cNvPr>
          <p:cNvPicPr>
            <a:picLocks noGrp="1" noChangeAspect="1"/>
          </p:cNvPicPr>
          <p:nvPr>
            <p:ph type="pic" sz="quarter" idx="12"/>
          </p:nvPr>
        </p:nvPicPr>
        <p:blipFill>
          <a:blip r:embed="rId3" cstate="hqprint">
            <a:extLst>
              <a:ext uri="{28A0092B-C50C-407E-A947-70E740481C1C}">
                <a14:useLocalDpi xmlns:a14="http://schemas.microsoft.com/office/drawing/2010/main"/>
              </a:ext>
            </a:extLst>
          </a:blip>
          <a:srcRect/>
          <a:stretch/>
        </p:blipFill>
        <p:spPr>
          <a:xfrm>
            <a:off x="-1" y="1"/>
            <a:ext cx="2758492" cy="4014788"/>
          </a:xfrm>
        </p:spPr>
      </p:pic>
      <p:pic>
        <p:nvPicPr>
          <p:cNvPr id="25" name="Picture Placeholder 24">
            <a:extLst>
              <a:ext uri="{FF2B5EF4-FFF2-40B4-BE49-F238E27FC236}">
                <a16:creationId xmlns:a16="http://schemas.microsoft.com/office/drawing/2014/main" id="{16F31FE2-C8CD-0FCD-7960-A8165C4DA570}"/>
              </a:ext>
            </a:extLst>
          </p:cNvPr>
          <p:cNvPicPr>
            <a:picLocks noGrp="1" noChangeAspect="1"/>
          </p:cNvPicPr>
          <p:nvPr>
            <p:ph type="pic" sz="quarter" idx="11"/>
          </p:nvPr>
        </p:nvPicPr>
        <p:blipFill>
          <a:blip r:embed="rId4" cstate="hqprint">
            <a:extLst>
              <a:ext uri="{28A0092B-C50C-407E-A947-70E740481C1C}">
                <a14:useLocalDpi xmlns:a14="http://schemas.microsoft.com/office/drawing/2010/main"/>
              </a:ext>
            </a:extLst>
          </a:blip>
          <a:srcRect/>
          <a:stretch>
            <a:fillRect/>
          </a:stretch>
        </p:blipFill>
        <p:spPr/>
      </p:pic>
      <p:pic>
        <p:nvPicPr>
          <p:cNvPr id="23" name="Picture Placeholder 22">
            <a:extLst>
              <a:ext uri="{FF2B5EF4-FFF2-40B4-BE49-F238E27FC236}">
                <a16:creationId xmlns:a16="http://schemas.microsoft.com/office/drawing/2014/main" id="{F0B05266-EB35-2067-1FD5-ED2B5F640086}"/>
              </a:ext>
            </a:extLst>
          </p:cNvPr>
          <p:cNvPicPr>
            <a:picLocks noGrp="1" noChangeAspect="1"/>
          </p:cNvPicPr>
          <p:nvPr>
            <p:ph type="pic" sz="quarter" idx="10"/>
          </p:nvPr>
        </p:nvPicPr>
        <p:blipFill>
          <a:blip r:embed="rId5" cstate="hqprint">
            <a:extLst>
              <a:ext uri="{28A0092B-C50C-407E-A947-70E740481C1C}">
                <a14:useLocalDpi xmlns:a14="http://schemas.microsoft.com/office/drawing/2010/main"/>
              </a:ext>
            </a:extLst>
          </a:blip>
          <a:srcRect/>
          <a:stretch>
            <a:fillRect/>
          </a:stretch>
        </p:blipFill>
        <p:spPr/>
      </p:pic>
      <p:sp>
        <p:nvSpPr>
          <p:cNvPr id="9" name="Rectangle 8">
            <a:extLst>
              <a:ext uri="{FF2B5EF4-FFF2-40B4-BE49-F238E27FC236}">
                <a16:creationId xmlns:a16="http://schemas.microsoft.com/office/drawing/2014/main" id="{39AD6003-C11E-EFD1-4F7C-82706FF68973}"/>
              </a:ext>
            </a:extLst>
          </p:cNvPr>
          <p:cNvSpPr/>
          <p:nvPr/>
        </p:nvSpPr>
        <p:spPr>
          <a:xfrm>
            <a:off x="3242441" y="3456875"/>
            <a:ext cx="8182302" cy="842782"/>
          </a:xfrm>
          <a:prstGeom prst="rect">
            <a:avLst/>
          </a:prstGeom>
          <a:solidFill>
            <a:srgbClr val="EE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AA05C1F-46F3-C779-C55A-B9A016E33E80}"/>
              </a:ext>
            </a:extLst>
          </p:cNvPr>
          <p:cNvSpPr txBox="1"/>
          <p:nvPr/>
        </p:nvSpPr>
        <p:spPr>
          <a:xfrm>
            <a:off x="3379676" y="3541163"/>
            <a:ext cx="7886399" cy="707886"/>
          </a:xfrm>
          <a:prstGeom prst="rect">
            <a:avLst/>
          </a:prstGeom>
          <a:noFill/>
        </p:spPr>
        <p:txBody>
          <a:bodyPr wrap="square" rtlCol="0">
            <a:spAutoFit/>
          </a:bodyPr>
          <a:lstStyle/>
          <a:p>
            <a:pPr algn="ctr"/>
            <a:r>
              <a:rPr lang="en-US" sz="4000" b="1" dirty="0">
                <a:solidFill>
                  <a:schemeClr val="bg1"/>
                </a:solidFill>
                <a:latin typeface="Avenir Next Demi Bold" panose="020B0503020202020204" pitchFamily="34" charset="0"/>
                <a:cs typeface="Arial" panose="020B0604020202020204" pitchFamily="34" charset="0"/>
              </a:rPr>
              <a:t>IDENTIFY CONVERSION GOALS</a:t>
            </a:r>
          </a:p>
        </p:txBody>
      </p:sp>
      <p:sp>
        <p:nvSpPr>
          <p:cNvPr id="35" name="TextBox 34">
            <a:extLst>
              <a:ext uri="{FF2B5EF4-FFF2-40B4-BE49-F238E27FC236}">
                <a16:creationId xmlns:a16="http://schemas.microsoft.com/office/drawing/2014/main" id="{51EEE905-6083-7DFA-B27E-08D35D83D7CC}"/>
              </a:ext>
            </a:extLst>
          </p:cNvPr>
          <p:cNvSpPr txBox="1"/>
          <p:nvPr/>
        </p:nvSpPr>
        <p:spPr>
          <a:xfrm>
            <a:off x="2564523" y="5735209"/>
            <a:ext cx="2917389" cy="2152783"/>
          </a:xfrm>
          <a:prstGeom prst="rect">
            <a:avLst/>
          </a:prstGeom>
          <a:noFill/>
          <a:ln>
            <a:noFill/>
          </a:ln>
        </p:spPr>
        <p:txBody>
          <a:bodyPr wrap="square" rtlCol="0">
            <a:noAutofit/>
          </a:bodyPr>
          <a:lstStyle/>
          <a:p>
            <a:pPr marL="171450" indent="-171450">
              <a:spcBef>
                <a:spcPts val="300"/>
              </a:spcBef>
              <a:buFont typeface="Arial" panose="020B0604020202020204" pitchFamily="34" charset="0"/>
              <a:buChar char="•"/>
            </a:pPr>
            <a:r>
              <a:rPr lang="en-US" sz="1500" dirty="0">
                <a:latin typeface="Arial" panose="020B0604020202020204" pitchFamily="34" charset="0"/>
                <a:cs typeface="Arial" panose="020B0604020202020204" pitchFamily="34" charset="0"/>
              </a:rPr>
              <a:t>Request quote</a:t>
            </a:r>
          </a:p>
          <a:p>
            <a:pPr marL="171450" indent="-171450">
              <a:spcBef>
                <a:spcPts val="300"/>
              </a:spcBef>
              <a:buFont typeface="Arial" panose="020B0604020202020204" pitchFamily="34" charset="0"/>
              <a:buChar char="•"/>
            </a:pPr>
            <a:r>
              <a:rPr lang="en-US" sz="1500" dirty="0">
                <a:latin typeface="Arial" panose="020B0604020202020204" pitchFamily="34" charset="0"/>
                <a:cs typeface="Arial" panose="020B0604020202020204" pitchFamily="34" charset="0"/>
              </a:rPr>
              <a:t>Signup</a:t>
            </a:r>
          </a:p>
          <a:p>
            <a:pPr marL="171450" indent="-171450">
              <a:spcBef>
                <a:spcPts val="300"/>
              </a:spcBef>
              <a:buFont typeface="Arial" panose="020B0604020202020204" pitchFamily="34" charset="0"/>
              <a:buChar char="•"/>
            </a:pPr>
            <a:r>
              <a:rPr lang="en-US" sz="1500" dirty="0">
                <a:latin typeface="Arial" panose="020B0604020202020204" pitchFamily="34" charset="0"/>
                <a:cs typeface="Arial" panose="020B0604020202020204" pitchFamily="34" charset="0"/>
              </a:rPr>
              <a:t>Lead form</a:t>
            </a:r>
          </a:p>
          <a:p>
            <a:pPr marL="171450" indent="-171450">
              <a:spcBef>
                <a:spcPts val="300"/>
              </a:spcBef>
              <a:buFont typeface="Arial" panose="020B0604020202020204" pitchFamily="34" charset="0"/>
              <a:buChar char="•"/>
            </a:pPr>
            <a:r>
              <a:rPr lang="en-US" sz="1500" dirty="0">
                <a:latin typeface="Arial" panose="020B0604020202020204" pitchFamily="34" charset="0"/>
                <a:cs typeface="Arial" panose="020B0604020202020204" pitchFamily="34" charset="0"/>
              </a:rPr>
              <a:t>Phone call leads</a:t>
            </a:r>
          </a:p>
          <a:p>
            <a:pPr marL="171450" indent="-171450">
              <a:spcBef>
                <a:spcPts val="300"/>
              </a:spcBef>
              <a:buFont typeface="Arial" panose="020B0604020202020204" pitchFamily="34" charset="0"/>
              <a:buChar char="•"/>
            </a:pPr>
            <a:r>
              <a:rPr lang="en-US" sz="1500" dirty="0">
                <a:latin typeface="Arial" panose="020B0604020202020204" pitchFamily="34" charset="0"/>
                <a:cs typeface="Arial" panose="020B0604020202020204" pitchFamily="34" charset="0"/>
              </a:rPr>
              <a:t>Imported lead</a:t>
            </a:r>
          </a:p>
          <a:p>
            <a:pPr marL="171450" indent="-171450">
              <a:spcBef>
                <a:spcPts val="300"/>
              </a:spcBef>
              <a:buFont typeface="Arial" panose="020B0604020202020204" pitchFamily="34" charset="0"/>
              <a:buChar char="•"/>
            </a:pPr>
            <a:r>
              <a:rPr lang="en-US" sz="1500" dirty="0">
                <a:latin typeface="Arial" panose="020B0604020202020204" pitchFamily="34" charset="0"/>
                <a:cs typeface="Arial" panose="020B0604020202020204" pitchFamily="34" charset="0"/>
              </a:rPr>
              <a:t>Book appointment</a:t>
            </a:r>
          </a:p>
          <a:p>
            <a:pPr marL="171450" indent="-171450">
              <a:spcBef>
                <a:spcPts val="300"/>
              </a:spcBef>
              <a:buFont typeface="Arial" panose="020B0604020202020204" pitchFamily="34" charset="0"/>
              <a:buChar char="•"/>
            </a:pPr>
            <a:r>
              <a:rPr lang="en-US" sz="1500" dirty="0">
                <a:latin typeface="Arial" panose="020B0604020202020204" pitchFamily="34" charset="0"/>
                <a:cs typeface="Arial" panose="020B0604020202020204" pitchFamily="34" charset="0"/>
              </a:rPr>
              <a:t>Contact</a:t>
            </a:r>
          </a:p>
        </p:txBody>
      </p:sp>
      <p:sp>
        <p:nvSpPr>
          <p:cNvPr id="38" name="TextBox 37">
            <a:extLst>
              <a:ext uri="{FF2B5EF4-FFF2-40B4-BE49-F238E27FC236}">
                <a16:creationId xmlns:a16="http://schemas.microsoft.com/office/drawing/2014/main" id="{0E2AE368-16C5-DC40-77F2-111B353DEA21}"/>
              </a:ext>
            </a:extLst>
          </p:cNvPr>
          <p:cNvSpPr txBox="1"/>
          <p:nvPr/>
        </p:nvSpPr>
        <p:spPr>
          <a:xfrm>
            <a:off x="2289622" y="5242113"/>
            <a:ext cx="3200400" cy="400110"/>
          </a:xfrm>
          <a:prstGeom prst="rect">
            <a:avLst/>
          </a:prstGeom>
          <a:noFill/>
        </p:spPr>
        <p:txBody>
          <a:bodyPr wrap="square" rtlCol="0">
            <a:spAutoFit/>
          </a:bodyPr>
          <a:lstStyle/>
          <a:p>
            <a:pPr marL="0" marR="0" algn="ctr">
              <a:spcBef>
                <a:spcPts val="0"/>
              </a:spcBef>
              <a:spcAft>
                <a:spcPts val="0"/>
              </a:spcAft>
            </a:pPr>
            <a:r>
              <a:rPr lang="en-US" sz="2000" b="1" u="none" strike="noStrike" dirty="0">
                <a:effectLst/>
                <a:latin typeface="Arial" panose="020B0604020202020204" pitchFamily="34" charset="0"/>
                <a:cs typeface="Arial" panose="020B0604020202020204" pitchFamily="34" charset="0"/>
              </a:rPr>
              <a:t>LEAD GENERATION</a:t>
            </a:r>
            <a:endParaRPr lang="en-US" sz="2000" u="none" strike="noStrike" dirty="0">
              <a:effectLst/>
              <a:latin typeface="Arial" panose="020B0604020202020204" pitchFamily="34" charset="0"/>
              <a:cs typeface="Arial" panose="020B0604020202020204" pitchFamily="34" charset="0"/>
            </a:endParaRPr>
          </a:p>
        </p:txBody>
      </p:sp>
      <p:sp>
        <p:nvSpPr>
          <p:cNvPr id="43" name="Rectangle 42">
            <a:extLst>
              <a:ext uri="{FF2B5EF4-FFF2-40B4-BE49-F238E27FC236}">
                <a16:creationId xmlns:a16="http://schemas.microsoft.com/office/drawing/2014/main" id="{CF962B3D-9884-C0DE-0B7A-972914A807C4}"/>
              </a:ext>
            </a:extLst>
          </p:cNvPr>
          <p:cNvSpPr/>
          <p:nvPr/>
        </p:nvSpPr>
        <p:spPr>
          <a:xfrm>
            <a:off x="2289622" y="4829680"/>
            <a:ext cx="3200400" cy="318191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04CB5B29-7554-A68E-303A-14048EFB38C5}"/>
              </a:ext>
            </a:extLst>
          </p:cNvPr>
          <p:cNvSpPr/>
          <p:nvPr/>
        </p:nvSpPr>
        <p:spPr>
          <a:xfrm>
            <a:off x="3519689" y="4475249"/>
            <a:ext cx="749808" cy="749808"/>
          </a:xfrm>
          <a:prstGeom prst="ellipse">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BA2DBBD2-E961-11A8-59EA-51530F88B196}"/>
              </a:ext>
            </a:extLst>
          </p:cNvPr>
          <p:cNvSpPr/>
          <p:nvPr/>
        </p:nvSpPr>
        <p:spPr>
          <a:xfrm>
            <a:off x="5749389" y="4823622"/>
            <a:ext cx="3200400" cy="318191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FEFB9FD0-841E-A325-080E-1EFC88847FE0}"/>
              </a:ext>
            </a:extLst>
          </p:cNvPr>
          <p:cNvSpPr/>
          <p:nvPr/>
        </p:nvSpPr>
        <p:spPr>
          <a:xfrm>
            <a:off x="6948637" y="4470417"/>
            <a:ext cx="751461" cy="751461"/>
          </a:xfrm>
          <a:prstGeom prst="ellipse">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EF4F8ACF-721D-A498-DE15-657AE4319820}"/>
              </a:ext>
            </a:extLst>
          </p:cNvPr>
          <p:cNvSpPr/>
          <p:nvPr/>
        </p:nvSpPr>
        <p:spPr>
          <a:xfrm>
            <a:off x="9240288" y="4823621"/>
            <a:ext cx="3200400" cy="318191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382C796-4AC5-F8A2-694E-62EE5DF0D36D}"/>
              </a:ext>
            </a:extLst>
          </p:cNvPr>
          <p:cNvSpPr txBox="1"/>
          <p:nvPr/>
        </p:nvSpPr>
        <p:spPr>
          <a:xfrm>
            <a:off x="5746151" y="5236053"/>
            <a:ext cx="3200400" cy="400110"/>
          </a:xfrm>
          <a:prstGeom prst="rect">
            <a:avLst/>
          </a:prstGeom>
          <a:noFill/>
        </p:spPr>
        <p:txBody>
          <a:bodyPr wrap="square" rtlCol="0">
            <a:spAutoFit/>
          </a:bodyPr>
          <a:lstStyle/>
          <a:p>
            <a:pPr marL="0" marR="0" algn="ctr">
              <a:spcBef>
                <a:spcPts val="0"/>
              </a:spcBef>
              <a:spcAft>
                <a:spcPts val="0"/>
              </a:spcAft>
            </a:pPr>
            <a:r>
              <a:rPr lang="en-US" sz="2000" b="1" u="none" strike="noStrike" dirty="0">
                <a:effectLst/>
                <a:latin typeface="Arial" panose="020B0604020202020204" pitchFamily="34" charset="0"/>
                <a:cs typeface="Arial" panose="020B0604020202020204" pitchFamily="34" charset="0"/>
              </a:rPr>
              <a:t>ONLINE SALES</a:t>
            </a:r>
            <a:endParaRPr lang="en-US" sz="2000" u="none" strike="noStrike" dirty="0">
              <a:effectLst/>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EBAC7A83-67FD-18FC-C2F5-C9F9BF4739B2}"/>
              </a:ext>
            </a:extLst>
          </p:cNvPr>
          <p:cNvSpPr/>
          <p:nvPr/>
        </p:nvSpPr>
        <p:spPr>
          <a:xfrm>
            <a:off x="10474728" y="4464603"/>
            <a:ext cx="749808" cy="749808"/>
          </a:xfrm>
          <a:prstGeom prst="ellipse">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6081028-E54E-C04D-E6B2-EE1621402A58}"/>
              </a:ext>
            </a:extLst>
          </p:cNvPr>
          <p:cNvSpPr txBox="1"/>
          <p:nvPr/>
        </p:nvSpPr>
        <p:spPr>
          <a:xfrm>
            <a:off x="9247467" y="5246661"/>
            <a:ext cx="3190942" cy="400110"/>
          </a:xfrm>
          <a:prstGeom prst="rect">
            <a:avLst/>
          </a:prstGeom>
          <a:noFill/>
        </p:spPr>
        <p:txBody>
          <a:bodyPr wrap="square" rtlCol="0">
            <a:spAutoFit/>
          </a:bodyPr>
          <a:lstStyle/>
          <a:p>
            <a:pPr marL="0" marR="0" algn="ctr">
              <a:spcBef>
                <a:spcPts val="0"/>
              </a:spcBef>
              <a:spcAft>
                <a:spcPts val="0"/>
              </a:spcAft>
            </a:pPr>
            <a:r>
              <a:rPr lang="en-US" sz="2000" b="1" dirty="0">
                <a:latin typeface="Arial" panose="020B0604020202020204" pitchFamily="34" charset="0"/>
                <a:cs typeface="Arial" panose="020B0604020202020204" pitchFamily="34" charset="0"/>
              </a:rPr>
              <a:t>OFFLINE SALES</a:t>
            </a:r>
            <a:endParaRPr lang="en-US" sz="2000" u="none" strike="noStrike" dirty="0">
              <a:effectLst/>
              <a:latin typeface="Arial" panose="020B0604020202020204" pitchFamily="34" charset="0"/>
              <a:cs typeface="Arial" panose="020B0604020202020204" pitchFamily="34" charset="0"/>
            </a:endParaRPr>
          </a:p>
        </p:txBody>
      </p:sp>
      <p:pic>
        <p:nvPicPr>
          <p:cNvPr id="31" name="Picture 30">
            <a:extLst>
              <a:ext uri="{FF2B5EF4-FFF2-40B4-BE49-F238E27FC236}">
                <a16:creationId xmlns:a16="http://schemas.microsoft.com/office/drawing/2014/main" id="{EAEFBE84-9C9F-8F25-322A-017238A6484A}"/>
              </a:ext>
            </a:extLst>
          </p:cNvPr>
          <p:cNvPicPr>
            <a:picLocks noChangeAspect="1"/>
          </p:cNvPicPr>
          <p:nvPr/>
        </p:nvPicPr>
        <p:blipFill>
          <a:blip r:embed="rId6"/>
          <a:stretch>
            <a:fillRect/>
          </a:stretch>
        </p:blipFill>
        <p:spPr>
          <a:xfrm>
            <a:off x="3594539" y="4563830"/>
            <a:ext cx="570038" cy="570038"/>
          </a:xfrm>
          <a:prstGeom prst="rect">
            <a:avLst/>
          </a:prstGeom>
        </p:spPr>
      </p:pic>
      <p:pic>
        <p:nvPicPr>
          <p:cNvPr id="33" name="Picture 32">
            <a:extLst>
              <a:ext uri="{FF2B5EF4-FFF2-40B4-BE49-F238E27FC236}">
                <a16:creationId xmlns:a16="http://schemas.microsoft.com/office/drawing/2014/main" id="{CB3C625A-412E-9F3C-9CB0-0EA6F7F12105}"/>
              </a:ext>
            </a:extLst>
          </p:cNvPr>
          <p:cNvPicPr>
            <a:picLocks noChangeAspect="1"/>
          </p:cNvPicPr>
          <p:nvPr/>
        </p:nvPicPr>
        <p:blipFill>
          <a:blip r:embed="rId7"/>
          <a:stretch>
            <a:fillRect/>
          </a:stretch>
        </p:blipFill>
        <p:spPr>
          <a:xfrm>
            <a:off x="7060047" y="4555273"/>
            <a:ext cx="566928" cy="566928"/>
          </a:xfrm>
          <a:prstGeom prst="rect">
            <a:avLst/>
          </a:prstGeom>
        </p:spPr>
      </p:pic>
      <p:pic>
        <p:nvPicPr>
          <p:cNvPr id="36" name="Picture 35">
            <a:extLst>
              <a:ext uri="{FF2B5EF4-FFF2-40B4-BE49-F238E27FC236}">
                <a16:creationId xmlns:a16="http://schemas.microsoft.com/office/drawing/2014/main" id="{45E7780E-E2CE-6CB8-F821-39E904A061B9}"/>
              </a:ext>
            </a:extLst>
          </p:cNvPr>
          <p:cNvPicPr>
            <a:picLocks noChangeAspect="1"/>
          </p:cNvPicPr>
          <p:nvPr/>
        </p:nvPicPr>
        <p:blipFill>
          <a:blip r:embed="rId8"/>
          <a:stretch>
            <a:fillRect/>
          </a:stretch>
        </p:blipFill>
        <p:spPr>
          <a:xfrm>
            <a:off x="10544832" y="4512601"/>
            <a:ext cx="609600" cy="609600"/>
          </a:xfrm>
          <a:prstGeom prst="rect">
            <a:avLst/>
          </a:prstGeom>
        </p:spPr>
      </p:pic>
      <p:sp>
        <p:nvSpPr>
          <p:cNvPr id="37" name="TextBox 36">
            <a:extLst>
              <a:ext uri="{FF2B5EF4-FFF2-40B4-BE49-F238E27FC236}">
                <a16:creationId xmlns:a16="http://schemas.microsoft.com/office/drawing/2014/main" id="{846D6FC8-7D79-EF68-406A-665DDE8F55BC}"/>
              </a:ext>
            </a:extLst>
          </p:cNvPr>
          <p:cNvSpPr txBox="1"/>
          <p:nvPr/>
        </p:nvSpPr>
        <p:spPr>
          <a:xfrm>
            <a:off x="6029162" y="5735209"/>
            <a:ext cx="2917389" cy="2152783"/>
          </a:xfrm>
          <a:prstGeom prst="rect">
            <a:avLst/>
          </a:prstGeom>
          <a:noFill/>
          <a:ln>
            <a:noFill/>
          </a:ln>
        </p:spPr>
        <p:txBody>
          <a:bodyPr wrap="square" rtlCol="0">
            <a:noAutofit/>
          </a:bodyPr>
          <a:lstStyle/>
          <a:p>
            <a:pPr marL="171450" indent="-171450">
              <a:spcBef>
                <a:spcPts val="300"/>
              </a:spcBef>
              <a:buFont typeface="Arial" panose="020B0604020202020204" pitchFamily="34" charset="0"/>
              <a:buChar char="•"/>
            </a:pPr>
            <a:r>
              <a:rPr lang="en-US" sz="1500" dirty="0">
                <a:latin typeface="Arial" panose="020B0604020202020204" pitchFamily="34" charset="0"/>
                <a:cs typeface="Arial" panose="020B0604020202020204" pitchFamily="34" charset="0"/>
              </a:rPr>
              <a:t>Online purchase</a:t>
            </a:r>
          </a:p>
          <a:p>
            <a:pPr marL="171450" indent="-171450">
              <a:spcBef>
                <a:spcPts val="300"/>
              </a:spcBef>
              <a:buFont typeface="Arial" panose="020B0604020202020204" pitchFamily="34" charset="0"/>
              <a:buChar char="•"/>
            </a:pPr>
            <a:r>
              <a:rPr lang="en-US" sz="1500" dirty="0">
                <a:latin typeface="Arial" panose="020B0604020202020204" pitchFamily="34" charset="0"/>
                <a:cs typeface="Arial" panose="020B0604020202020204" pitchFamily="34" charset="0"/>
              </a:rPr>
              <a:t>In-app purchase</a:t>
            </a:r>
          </a:p>
          <a:p>
            <a:pPr marL="171450" indent="-171450">
              <a:spcBef>
                <a:spcPts val="300"/>
              </a:spcBef>
              <a:buFont typeface="Arial" panose="020B0604020202020204" pitchFamily="34" charset="0"/>
              <a:buChar char="•"/>
            </a:pPr>
            <a:r>
              <a:rPr lang="en-US" sz="1500" dirty="0">
                <a:latin typeface="Arial" panose="020B0604020202020204" pitchFamily="34" charset="0"/>
                <a:cs typeface="Arial" panose="020B0604020202020204" pitchFamily="34" charset="0"/>
              </a:rPr>
              <a:t>Loyalty sign up</a:t>
            </a:r>
          </a:p>
          <a:p>
            <a:pPr marL="171450" indent="-171450">
              <a:spcBef>
                <a:spcPts val="300"/>
              </a:spcBef>
              <a:buFont typeface="Arial" panose="020B0604020202020204" pitchFamily="34" charset="0"/>
              <a:buChar char="•"/>
            </a:pPr>
            <a:r>
              <a:rPr lang="en-US" sz="1500" dirty="0">
                <a:latin typeface="Arial" panose="020B0604020202020204" pitchFamily="34" charset="0"/>
                <a:cs typeface="Arial" panose="020B0604020202020204" pitchFamily="34" charset="0"/>
              </a:rPr>
              <a:t>Subscription</a:t>
            </a:r>
          </a:p>
          <a:p>
            <a:pPr marL="171450" indent="-171450">
              <a:spcBef>
                <a:spcPts val="300"/>
              </a:spcBef>
              <a:buFont typeface="Arial" panose="020B0604020202020204" pitchFamily="34" charset="0"/>
              <a:buChar char="•"/>
            </a:pPr>
            <a:r>
              <a:rPr lang="en-US" sz="1500" dirty="0">
                <a:latin typeface="Arial" panose="020B0604020202020204" pitchFamily="34" charset="0"/>
                <a:cs typeface="Arial" panose="020B0604020202020204" pitchFamily="34" charset="0"/>
              </a:rPr>
              <a:t>Store sales </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(Coming Soon)</a:t>
            </a:r>
          </a:p>
          <a:p>
            <a:pPr marL="171450" indent="-171450">
              <a:spcBef>
                <a:spcPts val="300"/>
              </a:spcBef>
              <a:buFont typeface="Arial" panose="020B0604020202020204" pitchFamily="34" charset="0"/>
              <a:buChar char="•"/>
            </a:pPr>
            <a:r>
              <a:rPr lang="en-US" sz="1500" dirty="0">
                <a:latin typeface="Arial" panose="020B0604020202020204" pitchFamily="34" charset="0"/>
                <a:cs typeface="Arial" panose="020B0604020202020204" pitchFamily="34" charset="0"/>
              </a:rPr>
              <a:t>Add to cart</a:t>
            </a:r>
          </a:p>
          <a:p>
            <a:pPr marL="171450" indent="-171450">
              <a:spcBef>
                <a:spcPts val="300"/>
              </a:spcBef>
              <a:buFont typeface="Arial" panose="020B0604020202020204" pitchFamily="34" charset="0"/>
              <a:buChar char="•"/>
            </a:pPr>
            <a:r>
              <a:rPr lang="en-US" sz="1500" dirty="0">
                <a:latin typeface="Arial" panose="020B0604020202020204" pitchFamily="34" charset="0"/>
                <a:cs typeface="Arial" panose="020B0604020202020204" pitchFamily="34" charset="0"/>
              </a:rPr>
              <a:t>Begin checkout</a:t>
            </a:r>
          </a:p>
        </p:txBody>
      </p:sp>
      <p:sp>
        <p:nvSpPr>
          <p:cNvPr id="39" name="TextBox 38">
            <a:extLst>
              <a:ext uri="{FF2B5EF4-FFF2-40B4-BE49-F238E27FC236}">
                <a16:creationId xmlns:a16="http://schemas.microsoft.com/office/drawing/2014/main" id="{8A57EAAB-40BC-E752-B985-3587FEC2C91D}"/>
              </a:ext>
            </a:extLst>
          </p:cNvPr>
          <p:cNvSpPr txBox="1"/>
          <p:nvPr/>
        </p:nvSpPr>
        <p:spPr>
          <a:xfrm>
            <a:off x="9521020" y="5729797"/>
            <a:ext cx="2917389" cy="2152783"/>
          </a:xfrm>
          <a:prstGeom prst="rect">
            <a:avLst/>
          </a:prstGeom>
          <a:noFill/>
          <a:ln>
            <a:noFill/>
          </a:ln>
        </p:spPr>
        <p:txBody>
          <a:bodyPr wrap="square" rtlCol="0">
            <a:noAutofit/>
          </a:bodyPr>
          <a:lstStyle/>
          <a:p>
            <a:pPr marL="171450" indent="-171450">
              <a:spcBef>
                <a:spcPts val="300"/>
              </a:spcBef>
              <a:buFont typeface="Arial" panose="020B0604020202020204" pitchFamily="34" charset="0"/>
              <a:buChar char="•"/>
            </a:pPr>
            <a:r>
              <a:rPr lang="en-US" sz="1500" dirty="0">
                <a:latin typeface="Arial" panose="020B0604020202020204" pitchFamily="34" charset="0"/>
                <a:cs typeface="Arial" panose="020B0604020202020204" pitchFamily="34" charset="0"/>
              </a:rPr>
              <a:t>Store visit</a:t>
            </a:r>
          </a:p>
          <a:p>
            <a:pPr marL="171450" indent="-171450">
              <a:spcBef>
                <a:spcPts val="300"/>
              </a:spcBef>
              <a:buFont typeface="Arial" panose="020B0604020202020204" pitchFamily="34" charset="0"/>
              <a:buChar char="•"/>
            </a:pPr>
            <a:r>
              <a:rPr lang="en-US" sz="1500" dirty="0">
                <a:latin typeface="Arial" panose="020B0604020202020204" pitchFamily="34" charset="0"/>
                <a:cs typeface="Arial" panose="020B0604020202020204" pitchFamily="34" charset="0"/>
              </a:rPr>
              <a:t>Store sales </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(Coming Soon)</a:t>
            </a:r>
          </a:p>
          <a:p>
            <a:pPr marL="171450" indent="-171450">
              <a:spcBef>
                <a:spcPts val="300"/>
              </a:spcBef>
              <a:buFont typeface="Arial" panose="020B0604020202020204" pitchFamily="34" charset="0"/>
              <a:buChar char="•"/>
            </a:pPr>
            <a:r>
              <a:rPr lang="en-US" sz="1500" dirty="0">
                <a:latin typeface="Arial" panose="020B0604020202020204" pitchFamily="34" charset="0"/>
                <a:cs typeface="Arial" panose="020B0604020202020204" pitchFamily="34" charset="0"/>
              </a:rPr>
              <a:t>Local actions </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(Direction and Calls)</a:t>
            </a:r>
          </a:p>
        </p:txBody>
      </p:sp>
      <p:pic>
        <p:nvPicPr>
          <p:cNvPr id="41" name="Picture 2" descr="Logo&#10;&#10;Description automatically generated">
            <a:extLst>
              <a:ext uri="{FF2B5EF4-FFF2-40B4-BE49-F238E27FC236}">
                <a16:creationId xmlns:a16="http://schemas.microsoft.com/office/drawing/2014/main" id="{4D17B4CB-C84D-D130-44E4-12EFE570B51F}"/>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70874" y="5384944"/>
            <a:ext cx="2605714" cy="2059268"/>
          </a:xfrm>
          <a:prstGeom prst="rect">
            <a:avLst/>
          </a:prstGeom>
        </p:spPr>
      </p:pic>
    </p:spTree>
    <p:extLst>
      <p:ext uri="{BB962C8B-B14F-4D97-AF65-F5344CB8AC3E}">
        <p14:creationId xmlns:p14="http://schemas.microsoft.com/office/powerpoint/2010/main" val="4176804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Picture 153">
            <a:extLst>
              <a:ext uri="{FF2B5EF4-FFF2-40B4-BE49-F238E27FC236}">
                <a16:creationId xmlns:a16="http://schemas.microsoft.com/office/drawing/2014/main" id="{1B832464-16D0-C6AF-4E7C-240F6E69FC7A}"/>
              </a:ext>
            </a:extLst>
          </p:cNvPr>
          <p:cNvPicPr>
            <a:picLocks noChangeAspect="1"/>
          </p:cNvPicPr>
          <p:nvPr/>
        </p:nvPicPr>
        <p:blipFill>
          <a:blip r:embed="rId3"/>
          <a:stretch>
            <a:fillRect/>
          </a:stretch>
        </p:blipFill>
        <p:spPr>
          <a:xfrm rot="10800000">
            <a:off x="11475351" y="3284915"/>
            <a:ext cx="3187700" cy="4978400"/>
          </a:xfrm>
          <a:prstGeom prst="rect">
            <a:avLst/>
          </a:prstGeom>
        </p:spPr>
      </p:pic>
      <p:grpSp>
        <p:nvGrpSpPr>
          <p:cNvPr id="153" name="Group 152">
            <a:extLst>
              <a:ext uri="{FF2B5EF4-FFF2-40B4-BE49-F238E27FC236}">
                <a16:creationId xmlns:a16="http://schemas.microsoft.com/office/drawing/2014/main" id="{D10AA829-932A-6284-4F98-5769031C3AE6}"/>
              </a:ext>
            </a:extLst>
          </p:cNvPr>
          <p:cNvGrpSpPr/>
          <p:nvPr/>
        </p:nvGrpSpPr>
        <p:grpSpPr>
          <a:xfrm>
            <a:off x="8632534" y="386735"/>
            <a:ext cx="5780761" cy="7270850"/>
            <a:chOff x="8674841" y="770657"/>
            <a:chExt cx="5780761" cy="7270850"/>
          </a:xfrm>
        </p:grpSpPr>
        <p:grpSp>
          <p:nvGrpSpPr>
            <p:cNvPr id="92" name="object 10">
              <a:extLst>
                <a:ext uri="{FF2B5EF4-FFF2-40B4-BE49-F238E27FC236}">
                  <a16:creationId xmlns:a16="http://schemas.microsoft.com/office/drawing/2014/main" id="{DBD41A9E-0CC4-2E77-2DE7-B6A59CEE8AE2}"/>
                </a:ext>
              </a:extLst>
            </p:cNvPr>
            <p:cNvGrpSpPr/>
            <p:nvPr/>
          </p:nvGrpSpPr>
          <p:grpSpPr>
            <a:xfrm>
              <a:off x="12701478" y="4670415"/>
              <a:ext cx="1754124" cy="3371088"/>
              <a:chOff x="3953702" y="6588521"/>
              <a:chExt cx="1461770" cy="2809240"/>
            </a:xfrm>
          </p:grpSpPr>
          <p:pic>
            <p:nvPicPr>
              <p:cNvPr id="93" name="object 11">
                <a:extLst>
                  <a:ext uri="{FF2B5EF4-FFF2-40B4-BE49-F238E27FC236}">
                    <a16:creationId xmlns:a16="http://schemas.microsoft.com/office/drawing/2014/main" id="{BFD33715-A472-C823-9AEB-EA4E921262F3}"/>
                  </a:ext>
                </a:extLst>
              </p:cNvPr>
              <p:cNvPicPr/>
              <p:nvPr/>
            </p:nvPicPr>
            <p:blipFill>
              <a:blip r:embed="rId4" cstate="hqprint">
                <a:extLst>
                  <a:ext uri="{28A0092B-C50C-407E-A947-70E740481C1C}">
                    <a14:useLocalDpi xmlns:a14="http://schemas.microsoft.com/office/drawing/2010/main"/>
                  </a:ext>
                </a:extLst>
              </a:blip>
              <a:stretch>
                <a:fillRect/>
              </a:stretch>
            </p:blipFill>
            <p:spPr>
              <a:xfrm>
                <a:off x="3953702" y="6736080"/>
                <a:ext cx="1461147" cy="2661683"/>
              </a:xfrm>
              <a:prstGeom prst="rect">
                <a:avLst/>
              </a:prstGeom>
            </p:spPr>
          </p:pic>
          <p:sp>
            <p:nvSpPr>
              <p:cNvPr id="94" name="object 12">
                <a:extLst>
                  <a:ext uri="{FF2B5EF4-FFF2-40B4-BE49-F238E27FC236}">
                    <a16:creationId xmlns:a16="http://schemas.microsoft.com/office/drawing/2014/main" id="{8FA9891A-372F-E7D4-6A47-3F273F87FBE2}"/>
                  </a:ext>
                </a:extLst>
              </p:cNvPr>
              <p:cNvSpPr/>
              <p:nvPr/>
            </p:nvSpPr>
            <p:spPr>
              <a:xfrm>
                <a:off x="4106156" y="6593283"/>
                <a:ext cx="1216025" cy="199390"/>
              </a:xfrm>
              <a:custGeom>
                <a:avLst/>
                <a:gdLst/>
                <a:ahLst/>
                <a:cxnLst/>
                <a:rect l="l" t="t" r="r" b="b"/>
                <a:pathLst>
                  <a:path w="1216025" h="199390">
                    <a:moveTo>
                      <a:pt x="1116273" y="199021"/>
                    </a:moveTo>
                    <a:lnTo>
                      <a:pt x="99510" y="199021"/>
                    </a:lnTo>
                    <a:lnTo>
                      <a:pt x="60776" y="191201"/>
                    </a:lnTo>
                    <a:lnTo>
                      <a:pt x="29146" y="169875"/>
                    </a:lnTo>
                    <a:lnTo>
                      <a:pt x="7820" y="138245"/>
                    </a:lnTo>
                    <a:lnTo>
                      <a:pt x="0" y="99510"/>
                    </a:lnTo>
                    <a:lnTo>
                      <a:pt x="7820" y="60777"/>
                    </a:lnTo>
                    <a:lnTo>
                      <a:pt x="29146" y="29146"/>
                    </a:lnTo>
                    <a:lnTo>
                      <a:pt x="60776" y="7820"/>
                    </a:lnTo>
                    <a:lnTo>
                      <a:pt x="99510" y="0"/>
                    </a:lnTo>
                    <a:lnTo>
                      <a:pt x="1116273" y="0"/>
                    </a:lnTo>
                    <a:lnTo>
                      <a:pt x="1154354" y="7574"/>
                    </a:lnTo>
                    <a:lnTo>
                      <a:pt x="1186638" y="29146"/>
                    </a:lnTo>
                    <a:lnTo>
                      <a:pt x="1208209" y="61429"/>
                    </a:lnTo>
                    <a:lnTo>
                      <a:pt x="1215784" y="99510"/>
                    </a:lnTo>
                    <a:lnTo>
                      <a:pt x="1207964" y="138245"/>
                    </a:lnTo>
                    <a:lnTo>
                      <a:pt x="1186638" y="169875"/>
                    </a:lnTo>
                    <a:lnTo>
                      <a:pt x="1155007" y="191201"/>
                    </a:lnTo>
                    <a:lnTo>
                      <a:pt x="1116273" y="199021"/>
                    </a:lnTo>
                    <a:close/>
                  </a:path>
                </a:pathLst>
              </a:custGeom>
              <a:solidFill>
                <a:srgbClr val="FFFFFF"/>
              </a:solidFill>
            </p:spPr>
            <p:txBody>
              <a:bodyPr wrap="square" lIns="0" tIns="0" rIns="0" bIns="0" rtlCol="0"/>
              <a:lstStyle/>
              <a:p>
                <a:endParaRPr sz="2592"/>
              </a:p>
            </p:txBody>
          </p:sp>
          <p:sp>
            <p:nvSpPr>
              <p:cNvPr id="95" name="object 13">
                <a:extLst>
                  <a:ext uri="{FF2B5EF4-FFF2-40B4-BE49-F238E27FC236}">
                    <a16:creationId xmlns:a16="http://schemas.microsoft.com/office/drawing/2014/main" id="{93DE1F6E-2C35-EC26-2467-CDF8547A9296}"/>
                  </a:ext>
                </a:extLst>
              </p:cNvPr>
              <p:cNvSpPr/>
              <p:nvPr/>
            </p:nvSpPr>
            <p:spPr>
              <a:xfrm>
                <a:off x="4106156" y="6593283"/>
                <a:ext cx="1216025" cy="199390"/>
              </a:xfrm>
              <a:custGeom>
                <a:avLst/>
                <a:gdLst/>
                <a:ahLst/>
                <a:cxnLst/>
                <a:rect l="l" t="t" r="r" b="b"/>
                <a:pathLst>
                  <a:path w="1216025" h="199390">
                    <a:moveTo>
                      <a:pt x="0" y="99510"/>
                    </a:moveTo>
                    <a:lnTo>
                      <a:pt x="7820" y="60777"/>
                    </a:lnTo>
                    <a:lnTo>
                      <a:pt x="29146" y="29146"/>
                    </a:lnTo>
                    <a:lnTo>
                      <a:pt x="60776" y="7820"/>
                    </a:lnTo>
                    <a:lnTo>
                      <a:pt x="99510" y="0"/>
                    </a:lnTo>
                    <a:lnTo>
                      <a:pt x="1116273" y="0"/>
                    </a:lnTo>
                    <a:lnTo>
                      <a:pt x="1154354" y="7574"/>
                    </a:lnTo>
                    <a:lnTo>
                      <a:pt x="1186638" y="29146"/>
                    </a:lnTo>
                    <a:lnTo>
                      <a:pt x="1208209" y="61429"/>
                    </a:lnTo>
                    <a:lnTo>
                      <a:pt x="1215784" y="99510"/>
                    </a:lnTo>
                    <a:lnTo>
                      <a:pt x="1207964" y="138245"/>
                    </a:lnTo>
                    <a:lnTo>
                      <a:pt x="1186638" y="169875"/>
                    </a:lnTo>
                    <a:lnTo>
                      <a:pt x="1155007" y="191201"/>
                    </a:lnTo>
                    <a:lnTo>
                      <a:pt x="1116273" y="199021"/>
                    </a:lnTo>
                    <a:lnTo>
                      <a:pt x="99510" y="199021"/>
                    </a:lnTo>
                    <a:lnTo>
                      <a:pt x="60776" y="191201"/>
                    </a:lnTo>
                    <a:lnTo>
                      <a:pt x="29146" y="169875"/>
                    </a:lnTo>
                    <a:lnTo>
                      <a:pt x="7820" y="138245"/>
                    </a:lnTo>
                    <a:lnTo>
                      <a:pt x="0" y="99510"/>
                    </a:lnTo>
                    <a:close/>
                  </a:path>
                </a:pathLst>
              </a:custGeom>
              <a:ln w="9524">
                <a:solidFill>
                  <a:srgbClr val="BDC1C6"/>
                </a:solidFill>
              </a:ln>
            </p:spPr>
            <p:txBody>
              <a:bodyPr wrap="square" lIns="0" tIns="0" rIns="0" bIns="0" rtlCol="0"/>
              <a:lstStyle/>
              <a:p>
                <a:endParaRPr sz="2592"/>
              </a:p>
            </p:txBody>
          </p:sp>
        </p:grpSp>
        <p:grpSp>
          <p:nvGrpSpPr>
            <p:cNvPr id="96" name="object 14">
              <a:extLst>
                <a:ext uri="{FF2B5EF4-FFF2-40B4-BE49-F238E27FC236}">
                  <a16:creationId xmlns:a16="http://schemas.microsoft.com/office/drawing/2014/main" id="{27ACD98D-C6AD-3B56-3B84-A15ADFD91886}"/>
                </a:ext>
              </a:extLst>
            </p:cNvPr>
            <p:cNvGrpSpPr/>
            <p:nvPr/>
          </p:nvGrpSpPr>
          <p:grpSpPr>
            <a:xfrm>
              <a:off x="10786013" y="4676129"/>
              <a:ext cx="1753376" cy="3365378"/>
              <a:chOff x="2357482" y="6593282"/>
              <a:chExt cx="1461147" cy="2804481"/>
            </a:xfrm>
          </p:grpSpPr>
          <p:pic>
            <p:nvPicPr>
              <p:cNvPr id="97" name="object 15">
                <a:extLst>
                  <a:ext uri="{FF2B5EF4-FFF2-40B4-BE49-F238E27FC236}">
                    <a16:creationId xmlns:a16="http://schemas.microsoft.com/office/drawing/2014/main" id="{F5BBA9B2-8219-5B27-269A-A5B7871D5845}"/>
                  </a:ext>
                </a:extLst>
              </p:cNvPr>
              <p:cNvPicPr/>
              <p:nvPr/>
            </p:nvPicPr>
            <p:blipFill>
              <a:blip r:embed="rId5" cstate="hqprint">
                <a:extLst>
                  <a:ext uri="{28A0092B-C50C-407E-A947-70E740481C1C}">
                    <a14:useLocalDpi xmlns:a14="http://schemas.microsoft.com/office/drawing/2010/main"/>
                  </a:ext>
                </a:extLst>
              </a:blip>
              <a:stretch>
                <a:fillRect/>
              </a:stretch>
            </p:blipFill>
            <p:spPr>
              <a:xfrm>
                <a:off x="2357482" y="6736080"/>
                <a:ext cx="1461147" cy="2661683"/>
              </a:xfrm>
              <a:prstGeom prst="rect">
                <a:avLst/>
              </a:prstGeom>
            </p:spPr>
          </p:pic>
          <p:sp>
            <p:nvSpPr>
              <p:cNvPr id="98" name="object 16">
                <a:extLst>
                  <a:ext uri="{FF2B5EF4-FFF2-40B4-BE49-F238E27FC236}">
                    <a16:creationId xmlns:a16="http://schemas.microsoft.com/office/drawing/2014/main" id="{D8A2A4A8-F05F-EAF0-9AED-43B7E55D140F}"/>
                  </a:ext>
                </a:extLst>
              </p:cNvPr>
              <p:cNvSpPr/>
              <p:nvPr/>
            </p:nvSpPr>
            <p:spPr>
              <a:xfrm>
                <a:off x="2450516" y="6593282"/>
                <a:ext cx="1216025" cy="199390"/>
              </a:xfrm>
              <a:custGeom>
                <a:avLst/>
                <a:gdLst/>
                <a:ahLst/>
                <a:cxnLst/>
                <a:rect l="l" t="t" r="r" b="b"/>
                <a:pathLst>
                  <a:path w="1216025" h="199390">
                    <a:moveTo>
                      <a:pt x="1116273" y="199021"/>
                    </a:moveTo>
                    <a:lnTo>
                      <a:pt x="99510" y="199021"/>
                    </a:lnTo>
                    <a:lnTo>
                      <a:pt x="60776" y="191201"/>
                    </a:lnTo>
                    <a:lnTo>
                      <a:pt x="29146" y="169875"/>
                    </a:lnTo>
                    <a:lnTo>
                      <a:pt x="7820" y="138245"/>
                    </a:lnTo>
                    <a:lnTo>
                      <a:pt x="0" y="99510"/>
                    </a:lnTo>
                    <a:lnTo>
                      <a:pt x="7820" y="60777"/>
                    </a:lnTo>
                    <a:lnTo>
                      <a:pt x="29146" y="29146"/>
                    </a:lnTo>
                    <a:lnTo>
                      <a:pt x="60776" y="7820"/>
                    </a:lnTo>
                    <a:lnTo>
                      <a:pt x="99510" y="0"/>
                    </a:lnTo>
                    <a:lnTo>
                      <a:pt x="1116273" y="0"/>
                    </a:lnTo>
                    <a:lnTo>
                      <a:pt x="1154354" y="7574"/>
                    </a:lnTo>
                    <a:lnTo>
                      <a:pt x="1186638" y="29146"/>
                    </a:lnTo>
                    <a:lnTo>
                      <a:pt x="1208209" y="61429"/>
                    </a:lnTo>
                    <a:lnTo>
                      <a:pt x="1215784" y="99510"/>
                    </a:lnTo>
                    <a:lnTo>
                      <a:pt x="1207964" y="138245"/>
                    </a:lnTo>
                    <a:lnTo>
                      <a:pt x="1186638" y="169875"/>
                    </a:lnTo>
                    <a:lnTo>
                      <a:pt x="1155007" y="191201"/>
                    </a:lnTo>
                    <a:lnTo>
                      <a:pt x="1116273" y="199021"/>
                    </a:lnTo>
                    <a:close/>
                  </a:path>
                </a:pathLst>
              </a:custGeom>
              <a:solidFill>
                <a:srgbClr val="FFFFFF"/>
              </a:solidFill>
            </p:spPr>
            <p:txBody>
              <a:bodyPr wrap="square" lIns="0" tIns="0" rIns="0" bIns="0" rtlCol="0"/>
              <a:lstStyle/>
              <a:p>
                <a:endParaRPr sz="2592"/>
              </a:p>
            </p:txBody>
          </p:sp>
          <p:sp>
            <p:nvSpPr>
              <p:cNvPr id="99" name="object 17">
                <a:extLst>
                  <a:ext uri="{FF2B5EF4-FFF2-40B4-BE49-F238E27FC236}">
                    <a16:creationId xmlns:a16="http://schemas.microsoft.com/office/drawing/2014/main" id="{718390DF-B21F-492B-C0BD-1FEEB84A541C}"/>
                  </a:ext>
                </a:extLst>
              </p:cNvPr>
              <p:cNvSpPr/>
              <p:nvPr/>
            </p:nvSpPr>
            <p:spPr>
              <a:xfrm>
                <a:off x="2450515" y="6593283"/>
                <a:ext cx="1216025" cy="199390"/>
              </a:xfrm>
              <a:custGeom>
                <a:avLst/>
                <a:gdLst/>
                <a:ahLst/>
                <a:cxnLst/>
                <a:rect l="l" t="t" r="r" b="b"/>
                <a:pathLst>
                  <a:path w="1216025" h="199390">
                    <a:moveTo>
                      <a:pt x="0" y="99510"/>
                    </a:moveTo>
                    <a:lnTo>
                      <a:pt x="7820" y="60777"/>
                    </a:lnTo>
                    <a:lnTo>
                      <a:pt x="29146" y="29146"/>
                    </a:lnTo>
                    <a:lnTo>
                      <a:pt x="60776" y="7820"/>
                    </a:lnTo>
                    <a:lnTo>
                      <a:pt x="99510" y="0"/>
                    </a:lnTo>
                    <a:lnTo>
                      <a:pt x="1116273" y="0"/>
                    </a:lnTo>
                    <a:lnTo>
                      <a:pt x="1154354" y="7574"/>
                    </a:lnTo>
                    <a:lnTo>
                      <a:pt x="1186638" y="29146"/>
                    </a:lnTo>
                    <a:lnTo>
                      <a:pt x="1208209" y="61429"/>
                    </a:lnTo>
                    <a:lnTo>
                      <a:pt x="1215784" y="99510"/>
                    </a:lnTo>
                    <a:lnTo>
                      <a:pt x="1207964" y="138245"/>
                    </a:lnTo>
                    <a:lnTo>
                      <a:pt x="1186638" y="169875"/>
                    </a:lnTo>
                    <a:lnTo>
                      <a:pt x="1155007" y="191201"/>
                    </a:lnTo>
                    <a:lnTo>
                      <a:pt x="1116273" y="199021"/>
                    </a:lnTo>
                    <a:lnTo>
                      <a:pt x="99510" y="199021"/>
                    </a:lnTo>
                    <a:lnTo>
                      <a:pt x="60776" y="191201"/>
                    </a:lnTo>
                    <a:lnTo>
                      <a:pt x="29146" y="169875"/>
                    </a:lnTo>
                    <a:lnTo>
                      <a:pt x="7820" y="138245"/>
                    </a:lnTo>
                    <a:lnTo>
                      <a:pt x="0" y="99510"/>
                    </a:lnTo>
                    <a:close/>
                  </a:path>
                </a:pathLst>
              </a:custGeom>
              <a:ln w="9524">
                <a:solidFill>
                  <a:srgbClr val="BDC1C6"/>
                </a:solidFill>
              </a:ln>
            </p:spPr>
            <p:txBody>
              <a:bodyPr wrap="square" lIns="0" tIns="0" rIns="0" bIns="0" rtlCol="0"/>
              <a:lstStyle/>
              <a:p>
                <a:endParaRPr sz="2592"/>
              </a:p>
            </p:txBody>
          </p:sp>
        </p:grpSp>
        <p:sp>
          <p:nvSpPr>
            <p:cNvPr id="100" name="object 18">
              <a:extLst>
                <a:ext uri="{FF2B5EF4-FFF2-40B4-BE49-F238E27FC236}">
                  <a16:creationId xmlns:a16="http://schemas.microsoft.com/office/drawing/2014/main" id="{8DA5C29A-EB49-665C-153B-93808B80FAFB}"/>
                </a:ext>
              </a:extLst>
            </p:cNvPr>
            <p:cNvSpPr txBox="1"/>
            <p:nvPr/>
          </p:nvSpPr>
          <p:spPr>
            <a:xfrm>
              <a:off x="11409883" y="4704403"/>
              <a:ext cx="435102" cy="200055"/>
            </a:xfrm>
            <a:prstGeom prst="rect">
              <a:avLst/>
            </a:prstGeom>
          </p:spPr>
          <p:txBody>
            <a:bodyPr vert="horz" wrap="square" lIns="0" tIns="15240" rIns="0" bIns="0" rtlCol="0">
              <a:spAutoFit/>
            </a:bodyPr>
            <a:lstStyle/>
            <a:p>
              <a:pPr marL="15240">
                <a:spcBef>
                  <a:spcPts val="120"/>
                </a:spcBef>
              </a:pPr>
              <a:r>
                <a:rPr sz="1200" spc="54" dirty="0">
                  <a:solidFill>
                    <a:srgbClr val="3C4043"/>
                  </a:solidFill>
                  <a:latin typeface="Calibri"/>
                  <a:cs typeface="Calibri"/>
                </a:rPr>
                <a:t>Gmail</a:t>
              </a:r>
              <a:endParaRPr sz="1200" dirty="0">
                <a:latin typeface="Calibri"/>
                <a:cs typeface="Calibri"/>
              </a:endParaRPr>
            </a:p>
          </p:txBody>
        </p:sp>
        <p:sp>
          <p:nvSpPr>
            <p:cNvPr id="101" name="object 19">
              <a:extLst>
                <a:ext uri="{FF2B5EF4-FFF2-40B4-BE49-F238E27FC236}">
                  <a16:creationId xmlns:a16="http://schemas.microsoft.com/office/drawing/2014/main" id="{46B2E790-7296-C650-2BB8-03A731E6C755}"/>
                </a:ext>
              </a:extLst>
            </p:cNvPr>
            <p:cNvSpPr txBox="1"/>
            <p:nvPr/>
          </p:nvSpPr>
          <p:spPr>
            <a:xfrm>
              <a:off x="13313478" y="4683383"/>
              <a:ext cx="601218" cy="200055"/>
            </a:xfrm>
            <a:prstGeom prst="rect">
              <a:avLst/>
            </a:prstGeom>
          </p:spPr>
          <p:txBody>
            <a:bodyPr vert="horz" wrap="square" lIns="0" tIns="15240" rIns="0" bIns="0" rtlCol="0">
              <a:spAutoFit/>
            </a:bodyPr>
            <a:lstStyle/>
            <a:p>
              <a:pPr marL="15240">
                <a:spcBef>
                  <a:spcPts val="120"/>
                </a:spcBef>
              </a:pPr>
              <a:r>
                <a:rPr sz="1200" spc="-12" dirty="0">
                  <a:solidFill>
                    <a:srgbClr val="3C4043"/>
                  </a:solidFill>
                  <a:latin typeface="Calibri"/>
                  <a:cs typeface="Calibri"/>
                </a:rPr>
                <a:t>You</a:t>
              </a:r>
              <a:r>
                <a:rPr lang="en-US" sz="1200" spc="-12" dirty="0">
                  <a:solidFill>
                    <a:srgbClr val="3C4043"/>
                  </a:solidFill>
                  <a:latin typeface="Calibri"/>
                  <a:cs typeface="Calibri"/>
                </a:rPr>
                <a:t>T</a:t>
              </a:r>
              <a:r>
                <a:rPr sz="1200" spc="-12" dirty="0">
                  <a:solidFill>
                    <a:srgbClr val="3C4043"/>
                  </a:solidFill>
                  <a:latin typeface="Calibri"/>
                  <a:cs typeface="Calibri"/>
                </a:rPr>
                <a:t>ube</a:t>
              </a:r>
              <a:endParaRPr sz="1200" dirty="0">
                <a:latin typeface="Calibri"/>
                <a:cs typeface="Calibri"/>
              </a:endParaRPr>
            </a:p>
          </p:txBody>
        </p:sp>
        <p:pic>
          <p:nvPicPr>
            <p:cNvPr id="102" name="object 20">
              <a:extLst>
                <a:ext uri="{FF2B5EF4-FFF2-40B4-BE49-F238E27FC236}">
                  <a16:creationId xmlns:a16="http://schemas.microsoft.com/office/drawing/2014/main" id="{9136A78B-E9D6-F948-BB60-A4708C6DBC20}"/>
                </a:ext>
              </a:extLst>
            </p:cNvPr>
            <p:cNvPicPr/>
            <p:nvPr/>
          </p:nvPicPr>
          <p:blipFill>
            <a:blip r:embed="rId6" cstate="hqprint">
              <a:extLst>
                <a:ext uri="{28A0092B-C50C-407E-A947-70E740481C1C}">
                  <a14:useLocalDpi xmlns:a14="http://schemas.microsoft.com/office/drawing/2010/main"/>
                </a:ext>
              </a:extLst>
            </a:blip>
            <a:stretch>
              <a:fillRect/>
            </a:stretch>
          </p:blipFill>
          <p:spPr>
            <a:xfrm>
              <a:off x="13407133" y="4450496"/>
              <a:ext cx="342043" cy="220625"/>
            </a:xfrm>
            <a:prstGeom prst="rect">
              <a:avLst/>
            </a:prstGeom>
          </p:spPr>
        </p:pic>
        <p:pic>
          <p:nvPicPr>
            <p:cNvPr id="103" name="object 21">
              <a:extLst>
                <a:ext uri="{FF2B5EF4-FFF2-40B4-BE49-F238E27FC236}">
                  <a16:creationId xmlns:a16="http://schemas.microsoft.com/office/drawing/2014/main" id="{A8635CCD-5537-5D3C-7472-EDA20752E47F}"/>
                </a:ext>
              </a:extLst>
            </p:cNvPr>
            <p:cNvPicPr/>
            <p:nvPr/>
          </p:nvPicPr>
          <p:blipFill>
            <a:blip r:embed="rId7" cstate="hqprint">
              <a:extLst>
                <a:ext uri="{28A0092B-C50C-407E-A947-70E740481C1C}">
                  <a14:useLocalDpi xmlns:a14="http://schemas.microsoft.com/office/drawing/2010/main"/>
                </a:ext>
              </a:extLst>
            </a:blip>
            <a:stretch>
              <a:fillRect/>
            </a:stretch>
          </p:blipFill>
          <p:spPr>
            <a:xfrm>
              <a:off x="11465184" y="4443934"/>
              <a:ext cx="293069" cy="205460"/>
            </a:xfrm>
            <a:prstGeom prst="rect">
              <a:avLst/>
            </a:prstGeom>
          </p:spPr>
        </p:pic>
        <p:grpSp>
          <p:nvGrpSpPr>
            <p:cNvPr id="104" name="object 22">
              <a:extLst>
                <a:ext uri="{FF2B5EF4-FFF2-40B4-BE49-F238E27FC236}">
                  <a16:creationId xmlns:a16="http://schemas.microsoft.com/office/drawing/2014/main" id="{7C1290F7-CFEF-02A1-5797-260982B6AD66}"/>
                </a:ext>
              </a:extLst>
            </p:cNvPr>
            <p:cNvGrpSpPr/>
            <p:nvPr/>
          </p:nvGrpSpPr>
          <p:grpSpPr>
            <a:xfrm>
              <a:off x="8674841" y="1115788"/>
              <a:ext cx="1753376" cy="3369136"/>
              <a:chOff x="1492021" y="3582027"/>
              <a:chExt cx="1461147" cy="2807609"/>
            </a:xfrm>
          </p:grpSpPr>
          <p:pic>
            <p:nvPicPr>
              <p:cNvPr id="105" name="object 23">
                <a:extLst>
                  <a:ext uri="{FF2B5EF4-FFF2-40B4-BE49-F238E27FC236}">
                    <a16:creationId xmlns:a16="http://schemas.microsoft.com/office/drawing/2014/main" id="{D8ECA1F7-ABE8-A3F1-0DAF-14727F5CFA6E}"/>
                  </a:ext>
                </a:extLst>
              </p:cNvPr>
              <p:cNvPicPr/>
              <p:nvPr/>
            </p:nvPicPr>
            <p:blipFill>
              <a:blip r:embed="rId8" cstate="hqprint">
                <a:extLst>
                  <a:ext uri="{28A0092B-C50C-407E-A947-70E740481C1C}">
                    <a14:useLocalDpi xmlns:a14="http://schemas.microsoft.com/office/drawing/2010/main"/>
                  </a:ext>
                </a:extLst>
              </a:blip>
              <a:stretch>
                <a:fillRect/>
              </a:stretch>
            </p:blipFill>
            <p:spPr>
              <a:xfrm>
                <a:off x="1492021" y="3728032"/>
                <a:ext cx="1461147" cy="2661604"/>
              </a:xfrm>
              <a:prstGeom prst="rect">
                <a:avLst/>
              </a:prstGeom>
            </p:spPr>
          </p:pic>
          <p:sp>
            <p:nvSpPr>
              <p:cNvPr id="106" name="object 24">
                <a:extLst>
                  <a:ext uri="{FF2B5EF4-FFF2-40B4-BE49-F238E27FC236}">
                    <a16:creationId xmlns:a16="http://schemas.microsoft.com/office/drawing/2014/main" id="{00ACF163-3EBC-B497-6310-DB264125E0EC}"/>
                  </a:ext>
                </a:extLst>
              </p:cNvPr>
              <p:cNvSpPr/>
              <p:nvPr/>
            </p:nvSpPr>
            <p:spPr>
              <a:xfrm>
                <a:off x="1629899" y="3592836"/>
                <a:ext cx="1216025" cy="199390"/>
              </a:xfrm>
              <a:custGeom>
                <a:avLst/>
                <a:gdLst/>
                <a:ahLst/>
                <a:cxnLst/>
                <a:rect l="l" t="t" r="r" b="b"/>
                <a:pathLst>
                  <a:path w="1216025" h="199389">
                    <a:moveTo>
                      <a:pt x="1116273" y="199021"/>
                    </a:moveTo>
                    <a:lnTo>
                      <a:pt x="99510" y="199021"/>
                    </a:lnTo>
                    <a:lnTo>
                      <a:pt x="60776" y="191201"/>
                    </a:lnTo>
                    <a:lnTo>
                      <a:pt x="29146" y="169875"/>
                    </a:lnTo>
                    <a:lnTo>
                      <a:pt x="7820" y="138244"/>
                    </a:lnTo>
                    <a:lnTo>
                      <a:pt x="0" y="99510"/>
                    </a:lnTo>
                    <a:lnTo>
                      <a:pt x="7820" y="60776"/>
                    </a:lnTo>
                    <a:lnTo>
                      <a:pt x="29146" y="29145"/>
                    </a:lnTo>
                    <a:lnTo>
                      <a:pt x="60776" y="7820"/>
                    </a:lnTo>
                    <a:lnTo>
                      <a:pt x="99510" y="0"/>
                    </a:lnTo>
                    <a:lnTo>
                      <a:pt x="1116273" y="0"/>
                    </a:lnTo>
                    <a:lnTo>
                      <a:pt x="1154354" y="7574"/>
                    </a:lnTo>
                    <a:lnTo>
                      <a:pt x="1186638" y="29146"/>
                    </a:lnTo>
                    <a:lnTo>
                      <a:pt x="1208209" y="61429"/>
                    </a:lnTo>
                    <a:lnTo>
                      <a:pt x="1215784" y="99510"/>
                    </a:lnTo>
                    <a:lnTo>
                      <a:pt x="1207964" y="138244"/>
                    </a:lnTo>
                    <a:lnTo>
                      <a:pt x="1186638" y="169875"/>
                    </a:lnTo>
                    <a:lnTo>
                      <a:pt x="1155008" y="191201"/>
                    </a:lnTo>
                    <a:lnTo>
                      <a:pt x="1116273" y="199021"/>
                    </a:lnTo>
                    <a:close/>
                  </a:path>
                </a:pathLst>
              </a:custGeom>
              <a:solidFill>
                <a:srgbClr val="FFFFFF"/>
              </a:solidFill>
            </p:spPr>
            <p:txBody>
              <a:bodyPr wrap="square" lIns="0" tIns="0" rIns="0" bIns="0" rtlCol="0"/>
              <a:lstStyle/>
              <a:p>
                <a:endParaRPr sz="2592"/>
              </a:p>
            </p:txBody>
          </p:sp>
          <p:sp>
            <p:nvSpPr>
              <p:cNvPr id="107" name="object 25">
                <a:extLst>
                  <a:ext uri="{FF2B5EF4-FFF2-40B4-BE49-F238E27FC236}">
                    <a16:creationId xmlns:a16="http://schemas.microsoft.com/office/drawing/2014/main" id="{EC1E8E14-2F80-0627-0124-D2F2FC44FB20}"/>
                  </a:ext>
                </a:extLst>
              </p:cNvPr>
              <p:cNvSpPr/>
              <p:nvPr/>
            </p:nvSpPr>
            <p:spPr>
              <a:xfrm>
                <a:off x="1629899" y="3582027"/>
                <a:ext cx="1216025" cy="199390"/>
              </a:xfrm>
              <a:custGeom>
                <a:avLst/>
                <a:gdLst/>
                <a:ahLst/>
                <a:cxnLst/>
                <a:rect l="l" t="t" r="r" b="b"/>
                <a:pathLst>
                  <a:path w="1216025" h="199389">
                    <a:moveTo>
                      <a:pt x="0" y="99510"/>
                    </a:moveTo>
                    <a:lnTo>
                      <a:pt x="7820" y="60776"/>
                    </a:lnTo>
                    <a:lnTo>
                      <a:pt x="29146" y="29146"/>
                    </a:lnTo>
                    <a:lnTo>
                      <a:pt x="60776" y="7820"/>
                    </a:lnTo>
                    <a:lnTo>
                      <a:pt x="99510" y="0"/>
                    </a:lnTo>
                    <a:lnTo>
                      <a:pt x="1116273" y="0"/>
                    </a:lnTo>
                    <a:lnTo>
                      <a:pt x="1154354" y="7574"/>
                    </a:lnTo>
                    <a:lnTo>
                      <a:pt x="1186638" y="29145"/>
                    </a:lnTo>
                    <a:lnTo>
                      <a:pt x="1208209" y="61429"/>
                    </a:lnTo>
                    <a:lnTo>
                      <a:pt x="1215784" y="99510"/>
                    </a:lnTo>
                    <a:lnTo>
                      <a:pt x="1207964" y="138244"/>
                    </a:lnTo>
                    <a:lnTo>
                      <a:pt x="1186638" y="169875"/>
                    </a:lnTo>
                    <a:lnTo>
                      <a:pt x="1155008" y="191201"/>
                    </a:lnTo>
                    <a:lnTo>
                      <a:pt x="1116273" y="199021"/>
                    </a:lnTo>
                    <a:lnTo>
                      <a:pt x="99510" y="199021"/>
                    </a:lnTo>
                    <a:lnTo>
                      <a:pt x="60776" y="191201"/>
                    </a:lnTo>
                    <a:lnTo>
                      <a:pt x="29146" y="169875"/>
                    </a:lnTo>
                    <a:lnTo>
                      <a:pt x="7820" y="138244"/>
                    </a:lnTo>
                    <a:lnTo>
                      <a:pt x="0" y="99510"/>
                    </a:lnTo>
                    <a:close/>
                  </a:path>
                </a:pathLst>
              </a:custGeom>
              <a:ln w="9524">
                <a:solidFill>
                  <a:srgbClr val="BDC1C6"/>
                </a:solidFill>
              </a:ln>
            </p:spPr>
            <p:txBody>
              <a:bodyPr wrap="square" lIns="0" tIns="0" rIns="0" bIns="0" rtlCol="0"/>
              <a:lstStyle/>
              <a:p>
                <a:endParaRPr sz="2592"/>
              </a:p>
            </p:txBody>
          </p:sp>
        </p:grpSp>
        <p:grpSp>
          <p:nvGrpSpPr>
            <p:cNvPr id="108" name="object 26">
              <a:extLst>
                <a:ext uri="{FF2B5EF4-FFF2-40B4-BE49-F238E27FC236}">
                  <a16:creationId xmlns:a16="http://schemas.microsoft.com/office/drawing/2014/main" id="{E123FC77-FCD0-6F76-44BF-037C6B057E39}"/>
                </a:ext>
              </a:extLst>
            </p:cNvPr>
            <p:cNvGrpSpPr/>
            <p:nvPr/>
          </p:nvGrpSpPr>
          <p:grpSpPr>
            <a:xfrm>
              <a:off x="10671145" y="950087"/>
              <a:ext cx="1753376" cy="3534886"/>
              <a:chOff x="3155608" y="3443944"/>
              <a:chExt cx="1461147" cy="2945734"/>
            </a:xfrm>
          </p:grpSpPr>
          <p:pic>
            <p:nvPicPr>
              <p:cNvPr id="109" name="object 27">
                <a:extLst>
                  <a:ext uri="{FF2B5EF4-FFF2-40B4-BE49-F238E27FC236}">
                    <a16:creationId xmlns:a16="http://schemas.microsoft.com/office/drawing/2014/main" id="{6B53C5CA-B3C3-D673-5699-CB3F1C92C45C}"/>
                  </a:ext>
                </a:extLst>
              </p:cNvPr>
              <p:cNvPicPr/>
              <p:nvPr/>
            </p:nvPicPr>
            <p:blipFill>
              <a:blip r:embed="rId9" cstate="hqprint">
                <a:extLst>
                  <a:ext uri="{28A0092B-C50C-407E-A947-70E740481C1C}">
                    <a14:useLocalDpi xmlns:a14="http://schemas.microsoft.com/office/drawing/2010/main"/>
                  </a:ext>
                </a:extLst>
              </a:blip>
              <a:stretch>
                <a:fillRect/>
              </a:stretch>
            </p:blipFill>
            <p:spPr>
              <a:xfrm>
                <a:off x="3155608" y="3727994"/>
                <a:ext cx="1461147" cy="2661684"/>
              </a:xfrm>
              <a:prstGeom prst="rect">
                <a:avLst/>
              </a:prstGeom>
            </p:spPr>
          </p:pic>
          <p:sp>
            <p:nvSpPr>
              <p:cNvPr id="110" name="object 28">
                <a:extLst>
                  <a:ext uri="{FF2B5EF4-FFF2-40B4-BE49-F238E27FC236}">
                    <a16:creationId xmlns:a16="http://schemas.microsoft.com/office/drawing/2014/main" id="{CF5DEA9C-0A2F-9F89-A965-70BE1E515687}"/>
                  </a:ext>
                </a:extLst>
              </p:cNvPr>
              <p:cNvSpPr/>
              <p:nvPr/>
            </p:nvSpPr>
            <p:spPr>
              <a:xfrm>
                <a:off x="3262405" y="3443944"/>
                <a:ext cx="1216025" cy="199390"/>
              </a:xfrm>
              <a:custGeom>
                <a:avLst/>
                <a:gdLst/>
                <a:ahLst/>
                <a:cxnLst/>
                <a:rect l="l" t="t" r="r" b="b"/>
                <a:pathLst>
                  <a:path w="1216025" h="199389">
                    <a:moveTo>
                      <a:pt x="1116273" y="199021"/>
                    </a:moveTo>
                    <a:lnTo>
                      <a:pt x="99510" y="199021"/>
                    </a:lnTo>
                    <a:lnTo>
                      <a:pt x="60776" y="191201"/>
                    </a:lnTo>
                    <a:lnTo>
                      <a:pt x="29146" y="169875"/>
                    </a:lnTo>
                    <a:lnTo>
                      <a:pt x="7820" y="138244"/>
                    </a:lnTo>
                    <a:lnTo>
                      <a:pt x="0" y="99510"/>
                    </a:lnTo>
                    <a:lnTo>
                      <a:pt x="7820" y="60776"/>
                    </a:lnTo>
                    <a:lnTo>
                      <a:pt x="29146" y="29145"/>
                    </a:lnTo>
                    <a:lnTo>
                      <a:pt x="60776" y="7820"/>
                    </a:lnTo>
                    <a:lnTo>
                      <a:pt x="99510" y="0"/>
                    </a:lnTo>
                    <a:lnTo>
                      <a:pt x="1116273" y="0"/>
                    </a:lnTo>
                    <a:lnTo>
                      <a:pt x="1154354" y="7574"/>
                    </a:lnTo>
                    <a:lnTo>
                      <a:pt x="1186638" y="29146"/>
                    </a:lnTo>
                    <a:lnTo>
                      <a:pt x="1208209" y="61429"/>
                    </a:lnTo>
                    <a:lnTo>
                      <a:pt x="1215784" y="99510"/>
                    </a:lnTo>
                    <a:lnTo>
                      <a:pt x="1207964" y="138244"/>
                    </a:lnTo>
                    <a:lnTo>
                      <a:pt x="1186638" y="169875"/>
                    </a:lnTo>
                    <a:lnTo>
                      <a:pt x="1155008" y="191201"/>
                    </a:lnTo>
                    <a:lnTo>
                      <a:pt x="1116273" y="199021"/>
                    </a:lnTo>
                    <a:close/>
                  </a:path>
                </a:pathLst>
              </a:custGeom>
              <a:solidFill>
                <a:srgbClr val="FFFFFF"/>
              </a:solidFill>
            </p:spPr>
            <p:txBody>
              <a:bodyPr wrap="square" lIns="0" tIns="0" rIns="0" bIns="0" rtlCol="0"/>
              <a:lstStyle/>
              <a:p>
                <a:endParaRPr sz="2592"/>
              </a:p>
            </p:txBody>
          </p:sp>
          <p:sp>
            <p:nvSpPr>
              <p:cNvPr id="111" name="object 29">
                <a:extLst>
                  <a:ext uri="{FF2B5EF4-FFF2-40B4-BE49-F238E27FC236}">
                    <a16:creationId xmlns:a16="http://schemas.microsoft.com/office/drawing/2014/main" id="{CB525BB4-E703-44F2-C231-52892ED72A7A}"/>
                  </a:ext>
                </a:extLst>
              </p:cNvPr>
              <p:cNvSpPr/>
              <p:nvPr/>
            </p:nvSpPr>
            <p:spPr>
              <a:xfrm>
                <a:off x="3262405" y="3592838"/>
                <a:ext cx="1216025" cy="199390"/>
              </a:xfrm>
              <a:custGeom>
                <a:avLst/>
                <a:gdLst/>
                <a:ahLst/>
                <a:cxnLst/>
                <a:rect l="l" t="t" r="r" b="b"/>
                <a:pathLst>
                  <a:path w="1216025" h="199389">
                    <a:moveTo>
                      <a:pt x="0" y="99510"/>
                    </a:moveTo>
                    <a:lnTo>
                      <a:pt x="7820" y="60776"/>
                    </a:lnTo>
                    <a:lnTo>
                      <a:pt x="29146" y="29146"/>
                    </a:lnTo>
                    <a:lnTo>
                      <a:pt x="60776" y="7820"/>
                    </a:lnTo>
                    <a:lnTo>
                      <a:pt x="99510" y="0"/>
                    </a:lnTo>
                    <a:lnTo>
                      <a:pt x="1116273" y="0"/>
                    </a:lnTo>
                    <a:lnTo>
                      <a:pt x="1154354" y="7574"/>
                    </a:lnTo>
                    <a:lnTo>
                      <a:pt x="1186638" y="29145"/>
                    </a:lnTo>
                    <a:lnTo>
                      <a:pt x="1208209" y="61429"/>
                    </a:lnTo>
                    <a:lnTo>
                      <a:pt x="1215784" y="99510"/>
                    </a:lnTo>
                    <a:lnTo>
                      <a:pt x="1207964" y="138244"/>
                    </a:lnTo>
                    <a:lnTo>
                      <a:pt x="1186638" y="169875"/>
                    </a:lnTo>
                    <a:lnTo>
                      <a:pt x="1155008" y="191201"/>
                    </a:lnTo>
                    <a:lnTo>
                      <a:pt x="1116273" y="199021"/>
                    </a:lnTo>
                    <a:lnTo>
                      <a:pt x="99510" y="199021"/>
                    </a:lnTo>
                    <a:lnTo>
                      <a:pt x="60776" y="191201"/>
                    </a:lnTo>
                    <a:lnTo>
                      <a:pt x="29146" y="169875"/>
                    </a:lnTo>
                    <a:lnTo>
                      <a:pt x="7820" y="138244"/>
                    </a:lnTo>
                    <a:lnTo>
                      <a:pt x="0" y="99510"/>
                    </a:lnTo>
                    <a:close/>
                  </a:path>
                </a:pathLst>
              </a:custGeom>
              <a:ln w="9524">
                <a:solidFill>
                  <a:srgbClr val="BDC1C6"/>
                </a:solidFill>
              </a:ln>
            </p:spPr>
            <p:txBody>
              <a:bodyPr wrap="square" lIns="0" tIns="0" rIns="0" bIns="0" rtlCol="0"/>
              <a:lstStyle/>
              <a:p>
                <a:endParaRPr sz="2592"/>
              </a:p>
            </p:txBody>
          </p:sp>
        </p:grpSp>
        <p:grpSp>
          <p:nvGrpSpPr>
            <p:cNvPr id="112" name="object 30">
              <a:extLst>
                <a:ext uri="{FF2B5EF4-FFF2-40B4-BE49-F238E27FC236}">
                  <a16:creationId xmlns:a16="http://schemas.microsoft.com/office/drawing/2014/main" id="{38DF0F29-3E7C-0CF7-598D-5073FB07525D}"/>
                </a:ext>
              </a:extLst>
            </p:cNvPr>
            <p:cNvGrpSpPr/>
            <p:nvPr/>
          </p:nvGrpSpPr>
          <p:grpSpPr>
            <a:xfrm>
              <a:off x="12667420" y="950088"/>
              <a:ext cx="1753369" cy="3534886"/>
              <a:chOff x="4819170" y="3443944"/>
              <a:chExt cx="1461141" cy="2945734"/>
            </a:xfrm>
          </p:grpSpPr>
          <p:pic>
            <p:nvPicPr>
              <p:cNvPr id="113" name="object 31">
                <a:extLst>
                  <a:ext uri="{FF2B5EF4-FFF2-40B4-BE49-F238E27FC236}">
                    <a16:creationId xmlns:a16="http://schemas.microsoft.com/office/drawing/2014/main" id="{45BF8E83-4310-920A-3012-E803932DC1D6}"/>
                  </a:ext>
                </a:extLst>
              </p:cNvPr>
              <p:cNvPicPr/>
              <p:nvPr/>
            </p:nvPicPr>
            <p:blipFill>
              <a:blip r:embed="rId10" cstate="hqprint">
                <a:extLst>
                  <a:ext uri="{28A0092B-C50C-407E-A947-70E740481C1C}">
                    <a14:useLocalDpi xmlns:a14="http://schemas.microsoft.com/office/drawing/2010/main"/>
                  </a:ext>
                </a:extLst>
              </a:blip>
              <a:stretch>
                <a:fillRect/>
              </a:stretch>
            </p:blipFill>
            <p:spPr>
              <a:xfrm>
                <a:off x="4819170" y="3727994"/>
                <a:ext cx="1461141" cy="2661684"/>
              </a:xfrm>
              <a:prstGeom prst="rect">
                <a:avLst/>
              </a:prstGeom>
            </p:spPr>
          </p:pic>
          <p:sp>
            <p:nvSpPr>
              <p:cNvPr id="114" name="object 32">
                <a:extLst>
                  <a:ext uri="{FF2B5EF4-FFF2-40B4-BE49-F238E27FC236}">
                    <a16:creationId xmlns:a16="http://schemas.microsoft.com/office/drawing/2014/main" id="{8D7436E6-F7FD-795C-35EF-57C33BD6274B}"/>
                  </a:ext>
                </a:extLst>
              </p:cNvPr>
              <p:cNvSpPr/>
              <p:nvPr/>
            </p:nvSpPr>
            <p:spPr>
              <a:xfrm>
                <a:off x="4918047" y="3443944"/>
                <a:ext cx="1216025" cy="199390"/>
              </a:xfrm>
              <a:custGeom>
                <a:avLst/>
                <a:gdLst/>
                <a:ahLst/>
                <a:cxnLst/>
                <a:rect l="l" t="t" r="r" b="b"/>
                <a:pathLst>
                  <a:path w="1216025" h="199389">
                    <a:moveTo>
                      <a:pt x="1116273" y="199021"/>
                    </a:moveTo>
                    <a:lnTo>
                      <a:pt x="99510" y="199021"/>
                    </a:lnTo>
                    <a:lnTo>
                      <a:pt x="60776" y="191201"/>
                    </a:lnTo>
                    <a:lnTo>
                      <a:pt x="29145" y="169875"/>
                    </a:lnTo>
                    <a:lnTo>
                      <a:pt x="7820" y="138244"/>
                    </a:lnTo>
                    <a:lnTo>
                      <a:pt x="0" y="99510"/>
                    </a:lnTo>
                    <a:lnTo>
                      <a:pt x="7820" y="60776"/>
                    </a:lnTo>
                    <a:lnTo>
                      <a:pt x="29146" y="29145"/>
                    </a:lnTo>
                    <a:lnTo>
                      <a:pt x="60776" y="7820"/>
                    </a:lnTo>
                    <a:lnTo>
                      <a:pt x="99510" y="0"/>
                    </a:lnTo>
                    <a:lnTo>
                      <a:pt x="1116273" y="0"/>
                    </a:lnTo>
                    <a:lnTo>
                      <a:pt x="1154354" y="7574"/>
                    </a:lnTo>
                    <a:lnTo>
                      <a:pt x="1186638" y="29146"/>
                    </a:lnTo>
                    <a:lnTo>
                      <a:pt x="1208209" y="61429"/>
                    </a:lnTo>
                    <a:lnTo>
                      <a:pt x="1215784" y="99510"/>
                    </a:lnTo>
                    <a:lnTo>
                      <a:pt x="1207964" y="138244"/>
                    </a:lnTo>
                    <a:lnTo>
                      <a:pt x="1186638" y="169875"/>
                    </a:lnTo>
                    <a:lnTo>
                      <a:pt x="1155007" y="191201"/>
                    </a:lnTo>
                    <a:lnTo>
                      <a:pt x="1116273" y="199021"/>
                    </a:lnTo>
                    <a:close/>
                  </a:path>
                </a:pathLst>
              </a:custGeom>
              <a:solidFill>
                <a:srgbClr val="FFFFFF"/>
              </a:solidFill>
            </p:spPr>
            <p:txBody>
              <a:bodyPr wrap="square" lIns="0" tIns="0" rIns="0" bIns="0" rtlCol="0"/>
              <a:lstStyle/>
              <a:p>
                <a:endParaRPr sz="2592"/>
              </a:p>
            </p:txBody>
          </p:sp>
          <p:sp>
            <p:nvSpPr>
              <p:cNvPr id="115" name="object 33">
                <a:extLst>
                  <a:ext uri="{FF2B5EF4-FFF2-40B4-BE49-F238E27FC236}">
                    <a16:creationId xmlns:a16="http://schemas.microsoft.com/office/drawing/2014/main" id="{AF3B1FA6-B101-F10D-A783-53EF5334AAFE}"/>
                  </a:ext>
                </a:extLst>
              </p:cNvPr>
              <p:cNvSpPr/>
              <p:nvPr/>
            </p:nvSpPr>
            <p:spPr>
              <a:xfrm>
                <a:off x="4918047" y="3609689"/>
                <a:ext cx="1216025" cy="199390"/>
              </a:xfrm>
              <a:custGeom>
                <a:avLst/>
                <a:gdLst/>
                <a:ahLst/>
                <a:cxnLst/>
                <a:rect l="l" t="t" r="r" b="b"/>
                <a:pathLst>
                  <a:path w="1216025" h="199389">
                    <a:moveTo>
                      <a:pt x="0" y="99510"/>
                    </a:moveTo>
                    <a:lnTo>
                      <a:pt x="7820" y="60776"/>
                    </a:lnTo>
                    <a:lnTo>
                      <a:pt x="29145" y="29146"/>
                    </a:lnTo>
                    <a:lnTo>
                      <a:pt x="60776" y="7820"/>
                    </a:lnTo>
                    <a:lnTo>
                      <a:pt x="99510" y="0"/>
                    </a:lnTo>
                    <a:lnTo>
                      <a:pt x="1116273" y="0"/>
                    </a:lnTo>
                    <a:lnTo>
                      <a:pt x="1154354" y="7574"/>
                    </a:lnTo>
                    <a:lnTo>
                      <a:pt x="1186638" y="29145"/>
                    </a:lnTo>
                    <a:lnTo>
                      <a:pt x="1208209" y="61429"/>
                    </a:lnTo>
                    <a:lnTo>
                      <a:pt x="1215784" y="99510"/>
                    </a:lnTo>
                    <a:lnTo>
                      <a:pt x="1207964" y="138244"/>
                    </a:lnTo>
                    <a:lnTo>
                      <a:pt x="1186638" y="169875"/>
                    </a:lnTo>
                    <a:lnTo>
                      <a:pt x="1155007" y="191201"/>
                    </a:lnTo>
                    <a:lnTo>
                      <a:pt x="1116273" y="199021"/>
                    </a:lnTo>
                    <a:lnTo>
                      <a:pt x="99510" y="199021"/>
                    </a:lnTo>
                    <a:lnTo>
                      <a:pt x="60776" y="191201"/>
                    </a:lnTo>
                    <a:lnTo>
                      <a:pt x="29145" y="169875"/>
                    </a:lnTo>
                    <a:lnTo>
                      <a:pt x="7820" y="138244"/>
                    </a:lnTo>
                    <a:lnTo>
                      <a:pt x="0" y="99510"/>
                    </a:lnTo>
                    <a:close/>
                  </a:path>
                </a:pathLst>
              </a:custGeom>
              <a:ln w="9524">
                <a:solidFill>
                  <a:srgbClr val="BDC1C6"/>
                </a:solidFill>
              </a:ln>
            </p:spPr>
            <p:txBody>
              <a:bodyPr wrap="square" lIns="0" tIns="0" rIns="0" bIns="0" rtlCol="0"/>
              <a:lstStyle/>
              <a:p>
                <a:endParaRPr sz="2592"/>
              </a:p>
            </p:txBody>
          </p:sp>
        </p:grpSp>
        <p:sp>
          <p:nvSpPr>
            <p:cNvPr id="116" name="object 34">
              <a:extLst>
                <a:ext uri="{FF2B5EF4-FFF2-40B4-BE49-F238E27FC236}">
                  <a16:creationId xmlns:a16="http://schemas.microsoft.com/office/drawing/2014/main" id="{DCCBA3B4-7B59-47F7-BB4F-83BCCC10C9ED}"/>
                </a:ext>
              </a:extLst>
            </p:cNvPr>
            <p:cNvSpPr txBox="1"/>
            <p:nvPr/>
          </p:nvSpPr>
          <p:spPr>
            <a:xfrm>
              <a:off x="9317181" y="1135395"/>
              <a:ext cx="505968" cy="200055"/>
            </a:xfrm>
            <a:prstGeom prst="rect">
              <a:avLst/>
            </a:prstGeom>
          </p:spPr>
          <p:txBody>
            <a:bodyPr vert="horz" wrap="square" lIns="0" tIns="15240" rIns="0" bIns="0" rtlCol="0">
              <a:spAutoFit/>
            </a:bodyPr>
            <a:lstStyle/>
            <a:p>
              <a:pPr marL="15240">
                <a:spcBef>
                  <a:spcPts val="120"/>
                </a:spcBef>
              </a:pPr>
              <a:r>
                <a:rPr sz="1200" spc="60" dirty="0">
                  <a:solidFill>
                    <a:srgbClr val="3C4043"/>
                  </a:solidFill>
                  <a:latin typeface="Calibri"/>
                  <a:cs typeface="Calibri"/>
                </a:rPr>
                <a:t>Search</a:t>
              </a:r>
              <a:endParaRPr sz="1200" dirty="0">
                <a:latin typeface="Calibri"/>
                <a:cs typeface="Calibri"/>
              </a:endParaRPr>
            </a:p>
          </p:txBody>
        </p:sp>
        <p:sp>
          <p:nvSpPr>
            <p:cNvPr id="117" name="object 35">
              <a:extLst>
                <a:ext uri="{FF2B5EF4-FFF2-40B4-BE49-F238E27FC236}">
                  <a16:creationId xmlns:a16="http://schemas.microsoft.com/office/drawing/2014/main" id="{FB9A5723-FFED-EC29-A83B-0305C35B3618}"/>
                </a:ext>
              </a:extLst>
            </p:cNvPr>
            <p:cNvSpPr txBox="1"/>
            <p:nvPr/>
          </p:nvSpPr>
          <p:spPr>
            <a:xfrm>
              <a:off x="11267658" y="1135395"/>
              <a:ext cx="523494" cy="200055"/>
            </a:xfrm>
            <a:prstGeom prst="rect">
              <a:avLst/>
            </a:prstGeom>
          </p:spPr>
          <p:txBody>
            <a:bodyPr vert="horz" wrap="square" lIns="0" tIns="15240" rIns="0" bIns="0" rtlCol="0">
              <a:spAutoFit/>
            </a:bodyPr>
            <a:lstStyle/>
            <a:p>
              <a:pPr marL="15240">
                <a:spcBef>
                  <a:spcPts val="120"/>
                </a:spcBef>
              </a:pPr>
              <a:r>
                <a:rPr sz="1200" spc="-12">
                  <a:solidFill>
                    <a:srgbClr val="3C4043"/>
                  </a:solidFill>
                  <a:latin typeface="Calibri"/>
                  <a:cs typeface="Calibri"/>
                </a:rPr>
                <a:t>Display</a:t>
              </a:r>
              <a:endParaRPr sz="1200">
                <a:latin typeface="Calibri"/>
                <a:cs typeface="Calibri"/>
              </a:endParaRPr>
            </a:p>
          </p:txBody>
        </p:sp>
        <p:sp>
          <p:nvSpPr>
            <p:cNvPr id="118" name="object 36">
              <a:extLst>
                <a:ext uri="{FF2B5EF4-FFF2-40B4-BE49-F238E27FC236}">
                  <a16:creationId xmlns:a16="http://schemas.microsoft.com/office/drawing/2014/main" id="{DF6DE846-F130-7E01-0AFA-438B99956149}"/>
                </a:ext>
              </a:extLst>
            </p:cNvPr>
            <p:cNvSpPr txBox="1"/>
            <p:nvPr/>
          </p:nvSpPr>
          <p:spPr>
            <a:xfrm>
              <a:off x="13198214" y="1135395"/>
              <a:ext cx="635508" cy="200055"/>
            </a:xfrm>
            <a:prstGeom prst="rect">
              <a:avLst/>
            </a:prstGeom>
          </p:spPr>
          <p:txBody>
            <a:bodyPr vert="horz" wrap="square" lIns="0" tIns="15240" rIns="0" bIns="0" rtlCol="0">
              <a:spAutoFit/>
            </a:bodyPr>
            <a:lstStyle/>
            <a:p>
              <a:pPr marL="15240">
                <a:spcBef>
                  <a:spcPts val="120"/>
                </a:spcBef>
              </a:pPr>
              <a:r>
                <a:rPr sz="1200" spc="54" dirty="0">
                  <a:solidFill>
                    <a:srgbClr val="3C4043"/>
                  </a:solidFill>
                  <a:latin typeface="Calibri"/>
                  <a:cs typeface="Calibri"/>
                </a:rPr>
                <a:t>Discover</a:t>
              </a:r>
              <a:endParaRPr sz="1200" dirty="0">
                <a:latin typeface="Calibri"/>
                <a:cs typeface="Calibri"/>
              </a:endParaRPr>
            </a:p>
          </p:txBody>
        </p:sp>
        <p:pic>
          <p:nvPicPr>
            <p:cNvPr id="119" name="object 37">
              <a:extLst>
                <a:ext uri="{FF2B5EF4-FFF2-40B4-BE49-F238E27FC236}">
                  <a16:creationId xmlns:a16="http://schemas.microsoft.com/office/drawing/2014/main" id="{820BB445-DA0C-2088-6120-AA3BFA059458}"/>
                </a:ext>
              </a:extLst>
            </p:cNvPr>
            <p:cNvPicPr/>
            <p:nvPr/>
          </p:nvPicPr>
          <p:blipFill>
            <a:blip r:embed="rId11" cstate="hqprint">
              <a:extLst>
                <a:ext uri="{28A0092B-C50C-407E-A947-70E740481C1C}">
                  <a14:useLocalDpi xmlns:a14="http://schemas.microsoft.com/office/drawing/2010/main"/>
                </a:ext>
              </a:extLst>
            </a:blip>
            <a:stretch>
              <a:fillRect/>
            </a:stretch>
          </p:blipFill>
          <p:spPr>
            <a:xfrm>
              <a:off x="13413401" y="857923"/>
              <a:ext cx="261416" cy="239336"/>
            </a:xfrm>
            <a:prstGeom prst="rect">
              <a:avLst/>
            </a:prstGeom>
          </p:spPr>
        </p:pic>
        <p:grpSp>
          <p:nvGrpSpPr>
            <p:cNvPr id="120" name="object 38">
              <a:extLst>
                <a:ext uri="{FF2B5EF4-FFF2-40B4-BE49-F238E27FC236}">
                  <a16:creationId xmlns:a16="http://schemas.microsoft.com/office/drawing/2014/main" id="{3DD349E0-B920-85F6-2DBA-6ADBEAAC2457}"/>
                </a:ext>
              </a:extLst>
            </p:cNvPr>
            <p:cNvGrpSpPr/>
            <p:nvPr/>
          </p:nvGrpSpPr>
          <p:grpSpPr>
            <a:xfrm>
              <a:off x="9338190" y="770657"/>
              <a:ext cx="2340390" cy="331448"/>
              <a:chOff x="2044812" y="3294384"/>
              <a:chExt cx="1950325" cy="276204"/>
            </a:xfrm>
          </p:grpSpPr>
          <p:pic>
            <p:nvPicPr>
              <p:cNvPr id="121" name="object 39">
                <a:extLst>
                  <a:ext uri="{FF2B5EF4-FFF2-40B4-BE49-F238E27FC236}">
                    <a16:creationId xmlns:a16="http://schemas.microsoft.com/office/drawing/2014/main" id="{2E245D0A-DF64-D71F-756B-7F27279F15D8}"/>
                  </a:ext>
                </a:extLst>
              </p:cNvPr>
              <p:cNvPicPr/>
              <p:nvPr/>
            </p:nvPicPr>
            <p:blipFill>
              <a:blip r:embed="rId12" cstate="hqprint">
                <a:extLst>
                  <a:ext uri="{28A0092B-C50C-407E-A947-70E740481C1C}">
                    <a14:useLocalDpi xmlns:a14="http://schemas.microsoft.com/office/drawing/2010/main"/>
                  </a:ext>
                </a:extLst>
              </a:blip>
              <a:stretch>
                <a:fillRect/>
              </a:stretch>
            </p:blipFill>
            <p:spPr>
              <a:xfrm>
                <a:off x="2044812" y="3294384"/>
                <a:ext cx="301174" cy="276204"/>
              </a:xfrm>
              <a:prstGeom prst="rect">
                <a:avLst/>
              </a:prstGeom>
            </p:spPr>
          </p:pic>
          <p:pic>
            <p:nvPicPr>
              <p:cNvPr id="122" name="object 40">
                <a:extLst>
                  <a:ext uri="{FF2B5EF4-FFF2-40B4-BE49-F238E27FC236}">
                    <a16:creationId xmlns:a16="http://schemas.microsoft.com/office/drawing/2014/main" id="{DF0B1D06-FB58-B774-C0A6-7999EA03A8B9}"/>
                  </a:ext>
                </a:extLst>
              </p:cNvPr>
              <p:cNvPicPr/>
              <p:nvPr/>
            </p:nvPicPr>
            <p:blipFill>
              <a:blip r:embed="rId13" cstate="print"/>
              <a:stretch>
                <a:fillRect/>
              </a:stretch>
            </p:blipFill>
            <p:spPr>
              <a:xfrm>
                <a:off x="3745101" y="3340582"/>
                <a:ext cx="250036" cy="183641"/>
              </a:xfrm>
              <a:prstGeom prst="rect">
                <a:avLst/>
              </a:prstGeom>
            </p:spPr>
          </p:pic>
        </p:grpSp>
      </p:grpSp>
      <p:grpSp>
        <p:nvGrpSpPr>
          <p:cNvPr id="123" name="object 29">
            <a:extLst>
              <a:ext uri="{FF2B5EF4-FFF2-40B4-BE49-F238E27FC236}">
                <a16:creationId xmlns:a16="http://schemas.microsoft.com/office/drawing/2014/main" id="{D75319F1-4E3E-E930-A8B6-A56EC9F2AD83}"/>
              </a:ext>
            </a:extLst>
          </p:cNvPr>
          <p:cNvGrpSpPr/>
          <p:nvPr/>
        </p:nvGrpSpPr>
        <p:grpSpPr>
          <a:xfrm>
            <a:off x="6065607" y="4162742"/>
            <a:ext cx="3887461" cy="3776868"/>
            <a:chOff x="437844" y="936022"/>
            <a:chExt cx="3479924" cy="3380925"/>
          </a:xfrm>
        </p:grpSpPr>
        <p:pic>
          <p:nvPicPr>
            <p:cNvPr id="124" name="object 30">
              <a:extLst>
                <a:ext uri="{FF2B5EF4-FFF2-40B4-BE49-F238E27FC236}">
                  <a16:creationId xmlns:a16="http://schemas.microsoft.com/office/drawing/2014/main" id="{FF774EA4-3FAC-C220-2A6D-637F8CB78110}"/>
                </a:ext>
              </a:extLst>
            </p:cNvPr>
            <p:cNvPicPr/>
            <p:nvPr/>
          </p:nvPicPr>
          <p:blipFill>
            <a:blip r:embed="rId14" cstate="print"/>
            <a:stretch>
              <a:fillRect/>
            </a:stretch>
          </p:blipFill>
          <p:spPr>
            <a:xfrm>
              <a:off x="437844" y="936022"/>
              <a:ext cx="3479924" cy="3380925"/>
            </a:xfrm>
            <a:prstGeom prst="rect">
              <a:avLst/>
            </a:prstGeom>
          </p:spPr>
        </p:pic>
        <p:pic>
          <p:nvPicPr>
            <p:cNvPr id="125" name="object 31">
              <a:extLst>
                <a:ext uri="{FF2B5EF4-FFF2-40B4-BE49-F238E27FC236}">
                  <a16:creationId xmlns:a16="http://schemas.microsoft.com/office/drawing/2014/main" id="{C253F50F-5B0A-C2AF-0188-D980EFD5B333}"/>
                </a:ext>
              </a:extLst>
            </p:cNvPr>
            <p:cNvPicPr/>
            <p:nvPr/>
          </p:nvPicPr>
          <p:blipFill>
            <a:blip r:embed="rId15" cstate="print"/>
            <a:stretch>
              <a:fillRect/>
            </a:stretch>
          </p:blipFill>
          <p:spPr>
            <a:xfrm>
              <a:off x="1385925" y="3570788"/>
              <a:ext cx="345599" cy="345599"/>
            </a:xfrm>
            <a:prstGeom prst="rect">
              <a:avLst/>
            </a:prstGeom>
          </p:spPr>
        </p:pic>
      </p:grpSp>
      <p:sp>
        <p:nvSpPr>
          <p:cNvPr id="132" name="TextBox 131">
            <a:extLst>
              <a:ext uri="{FF2B5EF4-FFF2-40B4-BE49-F238E27FC236}">
                <a16:creationId xmlns:a16="http://schemas.microsoft.com/office/drawing/2014/main" id="{A242A2EE-33ED-1C5B-0BB1-AE4209845891}"/>
              </a:ext>
            </a:extLst>
          </p:cNvPr>
          <p:cNvSpPr txBox="1"/>
          <p:nvPr/>
        </p:nvSpPr>
        <p:spPr>
          <a:xfrm>
            <a:off x="730495" y="496887"/>
            <a:ext cx="7732846" cy="1323439"/>
          </a:xfrm>
          <a:prstGeom prst="rect">
            <a:avLst/>
          </a:prstGeom>
          <a:noFill/>
        </p:spPr>
        <p:txBody>
          <a:bodyPr wrap="square">
            <a:spAutoFit/>
          </a:bodyPr>
          <a:lstStyle/>
          <a:p>
            <a:r>
              <a:rPr lang="en-US" sz="4000" b="1" dirty="0">
                <a:latin typeface="Avenir Next Demi Bold" panose="020B0503020202020204" pitchFamily="34" charset="0"/>
              </a:rPr>
              <a:t>GOOGLE PERFORMANCE </a:t>
            </a:r>
            <a:br>
              <a:rPr lang="en-US" sz="4000" b="1" dirty="0">
                <a:latin typeface="Avenir Next Demi Bold" panose="020B0503020202020204" pitchFamily="34" charset="0"/>
              </a:rPr>
            </a:br>
            <a:r>
              <a:rPr lang="en-US" sz="4000" b="1" dirty="0">
                <a:latin typeface="Avenir Next Demi Bold" panose="020B0503020202020204" pitchFamily="34" charset="0"/>
              </a:rPr>
              <a:t>MAX SPARK </a:t>
            </a:r>
          </a:p>
        </p:txBody>
      </p:sp>
      <p:pic>
        <p:nvPicPr>
          <p:cNvPr id="134" name="Picture 2" descr="Logo&#10;&#10;Description automatically generated">
            <a:extLst>
              <a:ext uri="{FF2B5EF4-FFF2-40B4-BE49-F238E27FC236}">
                <a16:creationId xmlns:a16="http://schemas.microsoft.com/office/drawing/2014/main" id="{159D3DF3-6813-5BC2-14D2-2833C675FFBA}"/>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5921706" y="1544403"/>
            <a:ext cx="3135254" cy="2477758"/>
          </a:xfrm>
          <a:prstGeom prst="rect">
            <a:avLst/>
          </a:prstGeom>
        </p:spPr>
      </p:pic>
      <p:sp>
        <p:nvSpPr>
          <p:cNvPr id="144" name="TextBox 143">
            <a:extLst>
              <a:ext uri="{FF2B5EF4-FFF2-40B4-BE49-F238E27FC236}">
                <a16:creationId xmlns:a16="http://schemas.microsoft.com/office/drawing/2014/main" id="{20A4BE93-8250-9201-2E92-2E157C8C7F86}"/>
              </a:ext>
            </a:extLst>
          </p:cNvPr>
          <p:cNvSpPr txBox="1"/>
          <p:nvPr/>
        </p:nvSpPr>
        <p:spPr>
          <a:xfrm>
            <a:off x="1224303" y="2091824"/>
            <a:ext cx="5091010" cy="1341073"/>
          </a:xfrm>
          <a:prstGeom prst="rect">
            <a:avLst/>
          </a:prstGeom>
          <a:noFill/>
          <a:ln>
            <a:noFill/>
          </a:ln>
        </p:spPr>
        <p:txBody>
          <a:bodyPr wrap="square" rtlCol="0">
            <a:noAutofit/>
          </a:bodyPr>
          <a:lstStyle/>
          <a:p>
            <a:pPr>
              <a:spcBef>
                <a:spcPts val="300"/>
              </a:spcBef>
            </a:pPr>
            <a:r>
              <a:rPr lang="en-US" sz="1400" b="1" dirty="0">
                <a:latin typeface="Arial" panose="020B0604020202020204" pitchFamily="34" charset="0"/>
                <a:cs typeface="Arial" panose="020B0604020202020204" pitchFamily="34" charset="0"/>
              </a:rPr>
              <a:t>Find more converting customers</a:t>
            </a:r>
          </a:p>
          <a:p>
            <a:pPr>
              <a:spcBef>
                <a:spcPts val="300"/>
              </a:spcBef>
            </a:pPr>
            <a:r>
              <a:rPr lang="en-US" sz="1400" dirty="0">
                <a:latin typeface="Arial" panose="020B0604020202020204" pitchFamily="34" charset="0"/>
                <a:cs typeface="Arial" panose="020B0604020202020204" pitchFamily="34" charset="0"/>
              </a:rPr>
              <a:t>Access the full breadth of Google Ads inventory from a single campaign to engage customers throughout the purchase journey - and use Google’s real-time understanding of consumers to show up in the right moments.</a:t>
            </a:r>
          </a:p>
        </p:txBody>
      </p:sp>
      <p:sp>
        <p:nvSpPr>
          <p:cNvPr id="145" name="TextBox 144">
            <a:extLst>
              <a:ext uri="{FF2B5EF4-FFF2-40B4-BE49-F238E27FC236}">
                <a16:creationId xmlns:a16="http://schemas.microsoft.com/office/drawing/2014/main" id="{ED3C99EE-B774-AFCD-8677-1FF7308B227A}"/>
              </a:ext>
            </a:extLst>
          </p:cNvPr>
          <p:cNvSpPr txBox="1"/>
          <p:nvPr/>
        </p:nvSpPr>
        <p:spPr>
          <a:xfrm>
            <a:off x="1222065" y="3611448"/>
            <a:ext cx="5585744" cy="1304263"/>
          </a:xfrm>
          <a:prstGeom prst="rect">
            <a:avLst/>
          </a:prstGeom>
          <a:noFill/>
          <a:ln>
            <a:noFill/>
          </a:ln>
        </p:spPr>
        <p:txBody>
          <a:bodyPr wrap="square" rtlCol="0">
            <a:noAutofit/>
          </a:bodyPr>
          <a:lstStyle/>
          <a:p>
            <a:pPr>
              <a:spcBef>
                <a:spcPts val="300"/>
              </a:spcBef>
            </a:pPr>
            <a:r>
              <a:rPr lang="en-US" sz="1400" b="1" dirty="0">
                <a:latin typeface="Arial" panose="020B0604020202020204" pitchFamily="34" charset="0"/>
                <a:cs typeface="Arial" panose="020B0604020202020204" pitchFamily="34" charset="0"/>
              </a:rPr>
              <a:t>Drive more value from your budget</a:t>
            </a:r>
          </a:p>
          <a:p>
            <a:pPr>
              <a:spcBef>
                <a:spcPts val="300"/>
              </a:spcBef>
            </a:pPr>
            <a:r>
              <a:rPr lang="en-US" sz="1400" dirty="0">
                <a:latin typeface="Arial" panose="020B0604020202020204" pitchFamily="34" charset="0"/>
                <a:cs typeface="Arial" panose="020B0604020202020204" pitchFamily="34" charset="0"/>
              </a:rPr>
              <a:t>Your budget is optimized across channels in order to optimize for the highest value opportunities with the best of Google Ads machine learning and attribution technology, customized to your business’s marketing objectives.</a:t>
            </a:r>
          </a:p>
        </p:txBody>
      </p:sp>
      <p:sp>
        <p:nvSpPr>
          <p:cNvPr id="146" name="TextBox 145">
            <a:extLst>
              <a:ext uri="{FF2B5EF4-FFF2-40B4-BE49-F238E27FC236}">
                <a16:creationId xmlns:a16="http://schemas.microsoft.com/office/drawing/2014/main" id="{E3BAD2C5-FAB1-01CF-0F0B-F5F20EF100CA}"/>
              </a:ext>
            </a:extLst>
          </p:cNvPr>
          <p:cNvSpPr txBox="1"/>
          <p:nvPr/>
        </p:nvSpPr>
        <p:spPr>
          <a:xfrm>
            <a:off x="1220001" y="5094262"/>
            <a:ext cx="4380616" cy="1057752"/>
          </a:xfrm>
          <a:prstGeom prst="rect">
            <a:avLst/>
          </a:prstGeom>
          <a:noFill/>
          <a:ln>
            <a:noFill/>
          </a:ln>
        </p:spPr>
        <p:txBody>
          <a:bodyPr wrap="square" rtlCol="0">
            <a:noAutofit/>
          </a:bodyPr>
          <a:lstStyle/>
          <a:p>
            <a:pPr>
              <a:spcBef>
                <a:spcPts val="300"/>
              </a:spcBef>
            </a:pPr>
            <a:r>
              <a:rPr lang="en-US" sz="1400" b="1" dirty="0">
                <a:latin typeface="Arial" panose="020B0604020202020204" pitchFamily="34" charset="0"/>
                <a:cs typeface="Arial" panose="020B0604020202020204" pitchFamily="34" charset="0"/>
              </a:rPr>
              <a:t>Steer automation with inputs from Audience Signals and Value Rules</a:t>
            </a:r>
          </a:p>
          <a:p>
            <a:pPr>
              <a:spcBef>
                <a:spcPts val="300"/>
              </a:spcBef>
            </a:pPr>
            <a:r>
              <a:rPr lang="en-US" sz="1400" dirty="0">
                <a:latin typeface="Arial" panose="020B0604020202020204" pitchFamily="34" charset="0"/>
                <a:cs typeface="Arial" panose="020B0604020202020204" pitchFamily="34" charset="0"/>
              </a:rPr>
              <a:t>To accelerate the campaign ramp-up period and deliver better results faster.</a:t>
            </a:r>
          </a:p>
        </p:txBody>
      </p:sp>
      <p:sp>
        <p:nvSpPr>
          <p:cNvPr id="147" name="TextBox 146">
            <a:extLst>
              <a:ext uri="{FF2B5EF4-FFF2-40B4-BE49-F238E27FC236}">
                <a16:creationId xmlns:a16="http://schemas.microsoft.com/office/drawing/2014/main" id="{1CC45E0D-4923-AFA1-7BC0-9C4C8328051B}"/>
              </a:ext>
            </a:extLst>
          </p:cNvPr>
          <p:cNvSpPr txBox="1"/>
          <p:nvPr/>
        </p:nvSpPr>
        <p:spPr>
          <a:xfrm>
            <a:off x="1220001" y="6337293"/>
            <a:ext cx="4380615" cy="1173696"/>
          </a:xfrm>
          <a:prstGeom prst="rect">
            <a:avLst/>
          </a:prstGeom>
          <a:noFill/>
          <a:ln>
            <a:noFill/>
          </a:ln>
        </p:spPr>
        <p:txBody>
          <a:bodyPr wrap="square" rtlCol="0">
            <a:noAutofit/>
          </a:bodyPr>
          <a:lstStyle/>
          <a:p>
            <a:pPr>
              <a:spcBef>
                <a:spcPts val="300"/>
              </a:spcBef>
            </a:pPr>
            <a:r>
              <a:rPr lang="en-US" sz="1400" b="1" dirty="0">
                <a:latin typeface="Arial" panose="020B0604020202020204" pitchFamily="34" charset="0"/>
                <a:cs typeface="Arial" panose="020B0604020202020204" pitchFamily="34" charset="0"/>
              </a:rPr>
              <a:t>Get rich and transparent insights*</a:t>
            </a:r>
          </a:p>
          <a:p>
            <a:pPr>
              <a:spcBef>
                <a:spcPts val="300"/>
              </a:spcBef>
            </a:pPr>
            <a:r>
              <a:rPr lang="en-US" sz="1400" dirty="0">
                <a:latin typeface="Arial" panose="020B0604020202020204" pitchFamily="34" charset="0"/>
                <a:cs typeface="Arial" panose="020B0604020202020204" pitchFamily="34" charset="0"/>
              </a:rPr>
              <a:t>Understand how automation is working and how you can improve your campaign. See which audiences, creatives and other drivers (including consumer insights &amp; trends) are impacting performance.</a:t>
            </a:r>
          </a:p>
        </p:txBody>
      </p:sp>
      <p:pic>
        <p:nvPicPr>
          <p:cNvPr id="156" name="object 19">
            <a:extLst>
              <a:ext uri="{FF2B5EF4-FFF2-40B4-BE49-F238E27FC236}">
                <a16:creationId xmlns:a16="http://schemas.microsoft.com/office/drawing/2014/main" id="{5322341B-B7C2-4520-ECFB-3247BF9D8C4A}"/>
              </a:ext>
            </a:extLst>
          </p:cNvPr>
          <p:cNvPicPr/>
          <p:nvPr/>
        </p:nvPicPr>
        <p:blipFill>
          <a:blip r:embed="rId17" cstate="hqprint">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626841" y="2091824"/>
            <a:ext cx="513718" cy="504061"/>
          </a:xfrm>
          <a:prstGeom prst="rect">
            <a:avLst/>
          </a:prstGeom>
        </p:spPr>
      </p:pic>
      <p:pic>
        <p:nvPicPr>
          <p:cNvPr id="157" name="object 20">
            <a:extLst>
              <a:ext uri="{FF2B5EF4-FFF2-40B4-BE49-F238E27FC236}">
                <a16:creationId xmlns:a16="http://schemas.microsoft.com/office/drawing/2014/main" id="{70BD9EBF-C173-C1D3-727A-5406F28FD3D4}"/>
              </a:ext>
            </a:extLst>
          </p:cNvPr>
          <p:cNvPicPr/>
          <p:nvPr/>
        </p:nvPicPr>
        <p:blipFill>
          <a:blip r:embed="rId18" cstate="hqprint">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717679" y="3710269"/>
            <a:ext cx="402002" cy="284411"/>
          </a:xfrm>
          <a:prstGeom prst="rect">
            <a:avLst/>
          </a:prstGeom>
        </p:spPr>
      </p:pic>
      <p:pic>
        <p:nvPicPr>
          <p:cNvPr id="158" name="object 21">
            <a:extLst>
              <a:ext uri="{FF2B5EF4-FFF2-40B4-BE49-F238E27FC236}">
                <a16:creationId xmlns:a16="http://schemas.microsoft.com/office/drawing/2014/main" id="{086EC60E-B691-4021-10CA-49913D1E46C6}"/>
              </a:ext>
            </a:extLst>
          </p:cNvPr>
          <p:cNvPicPr/>
          <p:nvPr/>
        </p:nvPicPr>
        <p:blipFill>
          <a:blip r:embed="rId19" cstate="hqprint">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676841" y="6337293"/>
            <a:ext cx="488041" cy="428708"/>
          </a:xfrm>
          <a:prstGeom prst="rect">
            <a:avLst/>
          </a:prstGeom>
        </p:spPr>
      </p:pic>
      <p:pic>
        <p:nvPicPr>
          <p:cNvPr id="159" name="object 22">
            <a:extLst>
              <a:ext uri="{FF2B5EF4-FFF2-40B4-BE49-F238E27FC236}">
                <a16:creationId xmlns:a16="http://schemas.microsoft.com/office/drawing/2014/main" id="{871EBABB-CEC1-0DA6-96AC-B821E1BA04EB}"/>
              </a:ext>
            </a:extLst>
          </p:cNvPr>
          <p:cNvPicPr/>
          <p:nvPr/>
        </p:nvPicPr>
        <p:blipFill>
          <a:blip r:embed="rId20" cstate="hqprint">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583821" y="5052405"/>
            <a:ext cx="599759" cy="666629"/>
          </a:xfrm>
          <a:prstGeom prst="rect">
            <a:avLst/>
          </a:prstGeom>
        </p:spPr>
      </p:pic>
    </p:spTree>
    <p:extLst>
      <p:ext uri="{BB962C8B-B14F-4D97-AF65-F5344CB8AC3E}">
        <p14:creationId xmlns:p14="http://schemas.microsoft.com/office/powerpoint/2010/main" val="2712167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9DDAB11F-C198-3251-301B-2DBADC860337}"/>
              </a:ext>
            </a:extLst>
          </p:cNvPr>
          <p:cNvSpPr/>
          <p:nvPr/>
        </p:nvSpPr>
        <p:spPr>
          <a:xfrm>
            <a:off x="0" y="7174522"/>
            <a:ext cx="14630400" cy="1090729"/>
          </a:xfrm>
          <a:prstGeom prst="rect">
            <a:avLst/>
          </a:prstGeom>
          <a:solidFill>
            <a:srgbClr val="F0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sp>
        <p:nvSpPr>
          <p:cNvPr id="20" name="TextBox 19">
            <a:extLst>
              <a:ext uri="{FF2B5EF4-FFF2-40B4-BE49-F238E27FC236}">
                <a16:creationId xmlns:a16="http://schemas.microsoft.com/office/drawing/2014/main" id="{F33B920D-C505-1D43-4833-B8D538C097E1}"/>
              </a:ext>
            </a:extLst>
          </p:cNvPr>
          <p:cNvSpPr txBox="1"/>
          <p:nvPr/>
        </p:nvSpPr>
        <p:spPr>
          <a:xfrm>
            <a:off x="401526" y="1391906"/>
            <a:ext cx="6913674" cy="615553"/>
          </a:xfrm>
          <a:prstGeom prst="rect">
            <a:avLst/>
          </a:prstGeom>
          <a:noFill/>
        </p:spPr>
        <p:txBody>
          <a:bodyPr wrap="square" rtlCol="0">
            <a:spAutoFit/>
          </a:bodyPr>
          <a:lstStyle/>
          <a:p>
            <a:r>
              <a:rPr lang="en-US" sz="1700" dirty="0">
                <a:latin typeface="Arial" panose="020B0604020202020204" pitchFamily="34" charset="0"/>
                <a:ea typeface="Open Sans" panose="020B0606030504020204" pitchFamily="34" charset="0"/>
                <a:cs typeface="Arial" panose="020B0604020202020204" pitchFamily="34" charset="0"/>
              </a:rPr>
              <a:t>Place your brand on popular streaming channels and websites, making sure your ads are seen by the right people at the right time.</a:t>
            </a:r>
          </a:p>
        </p:txBody>
      </p:sp>
      <p:sp>
        <p:nvSpPr>
          <p:cNvPr id="21" name="TextBox 20">
            <a:extLst>
              <a:ext uri="{FF2B5EF4-FFF2-40B4-BE49-F238E27FC236}">
                <a16:creationId xmlns:a16="http://schemas.microsoft.com/office/drawing/2014/main" id="{90FFA0DC-A9F5-6C9B-3690-E1D92D28A6BB}"/>
              </a:ext>
            </a:extLst>
          </p:cNvPr>
          <p:cNvSpPr txBox="1"/>
          <p:nvPr/>
        </p:nvSpPr>
        <p:spPr>
          <a:xfrm>
            <a:off x="401526" y="4944972"/>
            <a:ext cx="7299870" cy="553998"/>
          </a:xfrm>
          <a:prstGeom prst="rect">
            <a:avLst/>
          </a:prstGeom>
          <a:noFill/>
        </p:spPr>
        <p:txBody>
          <a:bodyPr wrap="square" rtlCol="0">
            <a:spAutoFit/>
          </a:bodyPr>
          <a:lstStyle/>
          <a:p>
            <a:pPr marL="0" lvl="1">
              <a:buClr>
                <a:schemeClr val="tx1"/>
              </a:buClr>
            </a:pPr>
            <a:r>
              <a:rPr lang="en-US" sz="1500" b="1" dirty="0">
                <a:latin typeface="Arial" panose="020B0604020202020204" pitchFamily="34" charset="0"/>
                <a:cs typeface="Arial" panose="020B0604020202020204" pitchFamily="34" charset="0"/>
              </a:rPr>
              <a:t>Who They Are: </a:t>
            </a:r>
            <a:br>
              <a:rPr lang="en-US" sz="1500" b="1"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Male/Female, Income, Age, Number of Children, Language, Job Title, etc.</a:t>
            </a:r>
          </a:p>
        </p:txBody>
      </p:sp>
      <p:sp>
        <p:nvSpPr>
          <p:cNvPr id="22" name="TextBox 21">
            <a:extLst>
              <a:ext uri="{FF2B5EF4-FFF2-40B4-BE49-F238E27FC236}">
                <a16:creationId xmlns:a16="http://schemas.microsoft.com/office/drawing/2014/main" id="{10F2B137-431E-6F8B-5240-A776BED1C901}"/>
              </a:ext>
            </a:extLst>
          </p:cNvPr>
          <p:cNvSpPr txBox="1"/>
          <p:nvPr/>
        </p:nvSpPr>
        <p:spPr>
          <a:xfrm>
            <a:off x="401527" y="5666436"/>
            <a:ext cx="7299869" cy="553998"/>
          </a:xfrm>
          <a:prstGeom prst="rect">
            <a:avLst/>
          </a:prstGeom>
          <a:noFill/>
        </p:spPr>
        <p:txBody>
          <a:bodyPr wrap="square" rtlCol="0">
            <a:spAutoFit/>
          </a:bodyPr>
          <a:lstStyle/>
          <a:p>
            <a:pPr marL="0" lvl="1">
              <a:buClr>
                <a:schemeClr val="bg1"/>
              </a:buClr>
            </a:pPr>
            <a:r>
              <a:rPr lang="en-US" sz="1500" b="1" dirty="0">
                <a:latin typeface="Arial" panose="020B0604020202020204" pitchFamily="34" charset="0"/>
                <a:cs typeface="Arial" panose="020B0604020202020204" pitchFamily="34" charset="0"/>
              </a:rPr>
              <a:t>What They Are Interested In:</a:t>
            </a:r>
            <a:r>
              <a:rPr lang="en-US" sz="1500" dirty="0">
                <a:latin typeface="Arial" panose="020B0604020202020204" pitchFamily="34" charset="0"/>
                <a:cs typeface="Arial" panose="020B0604020202020204" pitchFamily="34" charset="0"/>
              </a:rPr>
              <a:t> </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Sports, Gourmet Foods, Travel, History, etc.</a:t>
            </a:r>
          </a:p>
        </p:txBody>
      </p:sp>
      <p:sp>
        <p:nvSpPr>
          <p:cNvPr id="23" name="TextBox 22">
            <a:extLst>
              <a:ext uri="{FF2B5EF4-FFF2-40B4-BE49-F238E27FC236}">
                <a16:creationId xmlns:a16="http://schemas.microsoft.com/office/drawing/2014/main" id="{DABD32FD-ED53-0792-F017-E3D93A0D00AD}"/>
              </a:ext>
            </a:extLst>
          </p:cNvPr>
          <p:cNvSpPr txBox="1"/>
          <p:nvPr/>
        </p:nvSpPr>
        <p:spPr>
          <a:xfrm>
            <a:off x="401526" y="6394740"/>
            <a:ext cx="7299869" cy="553998"/>
          </a:xfrm>
          <a:prstGeom prst="rect">
            <a:avLst/>
          </a:prstGeom>
          <a:noFill/>
        </p:spPr>
        <p:txBody>
          <a:bodyPr wrap="square" rtlCol="0">
            <a:spAutoFit/>
          </a:bodyPr>
          <a:lstStyle/>
          <a:p>
            <a:pPr marL="0" lvl="1">
              <a:buClr>
                <a:schemeClr val="bg1"/>
              </a:buClr>
            </a:pPr>
            <a:r>
              <a:rPr lang="en-US" sz="1500" b="1" dirty="0">
                <a:latin typeface="Arial" panose="020B0604020202020204" pitchFamily="34" charset="0"/>
                <a:cs typeface="Arial" panose="020B0604020202020204" pitchFamily="34" charset="0"/>
              </a:rPr>
              <a:t>What They Show Intent to Purchase: </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In-Market Automobile, In-Market Real Estate, etc.</a:t>
            </a:r>
          </a:p>
        </p:txBody>
      </p:sp>
      <p:sp>
        <p:nvSpPr>
          <p:cNvPr id="26" name="Google Shape;84;p13">
            <a:extLst>
              <a:ext uri="{FF2B5EF4-FFF2-40B4-BE49-F238E27FC236}">
                <a16:creationId xmlns:a16="http://schemas.microsoft.com/office/drawing/2014/main" id="{83BBDE5B-267E-53E5-5552-32866557EDBF}"/>
              </a:ext>
            </a:extLst>
          </p:cNvPr>
          <p:cNvSpPr txBox="1">
            <a:spLocks noChangeArrowheads="1"/>
          </p:cNvSpPr>
          <p:nvPr/>
        </p:nvSpPr>
        <p:spPr bwMode="auto">
          <a:xfrm>
            <a:off x="401526" y="2325401"/>
            <a:ext cx="7299874" cy="840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spcBef>
                <a:spcPts val="600"/>
              </a:spcBef>
              <a:spcAft>
                <a:spcPts val="600"/>
              </a:spcAft>
            </a:pPr>
            <a:r>
              <a:rPr lang="en-US" sz="1500" b="1" dirty="0">
                <a:solidFill>
                  <a:schemeClr val="tx1"/>
                </a:solidFill>
              </a:rPr>
              <a:t>Strategic Placement:</a:t>
            </a:r>
            <a:r>
              <a:rPr lang="en-US" sz="1500" dirty="0">
                <a:solidFill>
                  <a:schemeClr val="tx1"/>
                </a:solidFill>
              </a:rPr>
              <a:t> Ensure your ads are seen by the right people at the right time.</a:t>
            </a:r>
          </a:p>
          <a:p>
            <a:pPr>
              <a:spcBef>
                <a:spcPts val="600"/>
              </a:spcBef>
              <a:spcAft>
                <a:spcPts val="600"/>
              </a:spcAft>
            </a:pPr>
            <a:r>
              <a:rPr lang="en-US" sz="1500" b="1" dirty="0">
                <a:solidFill>
                  <a:schemeClr val="tx1"/>
                </a:solidFill>
              </a:rPr>
              <a:t>High Engagement: </a:t>
            </a:r>
            <a:r>
              <a:rPr lang="en-US" sz="1500" dirty="0">
                <a:solidFill>
                  <a:schemeClr val="tx1"/>
                </a:solidFill>
              </a:rPr>
              <a:t>Capture attention with visually appealing ads.</a:t>
            </a:r>
          </a:p>
        </p:txBody>
      </p:sp>
      <p:grpSp>
        <p:nvGrpSpPr>
          <p:cNvPr id="62" name="Group 61">
            <a:extLst>
              <a:ext uri="{FF2B5EF4-FFF2-40B4-BE49-F238E27FC236}">
                <a16:creationId xmlns:a16="http://schemas.microsoft.com/office/drawing/2014/main" id="{91FC1567-B77A-72E9-4D24-0BA7B88F0FB5}"/>
              </a:ext>
            </a:extLst>
          </p:cNvPr>
          <p:cNvGrpSpPr/>
          <p:nvPr/>
        </p:nvGrpSpPr>
        <p:grpSpPr>
          <a:xfrm>
            <a:off x="394081" y="7568096"/>
            <a:ext cx="5083001" cy="335545"/>
            <a:chOff x="2470065" y="6142626"/>
            <a:chExt cx="4235835" cy="279621"/>
          </a:xfrm>
        </p:grpSpPr>
        <p:sp>
          <p:nvSpPr>
            <p:cNvPr id="33" name="TextBox 32">
              <a:extLst>
                <a:ext uri="{FF2B5EF4-FFF2-40B4-BE49-F238E27FC236}">
                  <a16:creationId xmlns:a16="http://schemas.microsoft.com/office/drawing/2014/main" id="{A53CC5A9-9BF4-2A4F-3A31-BA2929BAEB49}"/>
                </a:ext>
              </a:extLst>
            </p:cNvPr>
            <p:cNvSpPr txBox="1"/>
            <p:nvPr/>
          </p:nvSpPr>
          <p:spPr>
            <a:xfrm>
              <a:off x="2470065" y="6142626"/>
              <a:ext cx="2277889" cy="268290"/>
            </a:xfrm>
            <a:prstGeom prst="rect">
              <a:avLst/>
            </a:prstGeom>
            <a:noFill/>
          </p:spPr>
          <p:txBody>
            <a:bodyPr wrap="square">
              <a:spAutoFit/>
            </a:bodyPr>
            <a:lstStyle/>
            <a:p>
              <a:r>
                <a:rPr lang="en-US" sz="1492" dirty="0">
                  <a:solidFill>
                    <a:schemeClr val="bg1"/>
                  </a:solidFill>
                  <a:latin typeface="Arial" panose="020B0604020202020204" pitchFamily="34" charset="0"/>
                  <a:cs typeface="Arial" panose="020B0604020202020204" pitchFamily="34" charset="0"/>
                </a:rPr>
                <a:t>DELIVERY OPTIONS:</a:t>
              </a:r>
            </a:p>
          </p:txBody>
        </p:sp>
        <p:sp>
          <p:nvSpPr>
            <p:cNvPr id="37" name="TextBox 36">
              <a:extLst>
                <a:ext uri="{FF2B5EF4-FFF2-40B4-BE49-F238E27FC236}">
                  <a16:creationId xmlns:a16="http://schemas.microsoft.com/office/drawing/2014/main" id="{5ECC6E3A-9D2F-6D39-69FB-902B15C18352}"/>
                </a:ext>
              </a:extLst>
            </p:cNvPr>
            <p:cNvSpPr txBox="1"/>
            <p:nvPr/>
          </p:nvSpPr>
          <p:spPr>
            <a:xfrm>
              <a:off x="4540431" y="6173086"/>
              <a:ext cx="644414" cy="249161"/>
            </a:xfrm>
            <a:prstGeom prst="rect">
              <a:avLst/>
            </a:prstGeom>
            <a:noFill/>
          </p:spPr>
          <p:txBody>
            <a:bodyPr wrap="square">
              <a:spAutoFit/>
            </a:bodyPr>
            <a:lstStyle/>
            <a:p>
              <a:r>
                <a:rPr lang="en-US" sz="1343" dirty="0">
                  <a:solidFill>
                    <a:schemeClr val="bg1"/>
                  </a:solidFill>
                  <a:latin typeface="Arial" panose="020B0604020202020204" pitchFamily="34" charset="0"/>
                  <a:cs typeface="Arial" panose="020B0604020202020204" pitchFamily="34" charset="0"/>
                </a:rPr>
                <a:t>Video</a:t>
              </a:r>
            </a:p>
          </p:txBody>
        </p:sp>
        <p:sp>
          <p:nvSpPr>
            <p:cNvPr id="38" name="TextBox 37">
              <a:extLst>
                <a:ext uri="{FF2B5EF4-FFF2-40B4-BE49-F238E27FC236}">
                  <a16:creationId xmlns:a16="http://schemas.microsoft.com/office/drawing/2014/main" id="{897B7390-73CC-55B9-35BD-CA4C8CDC82DF}"/>
                </a:ext>
              </a:extLst>
            </p:cNvPr>
            <p:cNvSpPr txBox="1"/>
            <p:nvPr/>
          </p:nvSpPr>
          <p:spPr>
            <a:xfrm>
              <a:off x="5483967" y="6171562"/>
              <a:ext cx="1221933" cy="249161"/>
            </a:xfrm>
            <a:prstGeom prst="rect">
              <a:avLst/>
            </a:prstGeom>
            <a:noFill/>
          </p:spPr>
          <p:txBody>
            <a:bodyPr wrap="square">
              <a:spAutoFit/>
            </a:bodyPr>
            <a:lstStyle/>
            <a:p>
              <a:r>
                <a:rPr lang="en-US" sz="1343" dirty="0">
                  <a:solidFill>
                    <a:schemeClr val="bg1"/>
                  </a:solidFill>
                  <a:latin typeface="Arial" panose="020B0604020202020204" pitchFamily="34" charset="0"/>
                  <a:cs typeface="Arial" panose="020B0604020202020204" pitchFamily="34" charset="0"/>
                </a:rPr>
                <a:t>Display</a:t>
              </a:r>
            </a:p>
          </p:txBody>
        </p:sp>
        <p:pic>
          <p:nvPicPr>
            <p:cNvPr id="39" name="Graphic 38">
              <a:extLst>
                <a:ext uri="{FF2B5EF4-FFF2-40B4-BE49-F238E27FC236}">
                  <a16:creationId xmlns:a16="http://schemas.microsoft.com/office/drawing/2014/main" id="{B98279E5-5B47-5C4A-5EA0-B7F612B85E68}"/>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91001" y="6167720"/>
              <a:ext cx="198115" cy="198115"/>
            </a:xfrm>
            <a:prstGeom prst="rect">
              <a:avLst/>
            </a:prstGeom>
          </p:spPr>
        </p:pic>
        <p:pic>
          <p:nvPicPr>
            <p:cNvPr id="43" name="Graphic 42">
              <a:extLst>
                <a:ext uri="{FF2B5EF4-FFF2-40B4-BE49-F238E27FC236}">
                  <a16:creationId xmlns:a16="http://schemas.microsoft.com/office/drawing/2014/main" id="{C1540123-7F73-47EB-7DD2-6D29BB578EF7}"/>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237736" y="6167720"/>
              <a:ext cx="218102" cy="218102"/>
            </a:xfrm>
            <a:prstGeom prst="rect">
              <a:avLst/>
            </a:prstGeom>
          </p:spPr>
        </p:pic>
      </p:grpSp>
      <p:pic>
        <p:nvPicPr>
          <p:cNvPr id="59" name="Picture 58">
            <a:extLst>
              <a:ext uri="{FF2B5EF4-FFF2-40B4-BE49-F238E27FC236}">
                <a16:creationId xmlns:a16="http://schemas.microsoft.com/office/drawing/2014/main" id="{C6B2CEE3-260E-FD37-F0B5-F6B32F61911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436735" y="-35548"/>
            <a:ext cx="6207556" cy="8310848"/>
          </a:xfrm>
          <a:prstGeom prst="rect">
            <a:avLst/>
          </a:prstGeom>
        </p:spPr>
      </p:pic>
      <p:sp>
        <p:nvSpPr>
          <p:cNvPr id="2" name="TextBox 1">
            <a:extLst>
              <a:ext uri="{FF2B5EF4-FFF2-40B4-BE49-F238E27FC236}">
                <a16:creationId xmlns:a16="http://schemas.microsoft.com/office/drawing/2014/main" id="{7C029ED4-4E4F-061E-F19F-EF2F480F393A}"/>
              </a:ext>
            </a:extLst>
          </p:cNvPr>
          <p:cNvSpPr txBox="1"/>
          <p:nvPr/>
        </p:nvSpPr>
        <p:spPr>
          <a:xfrm>
            <a:off x="401526" y="516554"/>
            <a:ext cx="7293340" cy="707886"/>
          </a:xfrm>
          <a:prstGeom prst="rect">
            <a:avLst/>
          </a:prstGeom>
          <a:noFill/>
        </p:spPr>
        <p:txBody>
          <a:bodyPr wrap="square" rtlCol="0">
            <a:spAutoFit/>
          </a:bodyPr>
          <a:lstStyle/>
          <a:p>
            <a:r>
              <a:rPr lang="en-US" sz="4000" b="1" dirty="0">
                <a:ln w="19050">
                  <a:noFill/>
                </a:ln>
                <a:solidFill>
                  <a:schemeClr val="tx1">
                    <a:lumMod val="85000"/>
                    <a:lumOff val="15000"/>
                  </a:schemeClr>
                </a:solidFill>
                <a:latin typeface="Avenir Next Demi Bold" panose="020B0503020202020204" pitchFamily="34" charset="0"/>
              </a:rPr>
              <a:t>TARGETED DISPLAY &amp; VIDEO</a:t>
            </a:r>
            <a:endParaRPr lang="id-ID" sz="4000" b="1" dirty="0">
              <a:ln w="19050">
                <a:noFill/>
              </a:ln>
              <a:solidFill>
                <a:schemeClr val="tx1">
                  <a:lumMod val="85000"/>
                  <a:lumOff val="15000"/>
                </a:schemeClr>
              </a:solidFill>
              <a:latin typeface="Avenir Next Demi Bold" panose="020B0503020202020204" pitchFamily="34" charset="0"/>
            </a:endParaRPr>
          </a:p>
        </p:txBody>
      </p:sp>
      <p:grpSp>
        <p:nvGrpSpPr>
          <p:cNvPr id="5" name="Group 4">
            <a:extLst>
              <a:ext uri="{FF2B5EF4-FFF2-40B4-BE49-F238E27FC236}">
                <a16:creationId xmlns:a16="http://schemas.microsoft.com/office/drawing/2014/main" id="{3FCF2893-ADF8-C79A-ABA0-128A0D8E2994}"/>
              </a:ext>
            </a:extLst>
          </p:cNvPr>
          <p:cNvGrpSpPr/>
          <p:nvPr/>
        </p:nvGrpSpPr>
        <p:grpSpPr>
          <a:xfrm>
            <a:off x="401526" y="3333823"/>
            <a:ext cx="7299869" cy="883733"/>
            <a:chOff x="498092" y="3361500"/>
            <a:chExt cx="7299869" cy="883733"/>
          </a:xfrm>
        </p:grpSpPr>
        <p:sp>
          <p:nvSpPr>
            <p:cNvPr id="24" name="Rectangle 23">
              <a:extLst>
                <a:ext uri="{FF2B5EF4-FFF2-40B4-BE49-F238E27FC236}">
                  <a16:creationId xmlns:a16="http://schemas.microsoft.com/office/drawing/2014/main" id="{C3317713-8F35-A6A8-C775-2B4330B49D2C}"/>
                </a:ext>
              </a:extLst>
            </p:cNvPr>
            <p:cNvSpPr/>
            <p:nvPr/>
          </p:nvSpPr>
          <p:spPr>
            <a:xfrm>
              <a:off x="498092" y="3363578"/>
              <a:ext cx="7299869" cy="881655"/>
            </a:xfrm>
            <a:prstGeom prst="rect">
              <a:avLst/>
            </a:prstGeom>
            <a:solidFill>
              <a:srgbClr val="EE4135">
                <a:alpha val="5250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sp>
          <p:nvSpPr>
            <p:cNvPr id="3" name="Google Shape;84;p13">
              <a:extLst>
                <a:ext uri="{FF2B5EF4-FFF2-40B4-BE49-F238E27FC236}">
                  <a16:creationId xmlns:a16="http://schemas.microsoft.com/office/drawing/2014/main" id="{C195B928-77E1-95BF-A977-E62096C5F73B}"/>
                </a:ext>
              </a:extLst>
            </p:cNvPr>
            <p:cNvSpPr txBox="1">
              <a:spLocks noChangeArrowheads="1"/>
            </p:cNvSpPr>
            <p:nvPr/>
          </p:nvSpPr>
          <p:spPr bwMode="auto">
            <a:xfrm>
              <a:off x="668264" y="3361500"/>
              <a:ext cx="7129697" cy="883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spcBef>
                  <a:spcPts val="600"/>
                </a:spcBef>
                <a:spcAft>
                  <a:spcPts val="600"/>
                </a:spcAft>
              </a:pPr>
              <a:r>
                <a:rPr lang="en-US" sz="1500" b="1" dirty="0">
                  <a:solidFill>
                    <a:schemeClr val="tx1"/>
                  </a:solidFill>
                </a:rPr>
                <a:t>Amplify Your Impact: </a:t>
              </a:r>
              <a:r>
                <a:rPr lang="en-US" sz="1500" dirty="0">
                  <a:solidFill>
                    <a:schemeClr val="tx1"/>
                  </a:solidFill>
                </a:rPr>
                <a:t>Captivate viewers on their favorite sites with your ads via video or display. This tactic can transform casual browsers into loyal customers, boosting both brand awareness and sales.</a:t>
              </a:r>
            </a:p>
          </p:txBody>
        </p:sp>
      </p:grpSp>
      <p:sp>
        <p:nvSpPr>
          <p:cNvPr id="4" name="TextBox 3">
            <a:extLst>
              <a:ext uri="{FF2B5EF4-FFF2-40B4-BE49-F238E27FC236}">
                <a16:creationId xmlns:a16="http://schemas.microsoft.com/office/drawing/2014/main" id="{9AB1E975-394B-8AB3-25B8-562D0BE5DF3E}"/>
              </a:ext>
            </a:extLst>
          </p:cNvPr>
          <p:cNvSpPr txBox="1"/>
          <p:nvPr/>
        </p:nvSpPr>
        <p:spPr>
          <a:xfrm>
            <a:off x="392616" y="4483552"/>
            <a:ext cx="3405768" cy="369332"/>
          </a:xfrm>
          <a:prstGeom prst="rect">
            <a:avLst/>
          </a:prstGeom>
          <a:noFill/>
        </p:spPr>
        <p:txBody>
          <a:bodyPr wrap="square" rtlCol="0">
            <a:spAutoFit/>
          </a:bodyPr>
          <a:lstStyle/>
          <a:p>
            <a:pPr marL="0" lvl="1">
              <a:buClr>
                <a:schemeClr val="tx1"/>
              </a:buClr>
            </a:pPr>
            <a:r>
              <a:rPr lang="en-US" b="1" dirty="0">
                <a:latin typeface="Arial" panose="020B0604020202020204" pitchFamily="34" charset="0"/>
                <a:cs typeface="Arial" panose="020B0604020202020204" pitchFamily="34" charset="0"/>
              </a:rPr>
              <a:t>TARGETING EXAMPLES</a:t>
            </a:r>
            <a:endParaRPr lang="en-US" dirty="0">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57FB7DB7-5ABB-2092-0675-7439D333678D}"/>
              </a:ext>
            </a:extLst>
          </p:cNvPr>
          <p:cNvGrpSpPr/>
          <p:nvPr/>
        </p:nvGrpSpPr>
        <p:grpSpPr>
          <a:xfrm>
            <a:off x="10068733" y="7687432"/>
            <a:ext cx="4561667" cy="622821"/>
            <a:chOff x="10068733" y="5014482"/>
            <a:chExt cx="4561667" cy="622821"/>
          </a:xfrm>
        </p:grpSpPr>
        <p:sp>
          <p:nvSpPr>
            <p:cNvPr id="9" name="Rectangle 8">
              <a:extLst>
                <a:ext uri="{FF2B5EF4-FFF2-40B4-BE49-F238E27FC236}">
                  <a16:creationId xmlns:a16="http://schemas.microsoft.com/office/drawing/2014/main" id="{28167D4E-5723-F6DD-F80B-D387FF2EF29E}"/>
                </a:ext>
              </a:extLst>
            </p:cNvPr>
            <p:cNvSpPr/>
            <p:nvPr/>
          </p:nvSpPr>
          <p:spPr>
            <a:xfrm>
              <a:off x="10076745" y="5014482"/>
              <a:ext cx="4553655"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8F124DC-2EA3-A24F-3F3E-4EDCB61E4353}"/>
                </a:ext>
              </a:extLst>
            </p:cNvPr>
            <p:cNvSpPr txBox="1"/>
            <p:nvPr/>
          </p:nvSpPr>
          <p:spPr>
            <a:xfrm>
              <a:off x="10068733" y="5052528"/>
              <a:ext cx="456166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dirty="0">
                  <a:ln w="19050">
                    <a:noFill/>
                  </a:ln>
                  <a:solidFill>
                    <a:srgbClr val="FFFFFF"/>
                  </a:solidFill>
                  <a:latin typeface="Avenir Next Demi Bold" panose="020B0503020202020204" pitchFamily="34" charset="0"/>
                </a:rPr>
                <a:t>AWARENESS</a:t>
              </a:r>
              <a:endParaRPr kumimoji="0" lang="id-ID"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grpSp>
    </p:spTree>
    <p:extLst>
      <p:ext uri="{BB962C8B-B14F-4D97-AF65-F5344CB8AC3E}">
        <p14:creationId xmlns:p14="http://schemas.microsoft.com/office/powerpoint/2010/main" val="3656602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02042" y="0"/>
            <a:ext cx="11028359" cy="822960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latin typeface="Arial" panose="020B0604020202020204" pitchFamily="34" charset="0"/>
              <a:cs typeface="Arial" panose="020B0604020202020204" pitchFamily="34" charset="0"/>
            </a:endParaRPr>
          </a:p>
        </p:txBody>
      </p:sp>
      <p:pic>
        <p:nvPicPr>
          <p:cNvPr id="22" name="Picture Placeholder 21">
            <a:extLst>
              <a:ext uri="{FF2B5EF4-FFF2-40B4-BE49-F238E27FC236}">
                <a16:creationId xmlns:a16="http://schemas.microsoft.com/office/drawing/2014/main" id="{7B793167-DB70-AF82-C647-E0FA6C966901}"/>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a:ext>
            </a:extLst>
          </a:blip>
          <a:srcRect/>
          <a:stretch/>
        </p:blipFill>
        <p:spPr>
          <a:xfrm>
            <a:off x="159720" y="848674"/>
            <a:ext cx="5522976" cy="5848426"/>
          </a:xfrm>
          <a:prstGeom prst="snip1Rect">
            <a:avLst/>
          </a:prstGeom>
        </p:spPr>
      </p:pic>
      <p:sp>
        <p:nvSpPr>
          <p:cNvPr id="6" name="Rectangle 5"/>
          <p:cNvSpPr/>
          <p:nvPr/>
        </p:nvSpPr>
        <p:spPr>
          <a:xfrm>
            <a:off x="11771814" y="8859703"/>
            <a:ext cx="1034257" cy="313932"/>
          </a:xfrm>
          <a:prstGeom prst="rect">
            <a:avLst/>
          </a:prstGeom>
        </p:spPr>
        <p:txBody>
          <a:bodyPr wrap="none">
            <a:spAutoFit/>
          </a:bodyPr>
          <a:lstStyle/>
          <a:p>
            <a:r>
              <a:rPr lang="en-US" sz="1440" b="1">
                <a:solidFill>
                  <a:schemeClr val="tx1">
                    <a:lumMod val="85000"/>
                    <a:lumOff val="15000"/>
                  </a:schemeClr>
                </a:solidFill>
                <a:latin typeface="Arial" panose="020B0604020202020204" pitchFamily="34" charset="0"/>
                <a:cs typeface="Arial" panose="020B0604020202020204" pitchFamily="34" charset="0"/>
              </a:rPr>
              <a:t>5 Minutes</a:t>
            </a:r>
          </a:p>
        </p:txBody>
      </p:sp>
      <p:sp>
        <p:nvSpPr>
          <p:cNvPr id="4" name="Rectangle 3">
            <a:extLst>
              <a:ext uri="{FF2B5EF4-FFF2-40B4-BE49-F238E27FC236}">
                <a16:creationId xmlns:a16="http://schemas.microsoft.com/office/drawing/2014/main" id="{1402015B-B730-4BE9-8115-CFB889B22537}"/>
              </a:ext>
            </a:extLst>
          </p:cNvPr>
          <p:cNvSpPr/>
          <p:nvPr/>
        </p:nvSpPr>
        <p:spPr>
          <a:xfrm>
            <a:off x="6033509" y="849193"/>
            <a:ext cx="8358629" cy="584842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2592" dirty="0">
              <a:latin typeface="Arial" panose="020B0604020202020204" pitchFamily="34" charset="0"/>
            </a:endParaRPr>
          </a:p>
        </p:txBody>
      </p:sp>
      <p:sp>
        <p:nvSpPr>
          <p:cNvPr id="5" name="TextBox 4">
            <a:extLst>
              <a:ext uri="{FF2B5EF4-FFF2-40B4-BE49-F238E27FC236}">
                <a16:creationId xmlns:a16="http://schemas.microsoft.com/office/drawing/2014/main" id="{14C68369-6114-4EB0-8168-99393EB36F97}"/>
              </a:ext>
            </a:extLst>
          </p:cNvPr>
          <p:cNvSpPr txBox="1"/>
          <p:nvPr/>
        </p:nvSpPr>
        <p:spPr>
          <a:xfrm>
            <a:off x="6584880" y="1276662"/>
            <a:ext cx="7681461" cy="707886"/>
          </a:xfrm>
          <a:prstGeom prst="rect">
            <a:avLst/>
          </a:prstGeom>
          <a:noFill/>
        </p:spPr>
        <p:txBody>
          <a:bodyPr wrap="square" rtlCol="0">
            <a:spAutoFit/>
          </a:bodyPr>
          <a:lstStyle/>
          <a:p>
            <a:r>
              <a:rPr lang="en-US" sz="4000" b="1" dirty="0">
                <a:ln w="19050">
                  <a:noFill/>
                </a:ln>
                <a:solidFill>
                  <a:schemeClr val="tx1">
                    <a:lumMod val="85000"/>
                    <a:lumOff val="15000"/>
                  </a:schemeClr>
                </a:solidFill>
                <a:latin typeface="Avenir Next Demi Bold" panose="020B0503020202020204" pitchFamily="34" charset="0"/>
              </a:rPr>
              <a:t>STREAMING TELEVISION (STV)</a:t>
            </a:r>
            <a:endParaRPr lang="id-ID" sz="4000" b="1" dirty="0">
              <a:ln w="19050">
                <a:noFill/>
              </a:ln>
              <a:solidFill>
                <a:schemeClr val="tx1">
                  <a:lumMod val="85000"/>
                  <a:lumOff val="15000"/>
                </a:schemeClr>
              </a:solidFill>
              <a:latin typeface="Avenir Next Demi Bold" panose="020B0503020202020204" pitchFamily="34" charset="0"/>
            </a:endParaRPr>
          </a:p>
        </p:txBody>
      </p:sp>
      <p:sp>
        <p:nvSpPr>
          <p:cNvPr id="10" name="TextBox 9">
            <a:extLst>
              <a:ext uri="{FF2B5EF4-FFF2-40B4-BE49-F238E27FC236}">
                <a16:creationId xmlns:a16="http://schemas.microsoft.com/office/drawing/2014/main" id="{1401177B-0E21-47D2-B644-45724B013F83}"/>
              </a:ext>
            </a:extLst>
          </p:cNvPr>
          <p:cNvSpPr txBox="1"/>
          <p:nvPr/>
        </p:nvSpPr>
        <p:spPr>
          <a:xfrm>
            <a:off x="6584880" y="1996224"/>
            <a:ext cx="7297731" cy="1400383"/>
          </a:xfrm>
          <a:prstGeom prst="rect">
            <a:avLst/>
          </a:prstGeom>
          <a:noFill/>
        </p:spPr>
        <p:txBody>
          <a:bodyPr wrap="square" rtlCol="0">
            <a:spAutoFit/>
          </a:bodyPr>
          <a:lstStyle/>
          <a:p>
            <a:pPr>
              <a:spcBef>
                <a:spcPts val="300"/>
              </a:spcBef>
              <a:spcAft>
                <a:spcPts val="300"/>
              </a:spcAft>
            </a:pPr>
            <a:r>
              <a:rPr lang="en-US" sz="1700" dirty="0">
                <a:latin typeface="Arial" panose="020B0604020202020204" pitchFamily="34" charset="0"/>
                <a:ea typeface="Open Sans" panose="020B0606030504020204" pitchFamily="34" charset="0"/>
                <a:cs typeface="Arial" panose="020B0604020202020204" pitchFamily="34" charset="0"/>
              </a:rPr>
              <a:t>Reach consumers who watch their shows and news online by delivering :15 and :30 non-skippable video ads on streaming platforms like Sling, Pluto, and Tubi, through devices like Roku, Amazon Fire, and PlayStation. Utilize precise audience targeting to deliver ads to specific demographics, interests, or behaviors.</a:t>
            </a:r>
          </a:p>
        </p:txBody>
      </p:sp>
      <p:sp>
        <p:nvSpPr>
          <p:cNvPr id="26" name="Rectangle 25">
            <a:extLst>
              <a:ext uri="{FF2B5EF4-FFF2-40B4-BE49-F238E27FC236}">
                <a16:creationId xmlns:a16="http://schemas.microsoft.com/office/drawing/2014/main" id="{DD602BE8-BF57-FEDF-1F72-5AFF0959BA77}"/>
              </a:ext>
            </a:extLst>
          </p:cNvPr>
          <p:cNvSpPr/>
          <p:nvPr/>
        </p:nvSpPr>
        <p:spPr>
          <a:xfrm>
            <a:off x="6584880" y="4832798"/>
            <a:ext cx="7297731" cy="1642623"/>
          </a:xfrm>
          <a:prstGeom prst="rect">
            <a:avLst/>
          </a:prstGeom>
          <a:solidFill>
            <a:srgbClr val="6776DB">
              <a:alpha val="5250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sp>
        <p:nvSpPr>
          <p:cNvPr id="18" name="Google Shape;84;p13">
            <a:extLst>
              <a:ext uri="{FF2B5EF4-FFF2-40B4-BE49-F238E27FC236}">
                <a16:creationId xmlns:a16="http://schemas.microsoft.com/office/drawing/2014/main" id="{0AF5B72A-3839-F94B-AD8C-5DCB29E489F8}"/>
              </a:ext>
            </a:extLst>
          </p:cNvPr>
          <p:cNvSpPr txBox="1">
            <a:spLocks noChangeArrowheads="1"/>
          </p:cNvSpPr>
          <p:nvPr/>
        </p:nvSpPr>
        <p:spPr bwMode="auto">
          <a:xfrm>
            <a:off x="6584878" y="3594940"/>
            <a:ext cx="7472764" cy="1492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sz="1500" b="1" dirty="0">
                <a:solidFill>
                  <a:schemeClr val="tx1"/>
                </a:solidFill>
              </a:rPr>
              <a:t>Engaged Viewers: </a:t>
            </a:r>
            <a:r>
              <a:rPr lang="en-US" sz="1500" dirty="0">
                <a:solidFill>
                  <a:schemeClr val="tx1"/>
                </a:solidFill>
              </a:rPr>
              <a:t>Reach consumers watching their favorite shows on popular streaming platforms.</a:t>
            </a:r>
          </a:p>
          <a:p>
            <a:endParaRPr lang="en-US" sz="1500" dirty="0">
              <a:solidFill>
                <a:schemeClr val="tx1"/>
              </a:solidFill>
            </a:endParaRPr>
          </a:p>
          <a:p>
            <a:r>
              <a:rPr lang="en-US" sz="1500" b="1" dirty="0">
                <a:solidFill>
                  <a:schemeClr val="tx1"/>
                </a:solidFill>
              </a:rPr>
              <a:t>Precise Targeting: </a:t>
            </a:r>
            <a:r>
              <a:rPr lang="en-US" sz="1500" dirty="0">
                <a:solidFill>
                  <a:schemeClr val="tx1"/>
                </a:solidFill>
              </a:rPr>
              <a:t>Tailor your ads to specific demographics, interests, and behaviors.</a:t>
            </a:r>
          </a:p>
        </p:txBody>
      </p:sp>
      <p:sp>
        <p:nvSpPr>
          <p:cNvPr id="9" name="Google Shape;84;p13">
            <a:extLst>
              <a:ext uri="{FF2B5EF4-FFF2-40B4-BE49-F238E27FC236}">
                <a16:creationId xmlns:a16="http://schemas.microsoft.com/office/drawing/2014/main" id="{2FD989BB-ABBB-5C63-3B8F-F1DE00B405E1}"/>
              </a:ext>
            </a:extLst>
          </p:cNvPr>
          <p:cNvSpPr txBox="1">
            <a:spLocks noChangeArrowheads="1"/>
          </p:cNvSpPr>
          <p:nvPr/>
        </p:nvSpPr>
        <p:spPr bwMode="auto">
          <a:xfrm>
            <a:off x="6797988" y="4832798"/>
            <a:ext cx="6829669" cy="1603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spcBef>
                <a:spcPts val="500"/>
              </a:spcBef>
              <a:spcAft>
                <a:spcPts val="500"/>
              </a:spcAft>
            </a:pPr>
            <a:r>
              <a:rPr lang="en-US" sz="1500" b="1" dirty="0">
                <a:solidFill>
                  <a:schemeClr val="tx1"/>
                </a:solidFill>
              </a:rPr>
              <a:t>Amplify Your Impact: </a:t>
            </a:r>
            <a:r>
              <a:rPr lang="en-US" sz="1500" dirty="0">
                <a:solidFill>
                  <a:schemeClr val="tx1"/>
                </a:solidFill>
              </a:rPr>
              <a:t>Imagine being part of viewers’ favorite shows with non-skippable ads. This tactic ensures your message gets through and resonates deeply, driving immediate engagement and brand loyalty. With over 33 million cord-cutters in the US and a 20% increase in streaming viewership, leveraging STV ensures you capture a significant audience shifting from traditional cable to streaming.</a:t>
            </a:r>
          </a:p>
        </p:txBody>
      </p:sp>
      <p:sp>
        <p:nvSpPr>
          <p:cNvPr id="2" name="Rectangle 1">
            <a:extLst>
              <a:ext uri="{FF2B5EF4-FFF2-40B4-BE49-F238E27FC236}">
                <a16:creationId xmlns:a16="http://schemas.microsoft.com/office/drawing/2014/main" id="{ABB2B3DF-C589-4077-98D3-289D6837B849}"/>
              </a:ext>
            </a:extLst>
          </p:cNvPr>
          <p:cNvSpPr/>
          <p:nvPr/>
        </p:nvSpPr>
        <p:spPr>
          <a:xfrm>
            <a:off x="1121030" y="6114686"/>
            <a:ext cx="4553655"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2870E60-312A-EB7A-0195-314E7D39A1F0}"/>
              </a:ext>
            </a:extLst>
          </p:cNvPr>
          <p:cNvSpPr txBox="1"/>
          <p:nvPr/>
        </p:nvSpPr>
        <p:spPr>
          <a:xfrm>
            <a:off x="1113019" y="6134989"/>
            <a:ext cx="456166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AWARENESS</a:t>
            </a:r>
            <a:endParaRPr kumimoji="0" lang="id-ID"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Tree>
    <p:extLst>
      <p:ext uri="{BB962C8B-B14F-4D97-AF65-F5344CB8AC3E}">
        <p14:creationId xmlns:p14="http://schemas.microsoft.com/office/powerpoint/2010/main" val="2475973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CE2BF-BD79-EBDE-8979-5287CDA6D98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B337B19-346B-67B3-4FB3-16D8F5D51887}"/>
              </a:ext>
            </a:extLst>
          </p:cNvPr>
          <p:cNvSpPr/>
          <p:nvPr/>
        </p:nvSpPr>
        <p:spPr>
          <a:xfrm>
            <a:off x="3622815" y="0"/>
            <a:ext cx="11028359" cy="822960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cs typeface="Arial" panose="020B0604020202020204" pitchFamily="34" charset="0"/>
            </a:endParaRPr>
          </a:p>
        </p:txBody>
      </p:sp>
      <p:pic>
        <p:nvPicPr>
          <p:cNvPr id="22" name="Picture Placeholder 21">
            <a:extLst>
              <a:ext uri="{FF2B5EF4-FFF2-40B4-BE49-F238E27FC236}">
                <a16:creationId xmlns:a16="http://schemas.microsoft.com/office/drawing/2014/main" id="{E51944E6-D1DA-980F-47F1-B5A378D20090}"/>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a:stretch/>
        </p:blipFill>
        <p:spPr>
          <a:xfrm>
            <a:off x="159720" y="848674"/>
            <a:ext cx="5522976" cy="5848426"/>
          </a:xfrm>
          <a:prstGeom prst="snip1Rect">
            <a:avLst/>
          </a:prstGeom>
        </p:spPr>
      </p:pic>
      <p:sp>
        <p:nvSpPr>
          <p:cNvPr id="4" name="Rectangle 3">
            <a:extLst>
              <a:ext uri="{FF2B5EF4-FFF2-40B4-BE49-F238E27FC236}">
                <a16:creationId xmlns:a16="http://schemas.microsoft.com/office/drawing/2014/main" id="{954D5654-E548-9A10-4CA1-13722BBC05B1}"/>
              </a:ext>
            </a:extLst>
          </p:cNvPr>
          <p:cNvSpPr/>
          <p:nvPr/>
        </p:nvSpPr>
        <p:spPr>
          <a:xfrm>
            <a:off x="6033509" y="849192"/>
            <a:ext cx="8358629" cy="4148023"/>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2592" dirty="0">
              <a:latin typeface="Arial" panose="020B0604020202020204" pitchFamily="34" charset="0"/>
            </a:endParaRPr>
          </a:p>
        </p:txBody>
      </p:sp>
      <p:sp>
        <p:nvSpPr>
          <p:cNvPr id="5" name="TextBox 4">
            <a:extLst>
              <a:ext uri="{FF2B5EF4-FFF2-40B4-BE49-F238E27FC236}">
                <a16:creationId xmlns:a16="http://schemas.microsoft.com/office/drawing/2014/main" id="{0F4291E5-B59F-F1D3-3A44-94F04BA4AD4C}"/>
              </a:ext>
            </a:extLst>
          </p:cNvPr>
          <p:cNvSpPr txBox="1"/>
          <p:nvPr/>
        </p:nvSpPr>
        <p:spPr>
          <a:xfrm>
            <a:off x="6584880" y="1050642"/>
            <a:ext cx="7681461" cy="707886"/>
          </a:xfrm>
          <a:prstGeom prst="rect">
            <a:avLst/>
          </a:prstGeom>
          <a:noFill/>
        </p:spPr>
        <p:txBody>
          <a:bodyPr wrap="square" rtlCol="0">
            <a:spAutoFit/>
          </a:bodyPr>
          <a:lstStyle/>
          <a:p>
            <a:r>
              <a:rPr lang="en-US" sz="4000" b="1" dirty="0">
                <a:ln w="19050">
                  <a:noFill/>
                </a:ln>
                <a:solidFill>
                  <a:schemeClr val="tx1">
                    <a:lumMod val="85000"/>
                    <a:lumOff val="15000"/>
                  </a:schemeClr>
                </a:solidFill>
                <a:latin typeface="Avenir Next Demi Bold" panose="020B0503020202020204" pitchFamily="34" charset="0"/>
              </a:rPr>
              <a:t>AUDIENCE TARGETED STV</a:t>
            </a:r>
            <a:endParaRPr lang="id-ID" sz="4000" b="1" dirty="0">
              <a:ln w="19050">
                <a:noFill/>
              </a:ln>
              <a:solidFill>
                <a:schemeClr val="tx1">
                  <a:lumMod val="85000"/>
                  <a:lumOff val="15000"/>
                </a:schemeClr>
              </a:solidFill>
              <a:latin typeface="Avenir Next Demi Bold" panose="020B0503020202020204" pitchFamily="34" charset="0"/>
            </a:endParaRPr>
          </a:p>
        </p:txBody>
      </p:sp>
      <p:sp>
        <p:nvSpPr>
          <p:cNvPr id="10" name="TextBox 9">
            <a:extLst>
              <a:ext uri="{FF2B5EF4-FFF2-40B4-BE49-F238E27FC236}">
                <a16:creationId xmlns:a16="http://schemas.microsoft.com/office/drawing/2014/main" id="{3488A3BB-84D4-17D6-F295-4C2D48D2EAD8}"/>
              </a:ext>
            </a:extLst>
          </p:cNvPr>
          <p:cNvSpPr txBox="1"/>
          <p:nvPr/>
        </p:nvSpPr>
        <p:spPr>
          <a:xfrm>
            <a:off x="6584880" y="1827285"/>
            <a:ext cx="7297731" cy="877163"/>
          </a:xfrm>
          <a:prstGeom prst="rect">
            <a:avLst/>
          </a:prstGeom>
          <a:noFill/>
        </p:spPr>
        <p:txBody>
          <a:bodyPr wrap="square" rtlCol="0">
            <a:spAutoFit/>
          </a:bodyPr>
          <a:lstStyle/>
          <a:p>
            <a:pPr>
              <a:spcBef>
                <a:spcPts val="300"/>
              </a:spcBef>
              <a:spcAft>
                <a:spcPts val="300"/>
              </a:spcAft>
            </a:pPr>
            <a:r>
              <a:rPr lang="en-US" sz="1700" dirty="0">
                <a:latin typeface="Arial" panose="020B0604020202020204" pitchFamily="34" charset="0"/>
                <a:ea typeface="Open Sans" panose="020B0606030504020204" pitchFamily="34" charset="0"/>
                <a:cs typeface="Arial" panose="020B0604020202020204" pitchFamily="34" charset="0"/>
              </a:rPr>
              <a:t>Reach consumers who watch their shows and news online by delivering :15 and :30 non-skippable video ads on streaming platforms like Sling, Pluto, and Tubi, through devices like Roku, Amazon Fire, and PlayStation. </a:t>
            </a:r>
          </a:p>
        </p:txBody>
      </p:sp>
      <p:sp>
        <p:nvSpPr>
          <p:cNvPr id="18" name="Google Shape;84;p13">
            <a:extLst>
              <a:ext uri="{FF2B5EF4-FFF2-40B4-BE49-F238E27FC236}">
                <a16:creationId xmlns:a16="http://schemas.microsoft.com/office/drawing/2014/main" id="{25B890A8-D09F-6157-C1C2-7C92CC62F821}"/>
              </a:ext>
            </a:extLst>
          </p:cNvPr>
          <p:cNvSpPr txBox="1">
            <a:spLocks noChangeArrowheads="1"/>
          </p:cNvSpPr>
          <p:nvPr/>
        </p:nvSpPr>
        <p:spPr bwMode="auto">
          <a:xfrm>
            <a:off x="6584878" y="2916068"/>
            <a:ext cx="7472764" cy="1846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sz="1500" b="1" dirty="0">
                <a:solidFill>
                  <a:schemeClr val="tx1"/>
                </a:solidFill>
              </a:rPr>
              <a:t>Engaged Viewers: </a:t>
            </a:r>
            <a:r>
              <a:rPr lang="en-US" sz="1500" dirty="0">
                <a:solidFill>
                  <a:schemeClr val="tx1"/>
                </a:solidFill>
              </a:rPr>
              <a:t>Reach consumers watching their favorite shows on popular streaming platforms.</a:t>
            </a:r>
          </a:p>
          <a:p>
            <a:endParaRPr lang="en-US" sz="1500" dirty="0">
              <a:solidFill>
                <a:schemeClr val="tx1"/>
              </a:solidFill>
            </a:endParaRPr>
          </a:p>
          <a:p>
            <a:r>
              <a:rPr lang="en-US" sz="1500" b="1" dirty="0">
                <a:solidFill>
                  <a:schemeClr val="tx1"/>
                </a:solidFill>
              </a:rPr>
              <a:t>Precise Targeting: </a:t>
            </a:r>
            <a:r>
              <a:rPr lang="en-US" sz="1500" dirty="0">
                <a:solidFill>
                  <a:schemeClr val="tx1"/>
                </a:solidFill>
              </a:rPr>
              <a:t>Target your consumer through our content networks: </a:t>
            </a:r>
            <a:r>
              <a:rPr lang="en-US" sz="1500" b="1" dirty="0">
                <a:solidFill>
                  <a:schemeClr val="tx1"/>
                </a:solidFill>
              </a:rPr>
              <a:t>Sports, Entertainment, Lifestyle and News</a:t>
            </a:r>
          </a:p>
          <a:p>
            <a:endParaRPr lang="en-US" sz="1500" dirty="0">
              <a:solidFill>
                <a:schemeClr val="tx1"/>
              </a:solidFill>
            </a:endParaRPr>
          </a:p>
          <a:p>
            <a:r>
              <a:rPr lang="en-US" sz="1500" b="1" dirty="0">
                <a:solidFill>
                  <a:schemeClr val="tx1"/>
                </a:solidFill>
              </a:rPr>
              <a:t>Attribution: </a:t>
            </a:r>
            <a:r>
              <a:rPr lang="en-US" sz="1500" dirty="0">
                <a:solidFill>
                  <a:schemeClr val="tx1"/>
                </a:solidFill>
              </a:rPr>
              <a:t>Measure completions rate, reach and frequency.</a:t>
            </a:r>
          </a:p>
        </p:txBody>
      </p:sp>
      <p:sp>
        <p:nvSpPr>
          <p:cNvPr id="2" name="Rectangle 1">
            <a:extLst>
              <a:ext uri="{FF2B5EF4-FFF2-40B4-BE49-F238E27FC236}">
                <a16:creationId xmlns:a16="http://schemas.microsoft.com/office/drawing/2014/main" id="{BFA4E81D-89D8-DACF-C0F0-81DADC1A6A53}"/>
              </a:ext>
            </a:extLst>
          </p:cNvPr>
          <p:cNvSpPr/>
          <p:nvPr/>
        </p:nvSpPr>
        <p:spPr>
          <a:xfrm>
            <a:off x="1121030" y="6114686"/>
            <a:ext cx="4553655"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15C104DF-835D-B104-564B-C56E6B9F0031}"/>
              </a:ext>
            </a:extLst>
          </p:cNvPr>
          <p:cNvSpPr txBox="1"/>
          <p:nvPr/>
        </p:nvSpPr>
        <p:spPr>
          <a:xfrm>
            <a:off x="1113019" y="6134989"/>
            <a:ext cx="456166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AWARENESS</a:t>
            </a:r>
            <a:endParaRPr kumimoji="0" lang="id-ID"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8" name="TextBox 7">
            <a:extLst>
              <a:ext uri="{FF2B5EF4-FFF2-40B4-BE49-F238E27FC236}">
                <a16:creationId xmlns:a16="http://schemas.microsoft.com/office/drawing/2014/main" id="{71183633-463D-F20C-43B6-932C3A1FF17F}"/>
              </a:ext>
            </a:extLst>
          </p:cNvPr>
          <p:cNvSpPr txBox="1"/>
          <p:nvPr/>
        </p:nvSpPr>
        <p:spPr>
          <a:xfrm>
            <a:off x="6584878" y="5096782"/>
            <a:ext cx="7297733" cy="461665"/>
          </a:xfrm>
          <a:prstGeom prst="rect">
            <a:avLst/>
          </a:prstGeom>
          <a:noFill/>
        </p:spPr>
        <p:txBody>
          <a:bodyPr wrap="square">
            <a:spAutoFit/>
          </a:bodyPr>
          <a:lstStyle/>
          <a:p>
            <a:pPr algn="ctr"/>
            <a:r>
              <a:rPr lang="en-US" sz="2400" b="1" dirty="0">
                <a:solidFill>
                  <a:schemeClr val="bg1"/>
                </a:solidFill>
                <a:latin typeface="Arial" panose="020B0604020202020204" pitchFamily="34" charset="0"/>
                <a:cs typeface="Arial" panose="020B0604020202020204" pitchFamily="34" charset="0"/>
              </a:rPr>
              <a:t>PLACEMENT ON PREMIUM MEDIA BRANDS:</a:t>
            </a:r>
          </a:p>
        </p:txBody>
      </p:sp>
      <p:grpSp>
        <p:nvGrpSpPr>
          <p:cNvPr id="19" name="Group 18">
            <a:extLst>
              <a:ext uri="{FF2B5EF4-FFF2-40B4-BE49-F238E27FC236}">
                <a16:creationId xmlns:a16="http://schemas.microsoft.com/office/drawing/2014/main" id="{7DEA2376-D6BE-000E-2931-0450E19A7584}"/>
              </a:ext>
            </a:extLst>
          </p:cNvPr>
          <p:cNvGrpSpPr/>
          <p:nvPr/>
        </p:nvGrpSpPr>
        <p:grpSpPr>
          <a:xfrm>
            <a:off x="6584878" y="7727099"/>
            <a:ext cx="4478471" cy="355215"/>
            <a:chOff x="7970124" y="6963969"/>
            <a:chExt cx="4478471" cy="355215"/>
          </a:xfrm>
        </p:grpSpPr>
        <p:grpSp>
          <p:nvGrpSpPr>
            <p:cNvPr id="23" name="Group 22">
              <a:extLst>
                <a:ext uri="{FF2B5EF4-FFF2-40B4-BE49-F238E27FC236}">
                  <a16:creationId xmlns:a16="http://schemas.microsoft.com/office/drawing/2014/main" id="{85F3FE51-5716-B7C9-74E4-3AAEA9D713E9}"/>
                </a:ext>
              </a:extLst>
            </p:cNvPr>
            <p:cNvGrpSpPr/>
            <p:nvPr/>
          </p:nvGrpSpPr>
          <p:grpSpPr>
            <a:xfrm>
              <a:off x="7970124" y="6963969"/>
              <a:ext cx="4478471" cy="344329"/>
              <a:chOff x="2470065" y="6142626"/>
              <a:chExt cx="3732060" cy="286941"/>
            </a:xfrm>
          </p:grpSpPr>
          <p:sp>
            <p:nvSpPr>
              <p:cNvPr id="25" name="TextBox 24">
                <a:extLst>
                  <a:ext uri="{FF2B5EF4-FFF2-40B4-BE49-F238E27FC236}">
                    <a16:creationId xmlns:a16="http://schemas.microsoft.com/office/drawing/2014/main" id="{5DFC0EFC-707D-9DC1-DAA6-E9221DD9ED42}"/>
                  </a:ext>
                </a:extLst>
              </p:cNvPr>
              <p:cNvSpPr txBox="1"/>
              <p:nvPr/>
            </p:nvSpPr>
            <p:spPr>
              <a:xfrm>
                <a:off x="2470065" y="6142626"/>
                <a:ext cx="2277889" cy="268290"/>
              </a:xfrm>
              <a:prstGeom prst="rect">
                <a:avLst/>
              </a:prstGeom>
              <a:noFill/>
            </p:spPr>
            <p:txBody>
              <a:bodyPr wrap="square">
                <a:spAutoFit/>
              </a:bodyPr>
              <a:lstStyle/>
              <a:p>
                <a:r>
                  <a:rPr lang="en-US" sz="1500" dirty="0">
                    <a:solidFill>
                      <a:schemeClr val="bg1"/>
                    </a:solidFill>
                    <a:latin typeface="Arial" panose="020B0604020202020204" pitchFamily="34" charset="0"/>
                    <a:cs typeface="Arial" panose="020B0604020202020204" pitchFamily="34" charset="0"/>
                  </a:rPr>
                  <a:t>DELIVERY OPTIONS:</a:t>
                </a:r>
              </a:p>
            </p:txBody>
          </p:sp>
          <p:sp>
            <p:nvSpPr>
              <p:cNvPr id="27" name="TextBox 26">
                <a:extLst>
                  <a:ext uri="{FF2B5EF4-FFF2-40B4-BE49-F238E27FC236}">
                    <a16:creationId xmlns:a16="http://schemas.microsoft.com/office/drawing/2014/main" id="{928017EB-4E2D-D0F7-6F1A-9BF10746FEC3}"/>
                  </a:ext>
                </a:extLst>
              </p:cNvPr>
              <p:cNvSpPr txBox="1"/>
              <p:nvPr/>
            </p:nvSpPr>
            <p:spPr>
              <a:xfrm>
                <a:off x="4596830" y="6173086"/>
                <a:ext cx="1605295" cy="256481"/>
              </a:xfrm>
              <a:prstGeom prst="rect">
                <a:avLst/>
              </a:prstGeom>
              <a:noFill/>
            </p:spPr>
            <p:txBody>
              <a:bodyPr wrap="square">
                <a:spAutoFit/>
              </a:bodyPr>
              <a:lstStyle/>
              <a:p>
                <a:r>
                  <a:rPr lang="en-US" sz="1400" dirty="0">
                    <a:solidFill>
                      <a:schemeClr val="bg1"/>
                    </a:solidFill>
                    <a:latin typeface="Arial" panose="020B0604020202020204" pitchFamily="34" charset="0"/>
                    <a:cs typeface="Arial" panose="020B0604020202020204" pitchFamily="34" charset="0"/>
                  </a:rPr>
                  <a:t>STV Video</a:t>
                </a:r>
              </a:p>
            </p:txBody>
          </p:sp>
        </p:grpSp>
        <p:pic>
          <p:nvPicPr>
            <p:cNvPr id="24" name="Picture 23">
              <a:extLst>
                <a:ext uri="{FF2B5EF4-FFF2-40B4-BE49-F238E27FC236}">
                  <a16:creationId xmlns:a16="http://schemas.microsoft.com/office/drawing/2014/main" id="{DE327A00-DA4F-5837-DA56-9F3576A745C7}"/>
                </a:ext>
              </a:extLst>
            </p:cNvPr>
            <p:cNvPicPr>
              <a:picLocks noChangeAspect="1"/>
            </p:cNvPicPr>
            <p:nvPr/>
          </p:nvPicPr>
          <p:blipFill>
            <a:blip r:embed="rId4"/>
            <a:stretch>
              <a:fillRect/>
            </a:stretch>
          </p:blipFill>
          <p:spPr>
            <a:xfrm>
              <a:off x="10131621" y="6991503"/>
              <a:ext cx="327681" cy="327681"/>
            </a:xfrm>
            <a:prstGeom prst="rect">
              <a:avLst/>
            </a:prstGeom>
          </p:spPr>
        </p:pic>
      </p:grpSp>
      <p:grpSp>
        <p:nvGrpSpPr>
          <p:cNvPr id="28" name="Group 27">
            <a:extLst>
              <a:ext uri="{FF2B5EF4-FFF2-40B4-BE49-F238E27FC236}">
                <a16:creationId xmlns:a16="http://schemas.microsoft.com/office/drawing/2014/main" id="{189C9084-A546-1236-E111-E64120672892}"/>
              </a:ext>
            </a:extLst>
          </p:cNvPr>
          <p:cNvGrpSpPr/>
          <p:nvPr/>
        </p:nvGrpSpPr>
        <p:grpSpPr>
          <a:xfrm>
            <a:off x="9877924" y="7731645"/>
            <a:ext cx="4460462" cy="332562"/>
            <a:chOff x="9877924" y="6980448"/>
            <a:chExt cx="4460462" cy="332562"/>
          </a:xfrm>
        </p:grpSpPr>
        <p:grpSp>
          <p:nvGrpSpPr>
            <p:cNvPr id="30" name="Group 29">
              <a:extLst>
                <a:ext uri="{FF2B5EF4-FFF2-40B4-BE49-F238E27FC236}">
                  <a16:creationId xmlns:a16="http://schemas.microsoft.com/office/drawing/2014/main" id="{168496F0-0267-87A3-5E9A-C3F3A265F627}"/>
                </a:ext>
              </a:extLst>
            </p:cNvPr>
            <p:cNvGrpSpPr/>
            <p:nvPr/>
          </p:nvGrpSpPr>
          <p:grpSpPr>
            <a:xfrm>
              <a:off x="9877924" y="6980448"/>
              <a:ext cx="4460462" cy="332562"/>
              <a:chOff x="2507138" y="6152432"/>
              <a:chExt cx="3717052" cy="277135"/>
            </a:xfrm>
          </p:grpSpPr>
          <p:sp>
            <p:nvSpPr>
              <p:cNvPr id="34" name="TextBox 33">
                <a:extLst>
                  <a:ext uri="{FF2B5EF4-FFF2-40B4-BE49-F238E27FC236}">
                    <a16:creationId xmlns:a16="http://schemas.microsoft.com/office/drawing/2014/main" id="{29978DA7-4A5C-E4B4-9748-145B48B9229C}"/>
                  </a:ext>
                </a:extLst>
              </p:cNvPr>
              <p:cNvSpPr txBox="1"/>
              <p:nvPr/>
            </p:nvSpPr>
            <p:spPr>
              <a:xfrm>
                <a:off x="2507138" y="6152432"/>
                <a:ext cx="1683759" cy="268290"/>
              </a:xfrm>
              <a:prstGeom prst="rect">
                <a:avLst/>
              </a:prstGeom>
              <a:noFill/>
            </p:spPr>
            <p:txBody>
              <a:bodyPr wrap="square">
                <a:spAutoFit/>
              </a:bodyPr>
              <a:lstStyle/>
              <a:p>
                <a:pPr algn="r"/>
                <a:r>
                  <a:rPr lang="en-US" sz="1500" dirty="0">
                    <a:solidFill>
                      <a:schemeClr val="bg1"/>
                    </a:solidFill>
                    <a:latin typeface="Arial" panose="020B0604020202020204" pitchFamily="34" charset="0"/>
                    <a:cs typeface="Arial" panose="020B0604020202020204" pitchFamily="34" charset="0"/>
                  </a:rPr>
                  <a:t>PLATFORMS:</a:t>
                </a:r>
              </a:p>
            </p:txBody>
          </p:sp>
          <p:sp>
            <p:nvSpPr>
              <p:cNvPr id="37" name="TextBox 36">
                <a:extLst>
                  <a:ext uri="{FF2B5EF4-FFF2-40B4-BE49-F238E27FC236}">
                    <a16:creationId xmlns:a16="http://schemas.microsoft.com/office/drawing/2014/main" id="{A5E02EC2-B583-FC95-6FFC-C6F90CB1FDB4}"/>
                  </a:ext>
                </a:extLst>
              </p:cNvPr>
              <p:cNvSpPr txBox="1"/>
              <p:nvPr/>
            </p:nvSpPr>
            <p:spPr>
              <a:xfrm>
                <a:off x="4540431" y="6173086"/>
                <a:ext cx="1683759" cy="256481"/>
              </a:xfrm>
              <a:prstGeom prst="rect">
                <a:avLst/>
              </a:prstGeom>
              <a:noFill/>
            </p:spPr>
            <p:txBody>
              <a:bodyPr wrap="square">
                <a:spAutoFit/>
              </a:bodyPr>
              <a:lstStyle/>
              <a:p>
                <a:r>
                  <a:rPr lang="en-US" sz="1400" dirty="0">
                    <a:solidFill>
                      <a:schemeClr val="bg1"/>
                    </a:solidFill>
                    <a:latin typeface="Arial" panose="020B0604020202020204" pitchFamily="34" charset="0"/>
                    <a:cs typeface="Arial" panose="020B0604020202020204" pitchFamily="34" charset="0"/>
                  </a:rPr>
                  <a:t>Smart Televisions</a:t>
                </a:r>
              </a:p>
            </p:txBody>
          </p:sp>
        </p:grpSp>
        <p:pic>
          <p:nvPicPr>
            <p:cNvPr id="33" name="Picture 32">
              <a:extLst>
                <a:ext uri="{FF2B5EF4-FFF2-40B4-BE49-F238E27FC236}">
                  <a16:creationId xmlns:a16="http://schemas.microsoft.com/office/drawing/2014/main" id="{E8316D02-3EC6-13E3-F7B8-DD90338EE422}"/>
                </a:ext>
              </a:extLst>
            </p:cNvPr>
            <p:cNvPicPr>
              <a:picLocks noChangeAspect="1"/>
            </p:cNvPicPr>
            <p:nvPr/>
          </p:nvPicPr>
          <p:blipFill>
            <a:blip r:embed="rId5"/>
            <a:stretch>
              <a:fillRect/>
            </a:stretch>
          </p:blipFill>
          <p:spPr>
            <a:xfrm>
              <a:off x="11994304" y="7012454"/>
              <a:ext cx="287888" cy="287888"/>
            </a:xfrm>
            <a:prstGeom prst="rect">
              <a:avLst/>
            </a:prstGeom>
          </p:spPr>
        </p:pic>
      </p:grpSp>
      <p:pic>
        <p:nvPicPr>
          <p:cNvPr id="9" name="Picture 8">
            <a:extLst>
              <a:ext uri="{FF2B5EF4-FFF2-40B4-BE49-F238E27FC236}">
                <a16:creationId xmlns:a16="http://schemas.microsoft.com/office/drawing/2014/main" id="{409FD136-2710-687F-D9B8-698ED87360F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112725" y="5683747"/>
            <a:ext cx="745754" cy="380513"/>
          </a:xfrm>
          <a:prstGeom prst="rect">
            <a:avLst/>
          </a:prstGeom>
        </p:spPr>
      </p:pic>
      <p:pic>
        <p:nvPicPr>
          <p:cNvPr id="12" name="Graphic 11">
            <a:extLst>
              <a:ext uri="{FF2B5EF4-FFF2-40B4-BE49-F238E27FC236}">
                <a16:creationId xmlns:a16="http://schemas.microsoft.com/office/drawing/2014/main" id="{920CCB74-61AB-A400-97D7-19871ECB3AD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44205" y="5700323"/>
            <a:ext cx="1892420" cy="380513"/>
          </a:xfrm>
          <a:prstGeom prst="rect">
            <a:avLst/>
          </a:prstGeom>
        </p:spPr>
      </p:pic>
      <p:pic>
        <p:nvPicPr>
          <p:cNvPr id="26" name="Picture 25">
            <a:extLst>
              <a:ext uri="{FF2B5EF4-FFF2-40B4-BE49-F238E27FC236}">
                <a16:creationId xmlns:a16="http://schemas.microsoft.com/office/drawing/2014/main" id="{CC090BEC-DCB6-EAF3-FA53-557E7DD493B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061134" y="5609415"/>
            <a:ext cx="996609" cy="584677"/>
          </a:xfrm>
          <a:prstGeom prst="rect">
            <a:avLst/>
          </a:prstGeom>
        </p:spPr>
      </p:pic>
      <p:pic>
        <p:nvPicPr>
          <p:cNvPr id="32" name="Graphic 31">
            <a:extLst>
              <a:ext uri="{FF2B5EF4-FFF2-40B4-BE49-F238E27FC236}">
                <a16:creationId xmlns:a16="http://schemas.microsoft.com/office/drawing/2014/main" id="{01447932-9822-7407-644C-08D1233437A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233744" y="5606545"/>
            <a:ext cx="1035912" cy="530617"/>
          </a:xfrm>
          <a:prstGeom prst="rect">
            <a:avLst/>
          </a:prstGeom>
          <a:effectLst>
            <a:outerShdw blurRad="50800" dist="38100" dir="2700000" algn="tl" rotWithShape="0">
              <a:prstClr val="black">
                <a:alpha val="40000"/>
              </a:prstClr>
            </a:outerShdw>
          </a:effectLst>
        </p:spPr>
      </p:pic>
      <p:pic>
        <p:nvPicPr>
          <p:cNvPr id="42" name="Picture 41">
            <a:extLst>
              <a:ext uri="{FF2B5EF4-FFF2-40B4-BE49-F238E27FC236}">
                <a16:creationId xmlns:a16="http://schemas.microsoft.com/office/drawing/2014/main" id="{DDC1D077-21BE-6D4F-64D3-379BF2FC1C46}"/>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6261744" y="6293937"/>
            <a:ext cx="854757" cy="492743"/>
          </a:xfrm>
          <a:prstGeom prst="rect">
            <a:avLst/>
          </a:prstGeom>
        </p:spPr>
      </p:pic>
      <p:pic>
        <p:nvPicPr>
          <p:cNvPr id="46" name="Graphic 45">
            <a:extLst>
              <a:ext uri="{FF2B5EF4-FFF2-40B4-BE49-F238E27FC236}">
                <a16:creationId xmlns:a16="http://schemas.microsoft.com/office/drawing/2014/main" id="{28B92B3C-247C-A13A-C388-CCE224E6C63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314983" y="6280654"/>
            <a:ext cx="801462" cy="518279"/>
          </a:xfrm>
          <a:prstGeom prst="rect">
            <a:avLst/>
          </a:prstGeom>
        </p:spPr>
      </p:pic>
      <p:pic>
        <p:nvPicPr>
          <p:cNvPr id="48" name="Graphic 47">
            <a:extLst>
              <a:ext uri="{FF2B5EF4-FFF2-40B4-BE49-F238E27FC236}">
                <a16:creationId xmlns:a16="http://schemas.microsoft.com/office/drawing/2014/main" id="{98535D00-07EA-DFF4-4D28-7BAC91DBA44B}"/>
              </a:ext>
            </a:extLst>
          </p:cNvPr>
          <p:cNvPicPr>
            <a:picLocks noChangeAspect="1"/>
          </p:cNvPicPr>
          <p:nvPr/>
        </p:nvPicPr>
        <p:blipFill>
          <a:blip r:embed="rId15">
            <a:extLst>
              <a:ext uri="{96DAC541-7B7A-43D3-8B79-37D633B846F1}">
                <asvg:svgBlip xmlns:asvg="http://schemas.microsoft.com/office/drawing/2016/SVG/main" r:embed="rId16"/>
              </a:ext>
            </a:extLst>
          </a:blip>
          <a:srcRect t="35108" b="35791"/>
          <a:stretch/>
        </p:blipFill>
        <p:spPr>
          <a:xfrm>
            <a:off x="8245021" y="6387530"/>
            <a:ext cx="1371606" cy="399150"/>
          </a:xfrm>
          <a:prstGeom prst="rect">
            <a:avLst/>
          </a:prstGeom>
        </p:spPr>
      </p:pic>
      <p:pic>
        <p:nvPicPr>
          <p:cNvPr id="50" name="Picture 49">
            <a:extLst>
              <a:ext uri="{FF2B5EF4-FFF2-40B4-BE49-F238E27FC236}">
                <a16:creationId xmlns:a16="http://schemas.microsoft.com/office/drawing/2014/main" id="{AD4C3290-1AB8-4C97-CA03-A4FE87FA63AA}"/>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11571333" y="6343234"/>
            <a:ext cx="1008011" cy="480380"/>
          </a:xfrm>
          <a:prstGeom prst="rect">
            <a:avLst/>
          </a:prstGeom>
          <a:effectLst>
            <a:outerShdw blurRad="50800" dist="38100" dir="2700000" algn="tl" rotWithShape="0">
              <a:prstClr val="black">
                <a:alpha val="40000"/>
              </a:prstClr>
            </a:outerShdw>
          </a:effectLst>
        </p:spPr>
      </p:pic>
      <p:pic>
        <p:nvPicPr>
          <p:cNvPr id="52" name="Picture 51">
            <a:extLst>
              <a:ext uri="{FF2B5EF4-FFF2-40B4-BE49-F238E27FC236}">
                <a16:creationId xmlns:a16="http://schemas.microsoft.com/office/drawing/2014/main" id="{BCAEEAAA-650F-356D-B95A-BA74F8516802}"/>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6226485" y="7008052"/>
            <a:ext cx="1195828" cy="399488"/>
          </a:xfrm>
          <a:prstGeom prst="rect">
            <a:avLst/>
          </a:prstGeom>
          <a:effectLst>
            <a:outerShdw blurRad="50800" dist="38100" dir="2700000" algn="tl" rotWithShape="0">
              <a:prstClr val="black">
                <a:alpha val="40000"/>
              </a:prstClr>
            </a:outerShdw>
          </a:effectLst>
        </p:spPr>
      </p:pic>
      <p:pic>
        <p:nvPicPr>
          <p:cNvPr id="53" name="Picture 52">
            <a:extLst>
              <a:ext uri="{FF2B5EF4-FFF2-40B4-BE49-F238E27FC236}">
                <a16:creationId xmlns:a16="http://schemas.microsoft.com/office/drawing/2014/main" id="{F64872FE-F733-5238-A65D-77EB2D2C2F60}"/>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7621456" y="7152332"/>
            <a:ext cx="1846045" cy="209158"/>
          </a:xfrm>
          <a:prstGeom prst="rect">
            <a:avLst/>
          </a:prstGeom>
        </p:spPr>
      </p:pic>
      <p:pic>
        <p:nvPicPr>
          <p:cNvPr id="56" name="Picture 55">
            <a:extLst>
              <a:ext uri="{FF2B5EF4-FFF2-40B4-BE49-F238E27FC236}">
                <a16:creationId xmlns:a16="http://schemas.microsoft.com/office/drawing/2014/main" id="{2663B9CD-4DD4-7F1E-CBB0-0EC20F493DAE}"/>
              </a:ext>
            </a:extLst>
          </p:cNvPr>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10841451" y="6908507"/>
            <a:ext cx="1119508" cy="662376"/>
          </a:xfrm>
          <a:prstGeom prst="rect">
            <a:avLst/>
          </a:prstGeom>
        </p:spPr>
      </p:pic>
      <p:pic>
        <p:nvPicPr>
          <p:cNvPr id="60" name="Graphic 59">
            <a:extLst>
              <a:ext uri="{FF2B5EF4-FFF2-40B4-BE49-F238E27FC236}">
                <a16:creationId xmlns:a16="http://schemas.microsoft.com/office/drawing/2014/main" id="{F524F8DF-F311-1FA3-0540-2D5285762FC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2356552" y="5798738"/>
            <a:ext cx="757276" cy="326134"/>
          </a:xfrm>
          <a:prstGeom prst="rect">
            <a:avLst/>
          </a:prstGeom>
        </p:spPr>
      </p:pic>
      <p:pic>
        <p:nvPicPr>
          <p:cNvPr id="62" name="Picture 61">
            <a:extLst>
              <a:ext uri="{FF2B5EF4-FFF2-40B4-BE49-F238E27FC236}">
                <a16:creationId xmlns:a16="http://schemas.microsoft.com/office/drawing/2014/main" id="{B659EB41-000D-2FC2-39A4-AB859BB99BAC}"/>
              </a:ext>
            </a:extLst>
          </p:cNvPr>
          <p:cNvPicPr>
            <a:picLocks noChangeAspect="1"/>
          </p:cNvPicPr>
          <p:nvPr/>
        </p:nvPicPr>
        <p:blipFill>
          <a:blip r:embed="rId23" cstate="hqprint">
            <a:extLst>
              <a:ext uri="{28A0092B-C50C-407E-A947-70E740481C1C}">
                <a14:useLocalDpi xmlns:a14="http://schemas.microsoft.com/office/drawing/2010/main"/>
              </a:ext>
            </a:extLst>
          </a:blip>
          <a:stretch>
            <a:fillRect/>
          </a:stretch>
        </p:blipFill>
        <p:spPr>
          <a:xfrm>
            <a:off x="11503331" y="5646290"/>
            <a:ext cx="646149" cy="638548"/>
          </a:xfrm>
          <a:prstGeom prst="rect">
            <a:avLst/>
          </a:prstGeom>
        </p:spPr>
      </p:pic>
      <p:pic>
        <p:nvPicPr>
          <p:cNvPr id="66" name="Picture 65">
            <a:extLst>
              <a:ext uri="{FF2B5EF4-FFF2-40B4-BE49-F238E27FC236}">
                <a16:creationId xmlns:a16="http://schemas.microsoft.com/office/drawing/2014/main" id="{1C37D0D1-66BE-5824-11F7-EBA25EB8053A}"/>
              </a:ext>
            </a:extLst>
          </p:cNvPr>
          <p:cNvPicPr>
            <a:picLocks noChangeAspect="1"/>
          </p:cNvPicPr>
          <p:nvPr/>
        </p:nvPicPr>
        <p:blipFill>
          <a:blip r:embed="rId24" cstate="hqprint">
            <a:extLst>
              <a:ext uri="{28A0092B-C50C-407E-A947-70E740481C1C}">
                <a14:useLocalDpi xmlns:a14="http://schemas.microsoft.com/office/drawing/2010/main"/>
              </a:ext>
            </a:extLst>
          </a:blip>
          <a:stretch>
            <a:fillRect/>
          </a:stretch>
        </p:blipFill>
        <p:spPr>
          <a:xfrm>
            <a:off x="13316926" y="5762675"/>
            <a:ext cx="812733" cy="346766"/>
          </a:xfrm>
          <a:prstGeom prst="rect">
            <a:avLst/>
          </a:prstGeom>
          <a:effectLst>
            <a:outerShdw blurRad="50800" dist="38100" dir="2700000" algn="tl" rotWithShape="0">
              <a:prstClr val="black">
                <a:alpha val="40000"/>
              </a:prstClr>
            </a:outerShdw>
          </a:effectLst>
        </p:spPr>
      </p:pic>
      <p:pic>
        <p:nvPicPr>
          <p:cNvPr id="68" name="Graphic 67">
            <a:extLst>
              <a:ext uri="{FF2B5EF4-FFF2-40B4-BE49-F238E27FC236}">
                <a16:creationId xmlns:a16="http://schemas.microsoft.com/office/drawing/2014/main" id="{BCF856D6-8BBA-CD06-C59F-366720956CE7}"/>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3113828" y="6918488"/>
            <a:ext cx="612990" cy="642414"/>
          </a:xfrm>
          <a:prstGeom prst="rect">
            <a:avLst/>
          </a:prstGeom>
        </p:spPr>
      </p:pic>
      <p:pic>
        <p:nvPicPr>
          <p:cNvPr id="69" name="Picture 68">
            <a:extLst>
              <a:ext uri="{FF2B5EF4-FFF2-40B4-BE49-F238E27FC236}">
                <a16:creationId xmlns:a16="http://schemas.microsoft.com/office/drawing/2014/main" id="{7C91B8B0-FB14-8293-9950-94E9C6F03155}"/>
              </a:ext>
            </a:extLst>
          </p:cNvPr>
          <p:cNvPicPr>
            <a:picLocks noChangeAspect="1"/>
          </p:cNvPicPr>
          <p:nvPr/>
        </p:nvPicPr>
        <p:blipFill>
          <a:blip r:embed="rId27" cstate="hqprint">
            <a:extLst>
              <a:ext uri="{28A0092B-C50C-407E-A947-70E740481C1C}">
                <a14:useLocalDpi xmlns:a14="http://schemas.microsoft.com/office/drawing/2010/main"/>
              </a:ext>
            </a:extLst>
          </a:blip>
          <a:stretch>
            <a:fillRect/>
          </a:stretch>
        </p:blipFill>
        <p:spPr>
          <a:xfrm>
            <a:off x="9636061" y="6948843"/>
            <a:ext cx="996609" cy="539570"/>
          </a:xfrm>
          <a:prstGeom prst="rect">
            <a:avLst/>
          </a:prstGeom>
          <a:effectLst>
            <a:outerShdw blurRad="50800" dist="38100" dir="2700000" algn="tl" rotWithShape="0">
              <a:prstClr val="black">
                <a:alpha val="40000"/>
              </a:prstClr>
            </a:outerShdw>
          </a:effectLst>
        </p:spPr>
      </p:pic>
      <p:pic>
        <p:nvPicPr>
          <p:cNvPr id="70" name="Picture 69">
            <a:extLst>
              <a:ext uri="{FF2B5EF4-FFF2-40B4-BE49-F238E27FC236}">
                <a16:creationId xmlns:a16="http://schemas.microsoft.com/office/drawing/2014/main" id="{9D47A27F-7B22-47D4-698F-06F2B655DB6D}"/>
              </a:ext>
            </a:extLst>
          </p:cNvPr>
          <p:cNvPicPr>
            <a:picLocks noChangeAspect="1"/>
          </p:cNvPicPr>
          <p:nvPr/>
        </p:nvPicPr>
        <p:blipFill>
          <a:blip r:embed="rId28" cstate="hqprint">
            <a:extLst>
              <a:ext uri="{28A0092B-C50C-407E-A947-70E740481C1C}">
                <a14:useLocalDpi xmlns:a14="http://schemas.microsoft.com/office/drawing/2010/main"/>
              </a:ext>
            </a:extLst>
          </a:blip>
          <a:stretch>
            <a:fillRect/>
          </a:stretch>
        </p:blipFill>
        <p:spPr>
          <a:xfrm>
            <a:off x="12039419" y="7027274"/>
            <a:ext cx="905544" cy="452772"/>
          </a:xfrm>
          <a:prstGeom prst="rect">
            <a:avLst/>
          </a:prstGeom>
        </p:spPr>
      </p:pic>
      <p:pic>
        <p:nvPicPr>
          <p:cNvPr id="72" name="Graphic 71">
            <a:extLst>
              <a:ext uri="{FF2B5EF4-FFF2-40B4-BE49-F238E27FC236}">
                <a16:creationId xmlns:a16="http://schemas.microsoft.com/office/drawing/2014/main" id="{64B119E8-8291-E45B-23F4-4B5346506009}"/>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9751606" y="6341788"/>
            <a:ext cx="801462" cy="449469"/>
          </a:xfrm>
          <a:prstGeom prst="rect">
            <a:avLst/>
          </a:prstGeom>
        </p:spPr>
      </p:pic>
      <p:pic>
        <p:nvPicPr>
          <p:cNvPr id="74" name="Graphic 73">
            <a:extLst>
              <a:ext uri="{FF2B5EF4-FFF2-40B4-BE49-F238E27FC236}">
                <a16:creationId xmlns:a16="http://schemas.microsoft.com/office/drawing/2014/main" id="{4E18B75A-3523-C211-7DDB-F9947C9E723A}"/>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2752816" y="6332423"/>
            <a:ext cx="1236125" cy="425227"/>
          </a:xfrm>
          <a:prstGeom prst="rect">
            <a:avLst/>
          </a:prstGeom>
        </p:spPr>
      </p:pic>
      <p:pic>
        <p:nvPicPr>
          <p:cNvPr id="76" name="Picture 75">
            <a:extLst>
              <a:ext uri="{FF2B5EF4-FFF2-40B4-BE49-F238E27FC236}">
                <a16:creationId xmlns:a16="http://schemas.microsoft.com/office/drawing/2014/main" id="{0875F8A2-97A0-4EA4-84E5-E99E3A6F9FD8}"/>
              </a:ext>
            </a:extLst>
          </p:cNvPr>
          <p:cNvPicPr>
            <a:picLocks noChangeAspect="1"/>
          </p:cNvPicPr>
          <p:nvPr/>
        </p:nvPicPr>
        <p:blipFill>
          <a:blip r:embed="rId33" cstate="hqprint">
            <a:extLst>
              <a:ext uri="{28A0092B-C50C-407E-A947-70E740481C1C}">
                <a14:useLocalDpi xmlns:a14="http://schemas.microsoft.com/office/drawing/2010/main"/>
              </a:ext>
            </a:extLst>
          </a:blip>
          <a:stretch>
            <a:fillRect/>
          </a:stretch>
        </p:blipFill>
        <p:spPr>
          <a:xfrm>
            <a:off x="10740695" y="6310281"/>
            <a:ext cx="690591" cy="529813"/>
          </a:xfrm>
          <a:prstGeom prst="rect">
            <a:avLst/>
          </a:prstGeom>
        </p:spPr>
      </p:pic>
    </p:spTree>
    <p:extLst>
      <p:ext uri="{BB962C8B-B14F-4D97-AF65-F5344CB8AC3E}">
        <p14:creationId xmlns:p14="http://schemas.microsoft.com/office/powerpoint/2010/main" val="3434160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02042" y="0"/>
            <a:ext cx="11028359" cy="8229600"/>
          </a:xfrm>
          <a:prstGeom prst="rect">
            <a:avLst/>
          </a:prstGeom>
          <a:solidFill>
            <a:srgbClr val="F0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latin typeface="Arial" panose="020B0604020202020204" pitchFamily="34" charset="0"/>
              <a:cs typeface="Arial" panose="020B0604020202020204" pitchFamily="34" charset="0"/>
            </a:endParaRPr>
          </a:p>
        </p:txBody>
      </p:sp>
      <p:sp>
        <p:nvSpPr>
          <p:cNvPr id="6" name="Rectangle 5"/>
          <p:cNvSpPr/>
          <p:nvPr/>
        </p:nvSpPr>
        <p:spPr>
          <a:xfrm>
            <a:off x="11771814" y="8859703"/>
            <a:ext cx="1034257" cy="313932"/>
          </a:xfrm>
          <a:prstGeom prst="rect">
            <a:avLst/>
          </a:prstGeom>
        </p:spPr>
        <p:txBody>
          <a:bodyPr wrap="none">
            <a:spAutoFit/>
          </a:bodyPr>
          <a:lstStyle/>
          <a:p>
            <a:r>
              <a:rPr lang="en-US" sz="1440" b="1">
                <a:solidFill>
                  <a:schemeClr val="tx1">
                    <a:lumMod val="85000"/>
                    <a:lumOff val="15000"/>
                  </a:schemeClr>
                </a:solidFill>
                <a:latin typeface="Arial" panose="020B0604020202020204" pitchFamily="34" charset="0"/>
                <a:cs typeface="Arial" panose="020B0604020202020204" pitchFamily="34" charset="0"/>
              </a:rPr>
              <a:t>5 Minutes</a:t>
            </a:r>
          </a:p>
        </p:txBody>
      </p:sp>
      <p:sp>
        <p:nvSpPr>
          <p:cNvPr id="4" name="Rectangle 3">
            <a:extLst>
              <a:ext uri="{FF2B5EF4-FFF2-40B4-BE49-F238E27FC236}">
                <a16:creationId xmlns:a16="http://schemas.microsoft.com/office/drawing/2014/main" id="{1402015B-B730-4BE9-8115-CFB889B22537}"/>
              </a:ext>
            </a:extLst>
          </p:cNvPr>
          <p:cNvSpPr/>
          <p:nvPr/>
        </p:nvSpPr>
        <p:spPr>
          <a:xfrm>
            <a:off x="6033509" y="849193"/>
            <a:ext cx="8358629" cy="584842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2592" dirty="0">
              <a:latin typeface="Arial" panose="020B0604020202020204" pitchFamily="34" charset="0"/>
            </a:endParaRPr>
          </a:p>
        </p:txBody>
      </p:sp>
      <p:sp>
        <p:nvSpPr>
          <p:cNvPr id="5" name="TextBox 4">
            <a:extLst>
              <a:ext uri="{FF2B5EF4-FFF2-40B4-BE49-F238E27FC236}">
                <a16:creationId xmlns:a16="http://schemas.microsoft.com/office/drawing/2014/main" id="{14C68369-6114-4EB0-8168-99393EB36F97}"/>
              </a:ext>
            </a:extLst>
          </p:cNvPr>
          <p:cNvSpPr txBox="1"/>
          <p:nvPr/>
        </p:nvSpPr>
        <p:spPr>
          <a:xfrm>
            <a:off x="6584880" y="1276662"/>
            <a:ext cx="7681461" cy="707886"/>
          </a:xfrm>
          <a:prstGeom prst="rect">
            <a:avLst/>
          </a:prstGeom>
          <a:noFill/>
        </p:spPr>
        <p:txBody>
          <a:bodyPr wrap="square" rtlCol="0">
            <a:spAutoFit/>
          </a:bodyPr>
          <a:lstStyle/>
          <a:p>
            <a:r>
              <a:rPr lang="en-US" sz="4000" b="1" dirty="0">
                <a:ln w="19050">
                  <a:noFill/>
                </a:ln>
                <a:solidFill>
                  <a:schemeClr val="tx1">
                    <a:lumMod val="85000"/>
                    <a:lumOff val="15000"/>
                  </a:schemeClr>
                </a:solidFill>
                <a:latin typeface="Avenir Next Demi Bold" panose="020B0503020202020204" pitchFamily="34" charset="0"/>
              </a:rPr>
              <a:t>YOUTUBE TRUEVIEW</a:t>
            </a:r>
            <a:endParaRPr lang="id-ID" sz="4000" b="1" dirty="0">
              <a:ln w="19050">
                <a:noFill/>
              </a:ln>
              <a:solidFill>
                <a:schemeClr val="tx1">
                  <a:lumMod val="85000"/>
                  <a:lumOff val="15000"/>
                </a:schemeClr>
              </a:solidFill>
              <a:latin typeface="Avenir Next Demi Bold" panose="020B0503020202020204" pitchFamily="34" charset="0"/>
            </a:endParaRPr>
          </a:p>
        </p:txBody>
      </p:sp>
      <p:sp>
        <p:nvSpPr>
          <p:cNvPr id="10" name="TextBox 9">
            <a:extLst>
              <a:ext uri="{FF2B5EF4-FFF2-40B4-BE49-F238E27FC236}">
                <a16:creationId xmlns:a16="http://schemas.microsoft.com/office/drawing/2014/main" id="{1401177B-0E21-47D2-B644-45724B013F83}"/>
              </a:ext>
            </a:extLst>
          </p:cNvPr>
          <p:cNvSpPr txBox="1"/>
          <p:nvPr/>
        </p:nvSpPr>
        <p:spPr>
          <a:xfrm>
            <a:off x="8879221" y="2453371"/>
            <a:ext cx="4298273" cy="877163"/>
          </a:xfrm>
          <a:prstGeom prst="rect">
            <a:avLst/>
          </a:prstGeom>
          <a:noFill/>
        </p:spPr>
        <p:txBody>
          <a:bodyPr wrap="square" rtlCol="0">
            <a:spAutoFit/>
          </a:bodyPr>
          <a:lstStyle/>
          <a:p>
            <a:pPr>
              <a:spcBef>
                <a:spcPts val="300"/>
              </a:spcBef>
              <a:spcAft>
                <a:spcPts val="300"/>
              </a:spcAft>
            </a:pPr>
            <a:r>
              <a:rPr lang="en-US" sz="1700" dirty="0">
                <a:latin typeface="Arial" panose="020B0604020202020204" pitchFamily="34" charset="0"/>
                <a:ea typeface="Open Sans" panose="020B0606030504020204" pitchFamily="34" charset="0"/>
                <a:cs typeface="Arial" panose="020B0604020202020204" pitchFamily="34" charset="0"/>
              </a:rPr>
              <a:t>Deliver highly targeted, skippable pre-roll videos to engaged viewers on YouTube with TrueView.</a:t>
            </a:r>
          </a:p>
        </p:txBody>
      </p:sp>
      <p:sp>
        <p:nvSpPr>
          <p:cNvPr id="26" name="Rectangle 25">
            <a:extLst>
              <a:ext uri="{FF2B5EF4-FFF2-40B4-BE49-F238E27FC236}">
                <a16:creationId xmlns:a16="http://schemas.microsoft.com/office/drawing/2014/main" id="{DD602BE8-BF57-FEDF-1F72-5AFF0959BA77}"/>
              </a:ext>
            </a:extLst>
          </p:cNvPr>
          <p:cNvSpPr/>
          <p:nvPr/>
        </p:nvSpPr>
        <p:spPr>
          <a:xfrm>
            <a:off x="6584880" y="5057396"/>
            <a:ext cx="7297731" cy="1055687"/>
          </a:xfrm>
          <a:prstGeom prst="rect">
            <a:avLst/>
          </a:prstGeom>
          <a:solidFill>
            <a:srgbClr val="999999">
              <a:alpha val="5250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sp>
        <p:nvSpPr>
          <p:cNvPr id="18" name="Google Shape;84;p13">
            <a:extLst>
              <a:ext uri="{FF2B5EF4-FFF2-40B4-BE49-F238E27FC236}">
                <a16:creationId xmlns:a16="http://schemas.microsoft.com/office/drawing/2014/main" id="{0AF5B72A-3839-F94B-AD8C-5DCB29E489F8}"/>
              </a:ext>
            </a:extLst>
          </p:cNvPr>
          <p:cNvSpPr txBox="1">
            <a:spLocks noChangeArrowheads="1"/>
          </p:cNvSpPr>
          <p:nvPr/>
        </p:nvSpPr>
        <p:spPr bwMode="auto">
          <a:xfrm>
            <a:off x="6584878" y="3948920"/>
            <a:ext cx="7472764"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sz="1500" b="1" dirty="0">
                <a:solidFill>
                  <a:schemeClr val="tx1"/>
                </a:solidFill>
              </a:rPr>
              <a:t>High Engagement: </a:t>
            </a:r>
            <a:r>
              <a:rPr lang="en-US" sz="1500" dirty="0">
                <a:solidFill>
                  <a:schemeClr val="tx1"/>
                </a:solidFill>
              </a:rPr>
              <a:t>Capture attention with skippable videos.</a:t>
            </a:r>
          </a:p>
          <a:p>
            <a:endParaRPr lang="en-US" sz="1500" b="1" dirty="0">
              <a:solidFill>
                <a:schemeClr val="tx1"/>
              </a:solidFill>
            </a:endParaRPr>
          </a:p>
          <a:p>
            <a:r>
              <a:rPr lang="en-US" sz="1500" b="1" dirty="0">
                <a:solidFill>
                  <a:schemeClr val="tx1"/>
                </a:solidFill>
              </a:rPr>
              <a:t>Targeted Reach: </a:t>
            </a:r>
            <a:r>
              <a:rPr lang="en-US" sz="1500" dirty="0">
                <a:solidFill>
                  <a:schemeClr val="tx1"/>
                </a:solidFill>
              </a:rPr>
              <a:t>Deliver ads to specific audiences.</a:t>
            </a:r>
          </a:p>
        </p:txBody>
      </p:sp>
      <p:sp>
        <p:nvSpPr>
          <p:cNvPr id="9" name="Google Shape;84;p13">
            <a:extLst>
              <a:ext uri="{FF2B5EF4-FFF2-40B4-BE49-F238E27FC236}">
                <a16:creationId xmlns:a16="http://schemas.microsoft.com/office/drawing/2014/main" id="{2FD989BB-ABBB-5C63-3B8F-F1DE00B405E1}"/>
              </a:ext>
            </a:extLst>
          </p:cNvPr>
          <p:cNvSpPr txBox="1">
            <a:spLocks noChangeArrowheads="1"/>
          </p:cNvSpPr>
          <p:nvPr/>
        </p:nvSpPr>
        <p:spPr bwMode="auto">
          <a:xfrm>
            <a:off x="6797988" y="5057396"/>
            <a:ext cx="6756647"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spcBef>
                <a:spcPts val="500"/>
              </a:spcBef>
              <a:spcAft>
                <a:spcPts val="500"/>
              </a:spcAft>
            </a:pPr>
            <a:r>
              <a:rPr lang="en-US" sz="1500" b="1" dirty="0">
                <a:solidFill>
                  <a:schemeClr val="tx1"/>
                </a:solidFill>
              </a:rPr>
              <a:t>Amplify Your Impact: </a:t>
            </a:r>
            <a:r>
              <a:rPr lang="en-US" sz="1500" dirty="0">
                <a:solidFill>
                  <a:schemeClr val="tx1"/>
                </a:solidFill>
              </a:rPr>
              <a:t>Hold viewers’ attention right before their favorite videos. This tactic drives immediate engagement and interest, turning viewers into customers.</a:t>
            </a:r>
          </a:p>
        </p:txBody>
      </p:sp>
      <p:pic>
        <p:nvPicPr>
          <p:cNvPr id="12" name="Picture 11">
            <a:extLst>
              <a:ext uri="{FF2B5EF4-FFF2-40B4-BE49-F238E27FC236}">
                <a16:creationId xmlns:a16="http://schemas.microsoft.com/office/drawing/2014/main" id="{59EF2424-D3C7-374F-71E6-D75EAB607AF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84878" y="2168072"/>
            <a:ext cx="2096305" cy="1447761"/>
          </a:xfrm>
          <a:prstGeom prst="rect">
            <a:avLst/>
          </a:prstGeom>
        </p:spPr>
      </p:pic>
      <p:pic>
        <p:nvPicPr>
          <p:cNvPr id="16" name="Picture Placeholder 15">
            <a:extLst>
              <a:ext uri="{FF2B5EF4-FFF2-40B4-BE49-F238E27FC236}">
                <a16:creationId xmlns:a16="http://schemas.microsoft.com/office/drawing/2014/main" id="{A6DD485A-3533-9B8E-5F27-1058261F8077}"/>
              </a:ext>
            </a:extLst>
          </p:cNvPr>
          <p:cNvPicPr>
            <a:picLocks noGrp="1"/>
          </p:cNvPicPr>
          <p:nvPr>
            <p:ph type="pic" sz="quarter" idx="11"/>
          </p:nvPr>
        </p:nvPicPr>
        <p:blipFill rotWithShape="1">
          <a:blip r:embed="rId3" cstate="print">
            <a:extLst>
              <a:ext uri="{28A0092B-C50C-407E-A947-70E740481C1C}">
                <a14:useLocalDpi xmlns:a14="http://schemas.microsoft.com/office/drawing/2010/main"/>
              </a:ext>
            </a:extLst>
          </a:blip>
          <a:srcRect/>
          <a:stretch/>
        </p:blipFill>
        <p:spPr>
          <a:xfrm>
            <a:off x="176037" y="862820"/>
            <a:ext cx="5529496" cy="5834799"/>
          </a:xfrm>
          <a:prstGeom prst="snip1Rect">
            <a:avLst>
              <a:gd name="adj" fmla="val 16566"/>
            </a:avLst>
          </a:prstGeom>
        </p:spPr>
      </p:pic>
      <p:pic>
        <p:nvPicPr>
          <p:cNvPr id="21" name="Picture 20">
            <a:extLst>
              <a:ext uri="{FF2B5EF4-FFF2-40B4-BE49-F238E27FC236}">
                <a16:creationId xmlns:a16="http://schemas.microsoft.com/office/drawing/2014/main" id="{D12436A6-8E7B-2620-3EC4-01936359F1C4}"/>
              </a:ext>
            </a:extLst>
          </p:cNvPr>
          <p:cNvPicPr>
            <a:picLocks noChangeAspect="1"/>
          </p:cNvPicPr>
          <p:nvPr/>
        </p:nvPicPr>
        <p:blipFill>
          <a:blip r:embed="rId4"/>
          <a:stretch>
            <a:fillRect/>
          </a:stretch>
        </p:blipFill>
        <p:spPr>
          <a:xfrm>
            <a:off x="68791" y="2054035"/>
            <a:ext cx="5534040" cy="3123595"/>
          </a:xfrm>
          <a:prstGeom prst="rect">
            <a:avLst/>
          </a:prstGeom>
          <a:effectLst>
            <a:outerShdw blurRad="50800" dist="38100" dir="2700000" algn="tl" rotWithShape="0">
              <a:prstClr val="black">
                <a:alpha val="40000"/>
              </a:prstClr>
            </a:outerShdw>
          </a:effectLst>
        </p:spPr>
      </p:pic>
      <p:grpSp>
        <p:nvGrpSpPr>
          <p:cNvPr id="2" name="Group 1">
            <a:extLst>
              <a:ext uri="{FF2B5EF4-FFF2-40B4-BE49-F238E27FC236}">
                <a16:creationId xmlns:a16="http://schemas.microsoft.com/office/drawing/2014/main" id="{C3311E52-40FC-D2CE-C2D9-BFA84A7D099A}"/>
              </a:ext>
            </a:extLst>
          </p:cNvPr>
          <p:cNvGrpSpPr/>
          <p:nvPr/>
        </p:nvGrpSpPr>
        <p:grpSpPr>
          <a:xfrm>
            <a:off x="1153333" y="6127713"/>
            <a:ext cx="4561667" cy="622821"/>
            <a:chOff x="10068733" y="5014482"/>
            <a:chExt cx="4561667" cy="622821"/>
          </a:xfrm>
        </p:grpSpPr>
        <p:sp>
          <p:nvSpPr>
            <p:cNvPr id="7" name="Rectangle 6">
              <a:extLst>
                <a:ext uri="{FF2B5EF4-FFF2-40B4-BE49-F238E27FC236}">
                  <a16:creationId xmlns:a16="http://schemas.microsoft.com/office/drawing/2014/main" id="{F05CC011-64E0-D368-9AF7-4A97C5306774}"/>
                </a:ext>
              </a:extLst>
            </p:cNvPr>
            <p:cNvSpPr/>
            <p:nvPr/>
          </p:nvSpPr>
          <p:spPr>
            <a:xfrm>
              <a:off x="10076745" y="5014482"/>
              <a:ext cx="4553655"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2858A57-12C2-9B39-C35D-54D5B7F8AFEF}"/>
                </a:ext>
              </a:extLst>
            </p:cNvPr>
            <p:cNvSpPr txBox="1"/>
            <p:nvPr/>
          </p:nvSpPr>
          <p:spPr>
            <a:xfrm>
              <a:off x="10068733" y="5052528"/>
              <a:ext cx="456166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dirty="0">
                  <a:ln w="19050">
                    <a:noFill/>
                  </a:ln>
                  <a:solidFill>
                    <a:srgbClr val="FFFFFF"/>
                  </a:solidFill>
                  <a:latin typeface="Avenir Next Demi Bold" panose="020B0503020202020204" pitchFamily="34" charset="0"/>
                </a:rPr>
                <a:t>AWARENESS</a:t>
              </a:r>
              <a:endParaRPr kumimoji="0" lang="id-ID"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grpSp>
      <p:sp>
        <p:nvSpPr>
          <p:cNvPr id="11" name="TextBox 10">
            <a:extLst>
              <a:ext uri="{FF2B5EF4-FFF2-40B4-BE49-F238E27FC236}">
                <a16:creationId xmlns:a16="http://schemas.microsoft.com/office/drawing/2014/main" id="{4521DCF4-1E09-9D86-3858-9A34BC4EE1D1}"/>
              </a:ext>
            </a:extLst>
          </p:cNvPr>
          <p:cNvSpPr txBox="1"/>
          <p:nvPr/>
        </p:nvSpPr>
        <p:spPr>
          <a:xfrm>
            <a:off x="11966575" y="7952601"/>
            <a:ext cx="2663825" cy="276999"/>
          </a:xfrm>
          <a:prstGeom prst="rect">
            <a:avLst/>
          </a:prstGeom>
          <a:noFill/>
        </p:spPr>
        <p:txBody>
          <a:bodyPr wrap="square" rtlCol="0">
            <a:spAutoFit/>
          </a:bodyPr>
          <a:lstStyle/>
          <a:p>
            <a:pPr algn="r" defTabSz="457164">
              <a:defRPr/>
            </a:pPr>
            <a:r>
              <a:rPr lang="en-US" sz="1200" i="1" dirty="0">
                <a:solidFill>
                  <a:schemeClr val="bg1"/>
                </a:solidFill>
                <a:latin typeface="Arial" panose="020B0604020202020204" pitchFamily="34" charset="0"/>
                <a:ea typeface="Arial" charset="0"/>
                <a:cs typeface="Arial" panose="020B0604020202020204" pitchFamily="34" charset="0"/>
              </a:rPr>
              <a:t>Mocks for illustrative purposes only</a:t>
            </a:r>
          </a:p>
        </p:txBody>
      </p:sp>
    </p:spTree>
    <p:extLst>
      <p:ext uri="{BB962C8B-B14F-4D97-AF65-F5344CB8AC3E}">
        <p14:creationId xmlns:p14="http://schemas.microsoft.com/office/powerpoint/2010/main" val="2085466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02042" y="0"/>
            <a:ext cx="11028359" cy="822960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latin typeface="Arial" panose="020B0604020202020204" pitchFamily="34" charset="0"/>
              <a:cs typeface="Arial" panose="020B0604020202020204" pitchFamily="34" charset="0"/>
            </a:endParaRPr>
          </a:p>
        </p:txBody>
      </p:sp>
      <p:pic>
        <p:nvPicPr>
          <p:cNvPr id="16" name="Picture Placeholder 15">
            <a:extLst>
              <a:ext uri="{FF2B5EF4-FFF2-40B4-BE49-F238E27FC236}">
                <a16:creationId xmlns:a16="http://schemas.microsoft.com/office/drawing/2014/main" id="{3F559A37-2AB0-8247-4B5C-5F64014AD050}"/>
              </a:ext>
            </a:extLst>
          </p:cNvPr>
          <p:cNvPicPr>
            <a:picLocks noGrp="1"/>
          </p:cNvPicPr>
          <p:nvPr>
            <p:ph type="pic" sz="quarter" idx="11"/>
          </p:nvPr>
        </p:nvPicPr>
        <p:blipFill rotWithShape="1">
          <a:blip r:embed="rId2" cstate="print">
            <a:extLst>
              <a:ext uri="{28A0092B-C50C-407E-A947-70E740481C1C}">
                <a14:useLocalDpi xmlns:a14="http://schemas.microsoft.com/office/drawing/2010/main"/>
              </a:ext>
            </a:extLst>
          </a:blip>
          <a:srcRect/>
          <a:stretch/>
        </p:blipFill>
        <p:spPr>
          <a:xfrm>
            <a:off x="176037" y="862820"/>
            <a:ext cx="5529496" cy="5834799"/>
          </a:xfrm>
          <a:prstGeom prst="snip1Rect">
            <a:avLst>
              <a:gd name="adj" fmla="val 16566"/>
            </a:avLst>
          </a:prstGeom>
        </p:spPr>
      </p:pic>
      <p:sp>
        <p:nvSpPr>
          <p:cNvPr id="6" name="Rectangle 5"/>
          <p:cNvSpPr/>
          <p:nvPr/>
        </p:nvSpPr>
        <p:spPr>
          <a:xfrm>
            <a:off x="11771814" y="8859703"/>
            <a:ext cx="1034257" cy="313932"/>
          </a:xfrm>
          <a:prstGeom prst="rect">
            <a:avLst/>
          </a:prstGeom>
        </p:spPr>
        <p:txBody>
          <a:bodyPr wrap="none">
            <a:spAutoFit/>
          </a:bodyPr>
          <a:lstStyle/>
          <a:p>
            <a:r>
              <a:rPr lang="en-US" sz="1440" b="1">
                <a:solidFill>
                  <a:schemeClr val="tx1">
                    <a:lumMod val="85000"/>
                    <a:lumOff val="15000"/>
                  </a:schemeClr>
                </a:solidFill>
                <a:latin typeface="Arial" panose="020B0604020202020204" pitchFamily="34" charset="0"/>
                <a:cs typeface="Arial" panose="020B0604020202020204" pitchFamily="34" charset="0"/>
              </a:rPr>
              <a:t>5 Minutes</a:t>
            </a:r>
          </a:p>
        </p:txBody>
      </p:sp>
      <p:sp>
        <p:nvSpPr>
          <p:cNvPr id="4" name="Rectangle 3">
            <a:extLst>
              <a:ext uri="{FF2B5EF4-FFF2-40B4-BE49-F238E27FC236}">
                <a16:creationId xmlns:a16="http://schemas.microsoft.com/office/drawing/2014/main" id="{1402015B-B730-4BE9-8115-CFB889B22537}"/>
              </a:ext>
            </a:extLst>
          </p:cNvPr>
          <p:cNvSpPr/>
          <p:nvPr/>
        </p:nvSpPr>
        <p:spPr>
          <a:xfrm>
            <a:off x="6033509" y="849193"/>
            <a:ext cx="8358629" cy="584842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2592" dirty="0">
              <a:latin typeface="Arial" panose="020B0604020202020204" pitchFamily="34" charset="0"/>
            </a:endParaRPr>
          </a:p>
        </p:txBody>
      </p:sp>
      <p:sp>
        <p:nvSpPr>
          <p:cNvPr id="5" name="TextBox 4">
            <a:extLst>
              <a:ext uri="{FF2B5EF4-FFF2-40B4-BE49-F238E27FC236}">
                <a16:creationId xmlns:a16="http://schemas.microsoft.com/office/drawing/2014/main" id="{14C68369-6114-4EB0-8168-99393EB36F97}"/>
              </a:ext>
            </a:extLst>
          </p:cNvPr>
          <p:cNvSpPr txBox="1"/>
          <p:nvPr/>
        </p:nvSpPr>
        <p:spPr>
          <a:xfrm>
            <a:off x="6584880" y="1480985"/>
            <a:ext cx="7681461" cy="707886"/>
          </a:xfrm>
          <a:prstGeom prst="rect">
            <a:avLst/>
          </a:prstGeom>
          <a:noFill/>
        </p:spPr>
        <p:txBody>
          <a:bodyPr wrap="square" rtlCol="0">
            <a:spAutoFit/>
          </a:bodyPr>
          <a:lstStyle/>
          <a:p>
            <a:r>
              <a:rPr lang="en-US" sz="4000" b="1" dirty="0">
                <a:ln w="19050">
                  <a:noFill/>
                </a:ln>
                <a:solidFill>
                  <a:schemeClr val="tx1">
                    <a:lumMod val="85000"/>
                    <a:lumOff val="15000"/>
                  </a:schemeClr>
                </a:solidFill>
                <a:latin typeface="Avenir Next Demi Bold" panose="020B0503020202020204" pitchFamily="34" charset="0"/>
              </a:rPr>
              <a:t>SOCIAL DISPLAY</a:t>
            </a:r>
            <a:endParaRPr lang="id-ID" sz="4000" b="1" dirty="0">
              <a:ln w="19050">
                <a:noFill/>
              </a:ln>
              <a:solidFill>
                <a:schemeClr val="tx1">
                  <a:lumMod val="85000"/>
                  <a:lumOff val="15000"/>
                </a:schemeClr>
              </a:solidFill>
              <a:latin typeface="Avenir Next Demi Bold" panose="020B0503020202020204" pitchFamily="34" charset="0"/>
            </a:endParaRPr>
          </a:p>
        </p:txBody>
      </p:sp>
      <p:sp>
        <p:nvSpPr>
          <p:cNvPr id="10" name="TextBox 9">
            <a:extLst>
              <a:ext uri="{FF2B5EF4-FFF2-40B4-BE49-F238E27FC236}">
                <a16:creationId xmlns:a16="http://schemas.microsoft.com/office/drawing/2014/main" id="{1401177B-0E21-47D2-B644-45724B013F83}"/>
              </a:ext>
            </a:extLst>
          </p:cNvPr>
          <p:cNvSpPr txBox="1"/>
          <p:nvPr/>
        </p:nvSpPr>
        <p:spPr>
          <a:xfrm>
            <a:off x="6584878" y="2437713"/>
            <a:ext cx="7297733" cy="707886"/>
          </a:xfrm>
          <a:prstGeom prst="rect">
            <a:avLst/>
          </a:prstGeom>
          <a:noFill/>
        </p:spPr>
        <p:txBody>
          <a:bodyPr wrap="square" rtlCol="0">
            <a:spAutoFit/>
          </a:bodyPr>
          <a:lstStyle/>
          <a:p>
            <a:pPr>
              <a:spcBef>
                <a:spcPts val="300"/>
              </a:spcBef>
              <a:spcAft>
                <a:spcPts val="300"/>
              </a:spcAft>
            </a:pPr>
            <a:r>
              <a:rPr lang="en-US" sz="2000" dirty="0">
                <a:latin typeface="Arial" panose="020B0604020202020204" pitchFamily="34" charset="0"/>
                <a:ea typeface="Open Sans" panose="020B0606030504020204" pitchFamily="34" charset="0"/>
                <a:cs typeface="Arial" panose="020B0604020202020204" pitchFamily="34" charset="0"/>
              </a:rPr>
              <a:t>Distribute your social creative as standard display ads across the web, maximizing reach with social display.</a:t>
            </a:r>
          </a:p>
        </p:txBody>
      </p:sp>
      <p:sp>
        <p:nvSpPr>
          <p:cNvPr id="26" name="Rectangle 25">
            <a:extLst>
              <a:ext uri="{FF2B5EF4-FFF2-40B4-BE49-F238E27FC236}">
                <a16:creationId xmlns:a16="http://schemas.microsoft.com/office/drawing/2014/main" id="{DD602BE8-BF57-FEDF-1F72-5AFF0959BA77}"/>
              </a:ext>
            </a:extLst>
          </p:cNvPr>
          <p:cNvSpPr/>
          <p:nvPr/>
        </p:nvSpPr>
        <p:spPr>
          <a:xfrm>
            <a:off x="6584880" y="4734119"/>
            <a:ext cx="7297731" cy="1108363"/>
          </a:xfrm>
          <a:prstGeom prst="rect">
            <a:avLst/>
          </a:prstGeom>
          <a:solidFill>
            <a:srgbClr val="6675DC">
              <a:alpha val="5250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sp>
        <p:nvSpPr>
          <p:cNvPr id="18" name="Google Shape;84;p13">
            <a:extLst>
              <a:ext uri="{FF2B5EF4-FFF2-40B4-BE49-F238E27FC236}">
                <a16:creationId xmlns:a16="http://schemas.microsoft.com/office/drawing/2014/main" id="{0AF5B72A-3839-F94B-AD8C-5DCB29E489F8}"/>
              </a:ext>
            </a:extLst>
          </p:cNvPr>
          <p:cNvSpPr txBox="1">
            <a:spLocks noChangeArrowheads="1"/>
          </p:cNvSpPr>
          <p:nvPr/>
        </p:nvSpPr>
        <p:spPr bwMode="auto">
          <a:xfrm>
            <a:off x="6584878" y="3443853"/>
            <a:ext cx="7472764"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sz="1700" b="1" dirty="0">
                <a:solidFill>
                  <a:schemeClr val="tx1"/>
                </a:solidFill>
              </a:rPr>
              <a:t>Extended Reach: </a:t>
            </a:r>
            <a:r>
              <a:rPr lang="en-US" sz="1700" dirty="0">
                <a:solidFill>
                  <a:schemeClr val="tx1"/>
                </a:solidFill>
              </a:rPr>
              <a:t>Distribute social content widely.</a:t>
            </a:r>
          </a:p>
          <a:p>
            <a:endParaRPr lang="en-US" sz="1700" b="1" dirty="0">
              <a:solidFill>
                <a:schemeClr val="tx1"/>
              </a:solidFill>
            </a:endParaRPr>
          </a:p>
          <a:p>
            <a:r>
              <a:rPr lang="en-US" sz="1700" b="1" dirty="0">
                <a:solidFill>
                  <a:schemeClr val="tx1"/>
                </a:solidFill>
              </a:rPr>
              <a:t>High Engagement: </a:t>
            </a:r>
            <a:r>
              <a:rPr lang="en-US" sz="1700" dirty="0">
                <a:solidFill>
                  <a:schemeClr val="tx1"/>
                </a:solidFill>
              </a:rPr>
              <a:t>Increase interaction with display ads.</a:t>
            </a:r>
          </a:p>
          <a:p>
            <a:endParaRPr lang="en-US" sz="1700" b="1" dirty="0">
              <a:solidFill>
                <a:schemeClr val="tx1"/>
              </a:solidFill>
            </a:endParaRPr>
          </a:p>
        </p:txBody>
      </p:sp>
      <p:sp>
        <p:nvSpPr>
          <p:cNvPr id="9" name="Google Shape;84;p13">
            <a:extLst>
              <a:ext uri="{FF2B5EF4-FFF2-40B4-BE49-F238E27FC236}">
                <a16:creationId xmlns:a16="http://schemas.microsoft.com/office/drawing/2014/main" id="{2FD989BB-ABBB-5C63-3B8F-F1DE00B405E1}"/>
              </a:ext>
            </a:extLst>
          </p:cNvPr>
          <p:cNvSpPr txBox="1">
            <a:spLocks noChangeArrowheads="1"/>
          </p:cNvSpPr>
          <p:nvPr/>
        </p:nvSpPr>
        <p:spPr bwMode="auto">
          <a:xfrm>
            <a:off x="6797988" y="4751372"/>
            <a:ext cx="6756647"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spcBef>
                <a:spcPts val="500"/>
              </a:spcBef>
              <a:spcAft>
                <a:spcPts val="500"/>
              </a:spcAft>
            </a:pPr>
            <a:r>
              <a:rPr lang="en-US" sz="1700" b="1" dirty="0">
                <a:solidFill>
                  <a:schemeClr val="tx1"/>
                </a:solidFill>
              </a:rPr>
              <a:t>Amplify Your Impact: </a:t>
            </a:r>
            <a:r>
              <a:rPr lang="en-US" sz="1700" dirty="0">
                <a:solidFill>
                  <a:schemeClr val="tx1"/>
                </a:solidFill>
              </a:rPr>
              <a:t>Reach every corner of the web with your social content. This tactic maximizes your ad’s visibility and engagement, driving immediate interest and conversions.</a:t>
            </a:r>
          </a:p>
        </p:txBody>
      </p:sp>
      <p:grpSp>
        <p:nvGrpSpPr>
          <p:cNvPr id="2" name="Group 1">
            <a:extLst>
              <a:ext uri="{FF2B5EF4-FFF2-40B4-BE49-F238E27FC236}">
                <a16:creationId xmlns:a16="http://schemas.microsoft.com/office/drawing/2014/main" id="{C3311E52-40FC-D2CE-C2D9-BFA84A7D099A}"/>
              </a:ext>
            </a:extLst>
          </p:cNvPr>
          <p:cNvGrpSpPr/>
          <p:nvPr/>
        </p:nvGrpSpPr>
        <p:grpSpPr>
          <a:xfrm>
            <a:off x="1153333" y="6127713"/>
            <a:ext cx="4561667" cy="622821"/>
            <a:chOff x="10068733" y="5014482"/>
            <a:chExt cx="4561667" cy="622821"/>
          </a:xfrm>
        </p:grpSpPr>
        <p:sp>
          <p:nvSpPr>
            <p:cNvPr id="7" name="Rectangle 6">
              <a:extLst>
                <a:ext uri="{FF2B5EF4-FFF2-40B4-BE49-F238E27FC236}">
                  <a16:creationId xmlns:a16="http://schemas.microsoft.com/office/drawing/2014/main" id="{F05CC011-64E0-D368-9AF7-4A97C5306774}"/>
                </a:ext>
              </a:extLst>
            </p:cNvPr>
            <p:cNvSpPr/>
            <p:nvPr/>
          </p:nvSpPr>
          <p:spPr>
            <a:xfrm>
              <a:off x="10076745" y="5014482"/>
              <a:ext cx="4553655"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2858A57-12C2-9B39-C35D-54D5B7F8AFEF}"/>
                </a:ext>
              </a:extLst>
            </p:cNvPr>
            <p:cNvSpPr txBox="1"/>
            <p:nvPr/>
          </p:nvSpPr>
          <p:spPr>
            <a:xfrm>
              <a:off x="10068733" y="5052528"/>
              <a:ext cx="456166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dirty="0">
                  <a:ln w="19050">
                    <a:noFill/>
                  </a:ln>
                  <a:solidFill>
                    <a:srgbClr val="FFFFFF"/>
                  </a:solidFill>
                  <a:latin typeface="Avenir Next Demi Bold" panose="020B0503020202020204" pitchFamily="34" charset="0"/>
                </a:rPr>
                <a:t>AWARENESS</a:t>
              </a:r>
              <a:endParaRPr kumimoji="0" lang="id-ID"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grpSp>
      <p:sp>
        <p:nvSpPr>
          <p:cNvPr id="11" name="TextBox 10">
            <a:extLst>
              <a:ext uri="{FF2B5EF4-FFF2-40B4-BE49-F238E27FC236}">
                <a16:creationId xmlns:a16="http://schemas.microsoft.com/office/drawing/2014/main" id="{4521DCF4-1E09-9D86-3858-9A34BC4EE1D1}"/>
              </a:ext>
            </a:extLst>
          </p:cNvPr>
          <p:cNvSpPr txBox="1"/>
          <p:nvPr/>
        </p:nvSpPr>
        <p:spPr>
          <a:xfrm>
            <a:off x="11966575" y="7952601"/>
            <a:ext cx="2663825" cy="276999"/>
          </a:xfrm>
          <a:prstGeom prst="rect">
            <a:avLst/>
          </a:prstGeom>
          <a:noFill/>
        </p:spPr>
        <p:txBody>
          <a:bodyPr wrap="square" rtlCol="0">
            <a:spAutoFit/>
          </a:bodyPr>
          <a:lstStyle/>
          <a:p>
            <a:pPr algn="r" defTabSz="457164">
              <a:defRPr/>
            </a:pPr>
            <a:r>
              <a:rPr lang="en-US" sz="1200" i="1" dirty="0">
                <a:solidFill>
                  <a:schemeClr val="bg1"/>
                </a:solidFill>
                <a:latin typeface="Arial" panose="020B0604020202020204" pitchFamily="34" charset="0"/>
                <a:ea typeface="Arial" charset="0"/>
                <a:cs typeface="Arial" panose="020B0604020202020204" pitchFamily="34" charset="0"/>
              </a:rPr>
              <a:t>Mocks for illustrative purposes only</a:t>
            </a:r>
          </a:p>
        </p:txBody>
      </p:sp>
      <p:pic>
        <p:nvPicPr>
          <p:cNvPr id="13" name="Picture 12">
            <a:extLst>
              <a:ext uri="{FF2B5EF4-FFF2-40B4-BE49-F238E27FC236}">
                <a16:creationId xmlns:a16="http://schemas.microsoft.com/office/drawing/2014/main" id="{EBA73BC1-9EF3-76B4-2624-724758B11109}"/>
              </a:ext>
            </a:extLst>
          </p:cNvPr>
          <p:cNvPicPr>
            <a:picLocks noChangeAspect="1"/>
          </p:cNvPicPr>
          <p:nvPr/>
        </p:nvPicPr>
        <p:blipFill>
          <a:blip r:embed="rId3"/>
          <a:stretch>
            <a:fillRect/>
          </a:stretch>
        </p:blipFill>
        <p:spPr>
          <a:xfrm>
            <a:off x="1652090" y="1039521"/>
            <a:ext cx="2487020" cy="4937734"/>
          </a:xfrm>
          <a:prstGeom prst="rect">
            <a:avLst/>
          </a:prstGeom>
        </p:spPr>
      </p:pic>
    </p:spTree>
    <p:extLst>
      <p:ext uri="{BB962C8B-B14F-4D97-AF65-F5344CB8AC3E}">
        <p14:creationId xmlns:p14="http://schemas.microsoft.com/office/powerpoint/2010/main" val="3344301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AE1EBB7D-9886-B79E-C233-C4FED284603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270702" y="2887820"/>
            <a:ext cx="1039106" cy="1039106"/>
          </a:xfrm>
          <a:prstGeom prst="rect">
            <a:avLst/>
          </a:prstGeom>
        </p:spPr>
      </p:pic>
      <p:sp>
        <p:nvSpPr>
          <p:cNvPr id="3" name="Rectangle 2"/>
          <p:cNvSpPr/>
          <p:nvPr/>
        </p:nvSpPr>
        <p:spPr>
          <a:xfrm>
            <a:off x="0" y="0"/>
            <a:ext cx="4480560" cy="8229600"/>
          </a:xfrm>
          <a:prstGeom prst="rect">
            <a:avLst/>
          </a:prstGeom>
          <a:solidFill>
            <a:srgbClr val="EE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sp>
        <p:nvSpPr>
          <p:cNvPr id="8" name="Right Triangle 7"/>
          <p:cNvSpPr/>
          <p:nvPr/>
        </p:nvSpPr>
        <p:spPr>
          <a:xfrm rot="10800000">
            <a:off x="6414516" y="633835"/>
            <a:ext cx="1691640" cy="1691640"/>
          </a:xfrm>
          <a:prstGeom prst="rtTriangl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pic>
        <p:nvPicPr>
          <p:cNvPr id="9" name="Picture Placeholder 8">
            <a:extLst>
              <a:ext uri="{FF2B5EF4-FFF2-40B4-BE49-F238E27FC236}">
                <a16:creationId xmlns:a16="http://schemas.microsoft.com/office/drawing/2014/main" id="{2F8A2741-8198-0999-6170-604B882B0157}"/>
              </a:ext>
            </a:extLst>
          </p:cNvPr>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p:pic>
      <p:pic>
        <p:nvPicPr>
          <p:cNvPr id="11" name="Picture 10">
            <a:extLst>
              <a:ext uri="{FF2B5EF4-FFF2-40B4-BE49-F238E27FC236}">
                <a16:creationId xmlns:a16="http://schemas.microsoft.com/office/drawing/2014/main" id="{2D224276-8F05-A7BE-942C-99781944DF4D}"/>
              </a:ext>
            </a:extLst>
          </p:cNvPr>
          <p:cNvPicPr>
            <a:picLocks noChangeAspect="1"/>
          </p:cNvPicPr>
          <p:nvPr/>
        </p:nvPicPr>
        <p:blipFill>
          <a:blip r:embed="rId4"/>
          <a:stretch>
            <a:fillRect/>
          </a:stretch>
        </p:blipFill>
        <p:spPr>
          <a:xfrm>
            <a:off x="2168665" y="1117637"/>
            <a:ext cx="4632736" cy="5448098"/>
          </a:xfrm>
          <a:prstGeom prst="rect">
            <a:avLst/>
          </a:prstGeom>
        </p:spPr>
      </p:pic>
      <p:sp>
        <p:nvSpPr>
          <p:cNvPr id="12" name="TextBox 11">
            <a:extLst>
              <a:ext uri="{FF2B5EF4-FFF2-40B4-BE49-F238E27FC236}">
                <a16:creationId xmlns:a16="http://schemas.microsoft.com/office/drawing/2014/main" id="{73F0EA1B-2EFF-73A9-C3E1-768DF2F657F7}"/>
              </a:ext>
            </a:extLst>
          </p:cNvPr>
          <p:cNvSpPr txBox="1"/>
          <p:nvPr/>
        </p:nvSpPr>
        <p:spPr>
          <a:xfrm>
            <a:off x="8418897" y="1857306"/>
            <a:ext cx="5889586" cy="1261884"/>
          </a:xfrm>
          <a:prstGeom prst="rect">
            <a:avLst/>
          </a:prstGeom>
          <a:noFill/>
        </p:spPr>
        <p:txBody>
          <a:bodyPr wrap="square" rtlCol="0">
            <a:spAutoFit/>
          </a:bodyPr>
          <a:lstStyle/>
          <a:p>
            <a:r>
              <a:rPr lang="en-US" sz="3800" b="1" dirty="0">
                <a:ln w="19050">
                  <a:noFill/>
                </a:ln>
                <a:solidFill>
                  <a:schemeClr val="tx1">
                    <a:lumMod val="85000"/>
                    <a:lumOff val="15000"/>
                  </a:schemeClr>
                </a:solidFill>
                <a:latin typeface="Avenir Next Demi Bold" panose="020B0503020202020204" pitchFamily="34" charset="0"/>
              </a:rPr>
              <a:t>FACEBOOK/INSTAGRAM MARKETING</a:t>
            </a:r>
            <a:endParaRPr lang="id-ID" sz="3800" b="1" dirty="0">
              <a:ln w="19050">
                <a:noFill/>
              </a:ln>
              <a:solidFill>
                <a:schemeClr val="tx1">
                  <a:lumMod val="85000"/>
                  <a:lumOff val="15000"/>
                </a:schemeClr>
              </a:solidFill>
              <a:latin typeface="Avenir Next Demi Bold" panose="020B0503020202020204" pitchFamily="34" charset="0"/>
            </a:endParaRPr>
          </a:p>
        </p:txBody>
      </p:sp>
      <p:sp>
        <p:nvSpPr>
          <p:cNvPr id="13" name="TextBox 12">
            <a:extLst>
              <a:ext uri="{FF2B5EF4-FFF2-40B4-BE49-F238E27FC236}">
                <a16:creationId xmlns:a16="http://schemas.microsoft.com/office/drawing/2014/main" id="{C17A6498-A92B-C1FA-EA08-8CF2458263D0}"/>
              </a:ext>
            </a:extLst>
          </p:cNvPr>
          <p:cNvSpPr txBox="1"/>
          <p:nvPr/>
        </p:nvSpPr>
        <p:spPr>
          <a:xfrm>
            <a:off x="8418897" y="3224589"/>
            <a:ext cx="4445787" cy="1323439"/>
          </a:xfrm>
          <a:prstGeom prst="rect">
            <a:avLst/>
          </a:prstGeom>
          <a:noFill/>
        </p:spPr>
        <p:txBody>
          <a:bodyPr wrap="square" rtlCol="0">
            <a:spAutoFit/>
          </a:bodyPr>
          <a:lstStyle/>
          <a:p>
            <a:pPr>
              <a:spcBef>
                <a:spcPts val="300"/>
              </a:spcBef>
              <a:spcAft>
                <a:spcPts val="300"/>
              </a:spcAft>
            </a:pPr>
            <a:r>
              <a:rPr lang="en-US" sz="2000" dirty="0">
                <a:latin typeface="Arial" panose="020B0604020202020204" pitchFamily="34" charset="0"/>
                <a:ea typeface="Open Sans" panose="020B0606030504020204" pitchFamily="34" charset="0"/>
                <a:cs typeface="Arial" panose="020B0604020202020204" pitchFamily="34" charset="0"/>
              </a:rPr>
              <a:t>Deliver your message to a vast audience on the world's most dominant social platforms with Facebook/Instagram marketing.</a:t>
            </a:r>
          </a:p>
        </p:txBody>
      </p:sp>
      <p:sp>
        <p:nvSpPr>
          <p:cNvPr id="14" name="Rectangle 13">
            <a:extLst>
              <a:ext uri="{FF2B5EF4-FFF2-40B4-BE49-F238E27FC236}">
                <a16:creationId xmlns:a16="http://schemas.microsoft.com/office/drawing/2014/main" id="{45C33B35-B7AC-4090-3AFB-A14C6485BD9F}"/>
              </a:ext>
            </a:extLst>
          </p:cNvPr>
          <p:cNvSpPr/>
          <p:nvPr/>
        </p:nvSpPr>
        <p:spPr>
          <a:xfrm>
            <a:off x="8418897" y="6155655"/>
            <a:ext cx="5738861" cy="1045245"/>
          </a:xfrm>
          <a:prstGeom prst="rect">
            <a:avLst/>
          </a:prstGeom>
          <a:solidFill>
            <a:srgbClr val="6776DB">
              <a:alpha val="5250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sp>
        <p:nvSpPr>
          <p:cNvPr id="15" name="Google Shape;84;p13">
            <a:extLst>
              <a:ext uri="{FF2B5EF4-FFF2-40B4-BE49-F238E27FC236}">
                <a16:creationId xmlns:a16="http://schemas.microsoft.com/office/drawing/2014/main" id="{69962158-311C-7240-EA2E-F79BDDAABD44}"/>
              </a:ext>
            </a:extLst>
          </p:cNvPr>
          <p:cNvSpPr txBox="1">
            <a:spLocks noChangeArrowheads="1"/>
          </p:cNvSpPr>
          <p:nvPr/>
        </p:nvSpPr>
        <p:spPr bwMode="auto">
          <a:xfrm>
            <a:off x="8418897" y="4827428"/>
            <a:ext cx="5738861" cy="1045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sz="1700" b="1" dirty="0">
                <a:solidFill>
                  <a:schemeClr val="tx1"/>
                </a:solidFill>
              </a:rPr>
              <a:t>Vast Reach: </a:t>
            </a:r>
            <a:r>
              <a:rPr lang="en-US" sz="1700" dirty="0">
                <a:solidFill>
                  <a:schemeClr val="tx1"/>
                </a:solidFill>
              </a:rPr>
              <a:t>Engage a large social media audience.</a:t>
            </a:r>
          </a:p>
          <a:p>
            <a:endParaRPr lang="en-US" sz="1700" dirty="0">
              <a:solidFill>
                <a:schemeClr val="tx1"/>
              </a:solidFill>
            </a:endParaRPr>
          </a:p>
          <a:p>
            <a:r>
              <a:rPr lang="en-US" sz="1700" b="1" dirty="0">
                <a:solidFill>
                  <a:schemeClr val="tx1"/>
                </a:solidFill>
              </a:rPr>
              <a:t>Precise Targeting: </a:t>
            </a:r>
            <a:r>
              <a:rPr lang="en-US" sz="1700" dirty="0">
                <a:solidFill>
                  <a:schemeClr val="tx1"/>
                </a:solidFill>
              </a:rPr>
              <a:t>Deliver ads to specific demographics.</a:t>
            </a:r>
          </a:p>
        </p:txBody>
      </p:sp>
      <p:sp>
        <p:nvSpPr>
          <p:cNvPr id="16" name="Google Shape;84;p13">
            <a:extLst>
              <a:ext uri="{FF2B5EF4-FFF2-40B4-BE49-F238E27FC236}">
                <a16:creationId xmlns:a16="http://schemas.microsoft.com/office/drawing/2014/main" id="{F8F9D79F-87E7-82FD-DC6A-70623FAD2944}"/>
              </a:ext>
            </a:extLst>
          </p:cNvPr>
          <p:cNvSpPr txBox="1">
            <a:spLocks noChangeArrowheads="1"/>
          </p:cNvSpPr>
          <p:nvPr/>
        </p:nvSpPr>
        <p:spPr bwMode="auto">
          <a:xfrm>
            <a:off x="8569058" y="6152073"/>
            <a:ext cx="5417388" cy="1045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sz="1800" b="1" dirty="0">
                <a:solidFill>
                  <a:schemeClr val="tx1"/>
                </a:solidFill>
              </a:rPr>
              <a:t>Amplify Your Impact: </a:t>
            </a:r>
            <a:r>
              <a:rPr lang="en-US" sz="1800" dirty="0">
                <a:solidFill>
                  <a:schemeClr val="tx1"/>
                </a:solidFill>
              </a:rPr>
              <a:t>Be the talk of social media. This tactic reaches millions with targeted ads, driving immediate engagement and conversions.</a:t>
            </a:r>
          </a:p>
        </p:txBody>
      </p:sp>
      <p:sp>
        <p:nvSpPr>
          <p:cNvPr id="17" name="TextBox 16">
            <a:extLst>
              <a:ext uri="{FF2B5EF4-FFF2-40B4-BE49-F238E27FC236}">
                <a16:creationId xmlns:a16="http://schemas.microsoft.com/office/drawing/2014/main" id="{DA71EB24-5E06-7C1C-0320-F75EF19CFD33}"/>
              </a:ext>
            </a:extLst>
          </p:cNvPr>
          <p:cNvSpPr txBox="1"/>
          <p:nvPr/>
        </p:nvSpPr>
        <p:spPr>
          <a:xfrm>
            <a:off x="0" y="7952601"/>
            <a:ext cx="3832071" cy="276999"/>
          </a:xfrm>
          <a:prstGeom prst="rect">
            <a:avLst/>
          </a:prstGeom>
          <a:noFill/>
        </p:spPr>
        <p:txBody>
          <a:bodyPr wrap="square" rtlCol="0">
            <a:spAutoFit/>
          </a:bodyPr>
          <a:lstStyle/>
          <a:p>
            <a:pPr defTabSz="457164">
              <a:defRPr/>
            </a:pPr>
            <a:r>
              <a:rPr lang="en-US" sz="1200" i="1" dirty="0">
                <a:solidFill>
                  <a:schemeClr val="bg1"/>
                </a:solidFill>
                <a:latin typeface="Arial" panose="020B0604020202020204" pitchFamily="34" charset="0"/>
                <a:ea typeface="Arial" charset="0"/>
                <a:cs typeface="Arial" panose="020B0604020202020204" pitchFamily="34" charset="0"/>
              </a:rPr>
              <a:t>Mocks for illustrative purposes only</a:t>
            </a:r>
          </a:p>
        </p:txBody>
      </p:sp>
      <p:pic>
        <p:nvPicPr>
          <p:cNvPr id="30" name="Picture 29">
            <a:extLst>
              <a:ext uri="{FF2B5EF4-FFF2-40B4-BE49-F238E27FC236}">
                <a16:creationId xmlns:a16="http://schemas.microsoft.com/office/drawing/2014/main" id="{31F8F33B-EAB3-51F9-800D-6136C8FFCEE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922092" y="3289740"/>
            <a:ext cx="1193136" cy="1193136"/>
          </a:xfrm>
          <a:prstGeom prst="rect">
            <a:avLst/>
          </a:prstGeom>
        </p:spPr>
      </p:pic>
      <p:sp>
        <p:nvSpPr>
          <p:cNvPr id="4" name="Rectangle 3">
            <a:extLst>
              <a:ext uri="{FF2B5EF4-FFF2-40B4-BE49-F238E27FC236}">
                <a16:creationId xmlns:a16="http://schemas.microsoft.com/office/drawing/2014/main" id="{6CB664C7-7382-7C2C-B488-105DBE920776}"/>
              </a:ext>
            </a:extLst>
          </p:cNvPr>
          <p:cNvSpPr/>
          <p:nvPr/>
        </p:nvSpPr>
        <p:spPr>
          <a:xfrm>
            <a:off x="1742327" y="6625652"/>
            <a:ext cx="5977954" cy="582414"/>
          </a:xfrm>
          <a:prstGeom prst="rect">
            <a:avLst/>
          </a:prstGeom>
          <a:solidFill>
            <a:srgbClr val="9999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188A840-F078-1963-29AE-55FD568D9DC1}"/>
              </a:ext>
            </a:extLst>
          </p:cNvPr>
          <p:cNvSpPr txBox="1"/>
          <p:nvPr/>
        </p:nvSpPr>
        <p:spPr>
          <a:xfrm>
            <a:off x="1750419" y="6695486"/>
            <a:ext cx="5989807" cy="461665"/>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ln w="19050">
                  <a:noFill/>
                </a:ln>
                <a:solidFill>
                  <a:srgbClr val="FFFFFF"/>
                </a:solidFill>
                <a:latin typeface="Avenir Next Demi Bold" panose="020B0503020202020204" pitchFamily="34" charset="0"/>
              </a:rPr>
              <a:t>AWARENESS/INTEREST/CONVERSION</a:t>
            </a:r>
            <a:endParaRPr kumimoji="0" lang="id-ID" sz="24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Tree>
    <p:extLst>
      <p:ext uri="{BB962C8B-B14F-4D97-AF65-F5344CB8AC3E}">
        <p14:creationId xmlns:p14="http://schemas.microsoft.com/office/powerpoint/2010/main" val="1630846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ikTok Logo - PNG and Vector - Logo Download">
            <a:extLst>
              <a:ext uri="{FF2B5EF4-FFF2-40B4-BE49-F238E27FC236}">
                <a16:creationId xmlns:a16="http://schemas.microsoft.com/office/drawing/2014/main" id="{19BC20B7-A7CB-AF79-ADC7-A1FABA63CE7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363690" y="1113179"/>
            <a:ext cx="2252367" cy="225236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17A6498-A92B-C1FA-EA08-8CF2458263D0}"/>
              </a:ext>
            </a:extLst>
          </p:cNvPr>
          <p:cNvSpPr txBox="1"/>
          <p:nvPr/>
        </p:nvSpPr>
        <p:spPr>
          <a:xfrm>
            <a:off x="8418897" y="3474716"/>
            <a:ext cx="5567549" cy="707886"/>
          </a:xfrm>
          <a:prstGeom prst="rect">
            <a:avLst/>
          </a:prstGeom>
          <a:noFill/>
        </p:spPr>
        <p:txBody>
          <a:bodyPr wrap="square" rtlCol="0">
            <a:spAutoFit/>
          </a:bodyPr>
          <a:lstStyle/>
          <a:p>
            <a:pPr>
              <a:spcBef>
                <a:spcPts val="300"/>
              </a:spcBef>
              <a:spcAft>
                <a:spcPts val="300"/>
              </a:spcAft>
            </a:pPr>
            <a:r>
              <a:rPr lang="en-US" sz="2000" dirty="0">
                <a:latin typeface="Arial" panose="020B0604020202020204" pitchFamily="34" charset="0"/>
                <a:ea typeface="Open Sans" panose="020B0606030504020204" pitchFamily="34" charset="0"/>
                <a:cs typeface="Arial" panose="020B0604020202020204" pitchFamily="34" charset="0"/>
              </a:rPr>
              <a:t>Reach a creative and entertained audience on the hottest video platform with TikTok targeting.</a:t>
            </a:r>
          </a:p>
        </p:txBody>
      </p:sp>
      <p:sp>
        <p:nvSpPr>
          <p:cNvPr id="3" name="Rectangle 2"/>
          <p:cNvSpPr/>
          <p:nvPr/>
        </p:nvSpPr>
        <p:spPr>
          <a:xfrm>
            <a:off x="0" y="0"/>
            <a:ext cx="4480560" cy="8229600"/>
          </a:xfrm>
          <a:prstGeom prst="rect">
            <a:avLst/>
          </a:prstGeom>
          <a:solidFill>
            <a:srgbClr val="667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sp>
        <p:nvSpPr>
          <p:cNvPr id="8" name="Right Triangle 7"/>
          <p:cNvSpPr/>
          <p:nvPr/>
        </p:nvSpPr>
        <p:spPr>
          <a:xfrm rot="10800000">
            <a:off x="6414516" y="633835"/>
            <a:ext cx="1691640" cy="1691640"/>
          </a:xfrm>
          <a:prstGeom prst="rtTriangl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sp>
        <p:nvSpPr>
          <p:cNvPr id="12" name="TextBox 11">
            <a:extLst>
              <a:ext uri="{FF2B5EF4-FFF2-40B4-BE49-F238E27FC236}">
                <a16:creationId xmlns:a16="http://schemas.microsoft.com/office/drawing/2014/main" id="{73F0EA1B-2EFF-73A9-C3E1-768DF2F657F7}"/>
              </a:ext>
            </a:extLst>
          </p:cNvPr>
          <p:cNvSpPr txBox="1"/>
          <p:nvPr/>
        </p:nvSpPr>
        <p:spPr>
          <a:xfrm>
            <a:off x="8418897" y="1694533"/>
            <a:ext cx="5889586" cy="1261884"/>
          </a:xfrm>
          <a:prstGeom prst="rect">
            <a:avLst/>
          </a:prstGeom>
          <a:noFill/>
        </p:spPr>
        <p:txBody>
          <a:bodyPr wrap="square" rtlCol="0">
            <a:spAutoFit/>
          </a:bodyPr>
          <a:lstStyle/>
          <a:p>
            <a:r>
              <a:rPr lang="en-US" sz="3800" b="1" dirty="0">
                <a:ln w="19050">
                  <a:noFill/>
                </a:ln>
                <a:solidFill>
                  <a:schemeClr val="tx1">
                    <a:lumMod val="85000"/>
                    <a:lumOff val="15000"/>
                  </a:schemeClr>
                </a:solidFill>
                <a:latin typeface="Avenir Next Demi Bold" panose="020B0503020202020204" pitchFamily="34" charset="0"/>
              </a:rPr>
              <a:t>TIKTOK</a:t>
            </a:r>
            <a:br>
              <a:rPr lang="en-US" sz="3800" b="1" dirty="0">
                <a:ln w="19050">
                  <a:noFill/>
                </a:ln>
                <a:solidFill>
                  <a:schemeClr val="tx1">
                    <a:lumMod val="85000"/>
                    <a:lumOff val="15000"/>
                  </a:schemeClr>
                </a:solidFill>
                <a:latin typeface="Avenir Next Demi Bold" panose="020B0503020202020204" pitchFamily="34" charset="0"/>
              </a:rPr>
            </a:br>
            <a:r>
              <a:rPr lang="en-US" sz="3800" b="1" dirty="0">
                <a:ln w="19050">
                  <a:noFill/>
                </a:ln>
                <a:solidFill>
                  <a:schemeClr val="tx1">
                    <a:lumMod val="85000"/>
                    <a:lumOff val="15000"/>
                  </a:schemeClr>
                </a:solidFill>
                <a:latin typeface="Avenir Next Demi Bold" panose="020B0503020202020204" pitchFamily="34" charset="0"/>
              </a:rPr>
              <a:t>TARGETING</a:t>
            </a:r>
            <a:endParaRPr lang="id-ID" sz="3800" b="1" dirty="0">
              <a:ln w="19050">
                <a:noFill/>
              </a:ln>
              <a:solidFill>
                <a:schemeClr val="tx1">
                  <a:lumMod val="85000"/>
                  <a:lumOff val="15000"/>
                </a:schemeClr>
              </a:solidFill>
              <a:latin typeface="Avenir Next Demi Bold" panose="020B0503020202020204" pitchFamily="34" charset="0"/>
            </a:endParaRPr>
          </a:p>
        </p:txBody>
      </p:sp>
      <p:sp>
        <p:nvSpPr>
          <p:cNvPr id="14" name="Rectangle 13">
            <a:extLst>
              <a:ext uri="{FF2B5EF4-FFF2-40B4-BE49-F238E27FC236}">
                <a16:creationId xmlns:a16="http://schemas.microsoft.com/office/drawing/2014/main" id="{45C33B35-B7AC-4090-3AFB-A14C6485BD9F}"/>
              </a:ext>
            </a:extLst>
          </p:cNvPr>
          <p:cNvSpPr/>
          <p:nvPr/>
        </p:nvSpPr>
        <p:spPr>
          <a:xfrm>
            <a:off x="8418897" y="5794745"/>
            <a:ext cx="5567549" cy="1406155"/>
          </a:xfrm>
          <a:prstGeom prst="rect">
            <a:avLst/>
          </a:prstGeom>
          <a:solidFill>
            <a:srgbClr val="F04135">
              <a:alpha val="5250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sp>
        <p:nvSpPr>
          <p:cNvPr id="15" name="Google Shape;84;p13">
            <a:extLst>
              <a:ext uri="{FF2B5EF4-FFF2-40B4-BE49-F238E27FC236}">
                <a16:creationId xmlns:a16="http://schemas.microsoft.com/office/drawing/2014/main" id="{69962158-311C-7240-EA2E-F79BDDAABD44}"/>
              </a:ext>
            </a:extLst>
          </p:cNvPr>
          <p:cNvSpPr txBox="1">
            <a:spLocks noChangeArrowheads="1"/>
          </p:cNvSpPr>
          <p:nvPr/>
        </p:nvSpPr>
        <p:spPr bwMode="auto">
          <a:xfrm>
            <a:off x="8418897" y="4400941"/>
            <a:ext cx="5738861" cy="1045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sz="1700" b="1" dirty="0">
                <a:solidFill>
                  <a:schemeClr val="tx1"/>
                </a:solidFill>
              </a:rPr>
              <a:t>Creative Platform: </a:t>
            </a:r>
            <a:r>
              <a:rPr lang="en-US" sz="1700" dirty="0">
                <a:solidFill>
                  <a:schemeClr val="tx1"/>
                </a:solidFill>
              </a:rPr>
              <a:t>Connect with an engaged audience.</a:t>
            </a:r>
          </a:p>
          <a:p>
            <a:endParaRPr lang="en-US" sz="1700" b="1" dirty="0">
              <a:solidFill>
                <a:schemeClr val="tx1"/>
              </a:solidFill>
            </a:endParaRPr>
          </a:p>
          <a:p>
            <a:r>
              <a:rPr lang="en-US" sz="1700" b="1" dirty="0">
                <a:solidFill>
                  <a:schemeClr val="tx1"/>
                </a:solidFill>
              </a:rPr>
              <a:t>High Interaction: </a:t>
            </a:r>
            <a:r>
              <a:rPr lang="en-US" sz="1700" dirty="0">
                <a:solidFill>
                  <a:schemeClr val="tx1"/>
                </a:solidFill>
              </a:rPr>
              <a:t>Capture attention with video content.</a:t>
            </a:r>
          </a:p>
        </p:txBody>
      </p:sp>
      <p:sp>
        <p:nvSpPr>
          <p:cNvPr id="16" name="Google Shape;84;p13">
            <a:extLst>
              <a:ext uri="{FF2B5EF4-FFF2-40B4-BE49-F238E27FC236}">
                <a16:creationId xmlns:a16="http://schemas.microsoft.com/office/drawing/2014/main" id="{F8F9D79F-87E7-82FD-DC6A-70623FAD2944}"/>
              </a:ext>
            </a:extLst>
          </p:cNvPr>
          <p:cNvSpPr txBox="1">
            <a:spLocks noChangeArrowheads="1"/>
          </p:cNvSpPr>
          <p:nvPr/>
        </p:nvSpPr>
        <p:spPr bwMode="auto">
          <a:xfrm>
            <a:off x="8569058" y="5792211"/>
            <a:ext cx="5146942" cy="1406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sz="1800" b="1" dirty="0">
                <a:solidFill>
                  <a:schemeClr val="tx1"/>
                </a:solidFill>
              </a:rPr>
              <a:t>Amplify Your Impact: </a:t>
            </a:r>
            <a:r>
              <a:rPr lang="en-US" sz="1800" dirty="0">
                <a:solidFill>
                  <a:schemeClr val="tx1"/>
                </a:solidFill>
              </a:rPr>
              <a:t>Be part of the latest TikTok trend. This tactic drives high interaction and engagement, boosting your brand’s visibility and impact.</a:t>
            </a:r>
          </a:p>
        </p:txBody>
      </p:sp>
      <p:sp>
        <p:nvSpPr>
          <p:cNvPr id="17" name="TextBox 16">
            <a:extLst>
              <a:ext uri="{FF2B5EF4-FFF2-40B4-BE49-F238E27FC236}">
                <a16:creationId xmlns:a16="http://schemas.microsoft.com/office/drawing/2014/main" id="{DA71EB24-5E06-7C1C-0320-F75EF19CFD33}"/>
              </a:ext>
            </a:extLst>
          </p:cNvPr>
          <p:cNvSpPr txBox="1"/>
          <p:nvPr/>
        </p:nvSpPr>
        <p:spPr>
          <a:xfrm>
            <a:off x="0" y="7952601"/>
            <a:ext cx="3832071" cy="276999"/>
          </a:xfrm>
          <a:prstGeom prst="rect">
            <a:avLst/>
          </a:prstGeom>
          <a:noFill/>
        </p:spPr>
        <p:txBody>
          <a:bodyPr wrap="square" rtlCol="0">
            <a:spAutoFit/>
          </a:bodyPr>
          <a:lstStyle/>
          <a:p>
            <a:pPr defTabSz="457164">
              <a:defRPr/>
            </a:pPr>
            <a:r>
              <a:rPr lang="en-US" sz="1200" i="1" dirty="0">
                <a:solidFill>
                  <a:schemeClr val="bg1"/>
                </a:solidFill>
                <a:latin typeface="Arial" panose="020B0604020202020204" pitchFamily="34" charset="0"/>
                <a:ea typeface="Arial" charset="0"/>
                <a:cs typeface="Arial" panose="020B0604020202020204" pitchFamily="34" charset="0"/>
              </a:rPr>
              <a:t>Mocks for illustrative purposes only</a:t>
            </a:r>
          </a:p>
        </p:txBody>
      </p:sp>
      <p:pic>
        <p:nvPicPr>
          <p:cNvPr id="10" name="Picture Placeholder 9">
            <a:extLst>
              <a:ext uri="{FF2B5EF4-FFF2-40B4-BE49-F238E27FC236}">
                <a16:creationId xmlns:a16="http://schemas.microsoft.com/office/drawing/2014/main" id="{F07CD62B-56DB-3BD4-C771-D0138D003B4D}"/>
              </a:ext>
            </a:extLst>
          </p:cNvPr>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p:pic>
      <p:pic>
        <p:nvPicPr>
          <p:cNvPr id="21" name="Picture 20">
            <a:extLst>
              <a:ext uri="{FF2B5EF4-FFF2-40B4-BE49-F238E27FC236}">
                <a16:creationId xmlns:a16="http://schemas.microsoft.com/office/drawing/2014/main" id="{50216F7B-AA97-571F-7969-BE318D4C8826}"/>
              </a:ext>
            </a:extLst>
          </p:cNvPr>
          <p:cNvPicPr>
            <a:picLocks noChangeAspect="1"/>
          </p:cNvPicPr>
          <p:nvPr/>
        </p:nvPicPr>
        <p:blipFill>
          <a:blip r:embed="rId4"/>
          <a:stretch>
            <a:fillRect/>
          </a:stretch>
        </p:blipFill>
        <p:spPr>
          <a:xfrm>
            <a:off x="2975929" y="1026166"/>
            <a:ext cx="2958534" cy="5581768"/>
          </a:xfrm>
          <a:prstGeom prst="rect">
            <a:avLst/>
          </a:prstGeom>
        </p:spPr>
      </p:pic>
      <p:grpSp>
        <p:nvGrpSpPr>
          <p:cNvPr id="7" name="Group 6">
            <a:extLst>
              <a:ext uri="{FF2B5EF4-FFF2-40B4-BE49-F238E27FC236}">
                <a16:creationId xmlns:a16="http://schemas.microsoft.com/office/drawing/2014/main" id="{F9B92C36-0BFF-F244-D6EB-3BC989537D44}"/>
              </a:ext>
            </a:extLst>
          </p:cNvPr>
          <p:cNvGrpSpPr/>
          <p:nvPr/>
        </p:nvGrpSpPr>
        <p:grpSpPr>
          <a:xfrm>
            <a:off x="2588778" y="6639985"/>
            <a:ext cx="5137903" cy="606656"/>
            <a:chOff x="2588778" y="6639985"/>
            <a:chExt cx="5137903" cy="606656"/>
          </a:xfrm>
        </p:grpSpPr>
        <p:sp>
          <p:nvSpPr>
            <p:cNvPr id="5" name="Rectangle 4">
              <a:extLst>
                <a:ext uri="{FF2B5EF4-FFF2-40B4-BE49-F238E27FC236}">
                  <a16:creationId xmlns:a16="http://schemas.microsoft.com/office/drawing/2014/main" id="{F021D36C-2310-A943-C958-FB0538502B90}"/>
                </a:ext>
              </a:extLst>
            </p:cNvPr>
            <p:cNvSpPr/>
            <p:nvPr/>
          </p:nvSpPr>
          <p:spPr>
            <a:xfrm>
              <a:off x="2588779" y="6639985"/>
              <a:ext cx="5137902" cy="582414"/>
            </a:xfrm>
            <a:prstGeom prst="rect">
              <a:avLst/>
            </a:prstGeom>
            <a:solidFill>
              <a:srgbClr val="9999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8848B76-F9E4-FD82-072E-7E5901E88C56}"/>
                </a:ext>
              </a:extLst>
            </p:cNvPr>
            <p:cNvSpPr txBox="1"/>
            <p:nvPr/>
          </p:nvSpPr>
          <p:spPr>
            <a:xfrm>
              <a:off x="2588778" y="6661866"/>
              <a:ext cx="5137902" cy="584775"/>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dirty="0">
                  <a:ln w="19050">
                    <a:noFill/>
                  </a:ln>
                  <a:solidFill>
                    <a:srgbClr val="FFFFFF"/>
                  </a:solidFill>
                  <a:latin typeface="Avenir Next Demi Bold" panose="020B0503020202020204" pitchFamily="34" charset="0"/>
                </a:rPr>
                <a:t>AWARENESS/INTEREST</a:t>
              </a:r>
              <a:endParaRPr kumimoji="0" lang="id-ID"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grpSp>
    </p:spTree>
    <p:extLst>
      <p:ext uri="{BB962C8B-B14F-4D97-AF65-F5344CB8AC3E}">
        <p14:creationId xmlns:p14="http://schemas.microsoft.com/office/powerpoint/2010/main" val="3806526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02042" y="0"/>
            <a:ext cx="11028359" cy="822960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latin typeface="Arial" panose="020B0604020202020204" pitchFamily="34" charset="0"/>
              <a:cs typeface="Arial" panose="020B0604020202020204" pitchFamily="34" charset="0"/>
            </a:endParaRPr>
          </a:p>
        </p:txBody>
      </p:sp>
      <p:sp>
        <p:nvSpPr>
          <p:cNvPr id="6" name="Rectangle 5"/>
          <p:cNvSpPr/>
          <p:nvPr/>
        </p:nvSpPr>
        <p:spPr>
          <a:xfrm>
            <a:off x="11771814" y="8859703"/>
            <a:ext cx="1034257" cy="313932"/>
          </a:xfrm>
          <a:prstGeom prst="rect">
            <a:avLst/>
          </a:prstGeom>
        </p:spPr>
        <p:txBody>
          <a:bodyPr wrap="none">
            <a:spAutoFit/>
          </a:bodyPr>
          <a:lstStyle/>
          <a:p>
            <a:r>
              <a:rPr lang="en-US" sz="1440" b="1">
                <a:solidFill>
                  <a:schemeClr val="tx1">
                    <a:lumMod val="85000"/>
                    <a:lumOff val="15000"/>
                  </a:schemeClr>
                </a:solidFill>
                <a:latin typeface="Arial" panose="020B0604020202020204" pitchFamily="34" charset="0"/>
                <a:cs typeface="Arial" panose="020B0604020202020204" pitchFamily="34" charset="0"/>
              </a:rPr>
              <a:t>5 Minutes</a:t>
            </a:r>
          </a:p>
        </p:txBody>
      </p:sp>
      <p:sp>
        <p:nvSpPr>
          <p:cNvPr id="4" name="Rectangle 3">
            <a:extLst>
              <a:ext uri="{FF2B5EF4-FFF2-40B4-BE49-F238E27FC236}">
                <a16:creationId xmlns:a16="http://schemas.microsoft.com/office/drawing/2014/main" id="{1402015B-B730-4BE9-8115-CFB889B22537}"/>
              </a:ext>
            </a:extLst>
          </p:cNvPr>
          <p:cNvSpPr/>
          <p:nvPr/>
        </p:nvSpPr>
        <p:spPr>
          <a:xfrm>
            <a:off x="6033509" y="849193"/>
            <a:ext cx="8358629" cy="584842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2592" dirty="0">
              <a:latin typeface="Arial" panose="020B0604020202020204" pitchFamily="34" charset="0"/>
            </a:endParaRPr>
          </a:p>
        </p:txBody>
      </p:sp>
      <p:pic>
        <p:nvPicPr>
          <p:cNvPr id="7" name="Picture 6">
            <a:extLst>
              <a:ext uri="{FF2B5EF4-FFF2-40B4-BE49-F238E27FC236}">
                <a16:creationId xmlns:a16="http://schemas.microsoft.com/office/drawing/2014/main" id="{DF065E48-A595-0772-8017-0E73ECF419D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91975" y="1499155"/>
            <a:ext cx="4086922" cy="2724615"/>
          </a:xfrm>
          <a:prstGeom prst="rect">
            <a:avLst/>
          </a:prstGeom>
        </p:spPr>
      </p:pic>
      <p:sp>
        <p:nvSpPr>
          <p:cNvPr id="5" name="TextBox 4">
            <a:extLst>
              <a:ext uri="{FF2B5EF4-FFF2-40B4-BE49-F238E27FC236}">
                <a16:creationId xmlns:a16="http://schemas.microsoft.com/office/drawing/2014/main" id="{14C68369-6114-4EB0-8168-99393EB36F97}"/>
              </a:ext>
            </a:extLst>
          </p:cNvPr>
          <p:cNvSpPr txBox="1"/>
          <p:nvPr/>
        </p:nvSpPr>
        <p:spPr>
          <a:xfrm>
            <a:off x="6584880" y="1276662"/>
            <a:ext cx="7681461" cy="707886"/>
          </a:xfrm>
          <a:prstGeom prst="rect">
            <a:avLst/>
          </a:prstGeom>
          <a:noFill/>
        </p:spPr>
        <p:txBody>
          <a:bodyPr wrap="square" rtlCol="0">
            <a:spAutoFit/>
          </a:bodyPr>
          <a:lstStyle/>
          <a:p>
            <a:r>
              <a:rPr lang="en-US" sz="4000" b="1" dirty="0">
                <a:ln w="19050">
                  <a:noFill/>
                </a:ln>
                <a:solidFill>
                  <a:schemeClr val="tx1">
                    <a:lumMod val="85000"/>
                    <a:lumOff val="15000"/>
                  </a:schemeClr>
                </a:solidFill>
                <a:latin typeface="Avenir Next Demi Bold" panose="020B0503020202020204" pitchFamily="34" charset="0"/>
              </a:rPr>
              <a:t>SNAPCHAT</a:t>
            </a:r>
            <a:endParaRPr lang="id-ID" sz="4000" b="1" dirty="0">
              <a:ln w="19050">
                <a:noFill/>
              </a:ln>
              <a:solidFill>
                <a:schemeClr val="tx1">
                  <a:lumMod val="85000"/>
                  <a:lumOff val="15000"/>
                </a:schemeClr>
              </a:solidFill>
              <a:latin typeface="Avenir Next Demi Bold" panose="020B0503020202020204" pitchFamily="34" charset="0"/>
            </a:endParaRPr>
          </a:p>
        </p:txBody>
      </p:sp>
      <p:sp>
        <p:nvSpPr>
          <p:cNvPr id="10" name="TextBox 9">
            <a:extLst>
              <a:ext uri="{FF2B5EF4-FFF2-40B4-BE49-F238E27FC236}">
                <a16:creationId xmlns:a16="http://schemas.microsoft.com/office/drawing/2014/main" id="{1401177B-0E21-47D2-B644-45724B013F83}"/>
              </a:ext>
            </a:extLst>
          </p:cNvPr>
          <p:cNvSpPr txBox="1"/>
          <p:nvPr/>
        </p:nvSpPr>
        <p:spPr>
          <a:xfrm>
            <a:off x="8664499" y="2453371"/>
            <a:ext cx="5218112" cy="615553"/>
          </a:xfrm>
          <a:prstGeom prst="rect">
            <a:avLst/>
          </a:prstGeom>
          <a:noFill/>
        </p:spPr>
        <p:txBody>
          <a:bodyPr wrap="square" rtlCol="0">
            <a:spAutoFit/>
          </a:bodyPr>
          <a:lstStyle/>
          <a:p>
            <a:pPr>
              <a:spcBef>
                <a:spcPts val="300"/>
              </a:spcBef>
              <a:spcAft>
                <a:spcPts val="300"/>
              </a:spcAft>
            </a:pPr>
            <a:r>
              <a:rPr lang="en-US" sz="1700" dirty="0">
                <a:latin typeface="Arial" panose="020B0604020202020204" pitchFamily="34" charset="0"/>
                <a:ea typeface="Open Sans" panose="020B0606030504020204" pitchFamily="34" charset="0"/>
                <a:cs typeface="Arial" panose="020B0604020202020204" pitchFamily="34" charset="0"/>
              </a:rPr>
              <a:t>Connect with a younger, mobile audience through playful and engaging content on Snapchat.</a:t>
            </a:r>
          </a:p>
        </p:txBody>
      </p:sp>
      <p:sp>
        <p:nvSpPr>
          <p:cNvPr id="26" name="Rectangle 25">
            <a:extLst>
              <a:ext uri="{FF2B5EF4-FFF2-40B4-BE49-F238E27FC236}">
                <a16:creationId xmlns:a16="http://schemas.microsoft.com/office/drawing/2014/main" id="{DD602BE8-BF57-FEDF-1F72-5AFF0959BA77}"/>
              </a:ext>
            </a:extLst>
          </p:cNvPr>
          <p:cNvSpPr/>
          <p:nvPr/>
        </p:nvSpPr>
        <p:spPr>
          <a:xfrm>
            <a:off x="6584880" y="5057397"/>
            <a:ext cx="7297731" cy="796994"/>
          </a:xfrm>
          <a:prstGeom prst="rect">
            <a:avLst/>
          </a:prstGeom>
          <a:solidFill>
            <a:srgbClr val="F04135">
              <a:alpha val="5250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sp>
        <p:nvSpPr>
          <p:cNvPr id="18" name="Google Shape;84;p13">
            <a:extLst>
              <a:ext uri="{FF2B5EF4-FFF2-40B4-BE49-F238E27FC236}">
                <a16:creationId xmlns:a16="http://schemas.microsoft.com/office/drawing/2014/main" id="{0AF5B72A-3839-F94B-AD8C-5DCB29E489F8}"/>
              </a:ext>
            </a:extLst>
          </p:cNvPr>
          <p:cNvSpPr txBox="1">
            <a:spLocks noChangeArrowheads="1"/>
          </p:cNvSpPr>
          <p:nvPr/>
        </p:nvSpPr>
        <p:spPr bwMode="auto">
          <a:xfrm>
            <a:off x="6584878" y="3948920"/>
            <a:ext cx="7472764"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sz="1500" b="1" dirty="0">
                <a:solidFill>
                  <a:schemeClr val="tx1"/>
                </a:solidFill>
              </a:rPr>
              <a:t>Younger Audience: </a:t>
            </a:r>
            <a:r>
              <a:rPr lang="en-US" sz="1500" dirty="0">
                <a:solidFill>
                  <a:schemeClr val="tx1"/>
                </a:solidFill>
              </a:rPr>
              <a:t>Connect with a mobile-savvy generation.</a:t>
            </a:r>
          </a:p>
          <a:p>
            <a:endParaRPr lang="en-US" sz="1500" dirty="0">
              <a:solidFill>
                <a:schemeClr val="tx1"/>
              </a:solidFill>
            </a:endParaRPr>
          </a:p>
          <a:p>
            <a:r>
              <a:rPr lang="en-US" sz="1500" b="1" dirty="0">
                <a:solidFill>
                  <a:schemeClr val="tx1"/>
                </a:solidFill>
              </a:rPr>
              <a:t>Engaging Content: </a:t>
            </a:r>
            <a:r>
              <a:rPr lang="en-US" sz="1500" dirty="0">
                <a:solidFill>
                  <a:schemeClr val="tx1"/>
                </a:solidFill>
              </a:rPr>
              <a:t>Capture attention with playful ads.</a:t>
            </a:r>
          </a:p>
        </p:txBody>
      </p:sp>
      <p:sp>
        <p:nvSpPr>
          <p:cNvPr id="9" name="Google Shape;84;p13">
            <a:extLst>
              <a:ext uri="{FF2B5EF4-FFF2-40B4-BE49-F238E27FC236}">
                <a16:creationId xmlns:a16="http://schemas.microsoft.com/office/drawing/2014/main" id="{2FD989BB-ABBB-5C63-3B8F-F1DE00B405E1}"/>
              </a:ext>
            </a:extLst>
          </p:cNvPr>
          <p:cNvSpPr txBox="1">
            <a:spLocks noChangeArrowheads="1"/>
          </p:cNvSpPr>
          <p:nvPr/>
        </p:nvSpPr>
        <p:spPr bwMode="auto">
          <a:xfrm>
            <a:off x="6797988" y="5072963"/>
            <a:ext cx="6756647" cy="781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spcBef>
                <a:spcPts val="500"/>
              </a:spcBef>
              <a:spcAft>
                <a:spcPts val="500"/>
              </a:spcAft>
            </a:pPr>
            <a:r>
              <a:rPr lang="en-US" sz="1500" b="1" dirty="0">
                <a:solidFill>
                  <a:schemeClr val="tx1"/>
                </a:solidFill>
              </a:rPr>
              <a:t>Amplify Your Impact: </a:t>
            </a:r>
            <a:r>
              <a:rPr lang="en-US" sz="1500" dirty="0">
                <a:solidFill>
                  <a:schemeClr val="tx1"/>
                </a:solidFill>
              </a:rPr>
              <a:t>Become part of every fun snap. This tactic engages a younger audience and drives immediate interaction and interest.</a:t>
            </a:r>
          </a:p>
        </p:txBody>
      </p:sp>
      <p:pic>
        <p:nvPicPr>
          <p:cNvPr id="14" name="Picture Placeholder 13">
            <a:extLst>
              <a:ext uri="{FF2B5EF4-FFF2-40B4-BE49-F238E27FC236}">
                <a16:creationId xmlns:a16="http://schemas.microsoft.com/office/drawing/2014/main" id="{5073377B-2C41-9FE1-ABC3-2E00330269A9}"/>
              </a:ext>
            </a:extLst>
          </p:cNvPr>
          <p:cNvPicPr>
            <a:picLocks noGrp="1"/>
          </p:cNvPicPr>
          <p:nvPr>
            <p:ph type="pic" sz="quarter" idx="11"/>
          </p:nvPr>
        </p:nvPicPr>
        <p:blipFill rotWithShape="1">
          <a:blip r:embed="rId3" cstate="print">
            <a:extLst>
              <a:ext uri="{28A0092B-C50C-407E-A947-70E740481C1C}">
                <a14:useLocalDpi xmlns:a14="http://schemas.microsoft.com/office/drawing/2010/main"/>
              </a:ext>
            </a:extLst>
          </a:blip>
          <a:srcRect/>
          <a:stretch/>
        </p:blipFill>
        <p:spPr>
          <a:xfrm>
            <a:off x="166893" y="849193"/>
            <a:ext cx="5532120" cy="5833872"/>
          </a:xfrm>
          <a:prstGeom prst="snip1Rect">
            <a:avLst/>
          </a:prstGeom>
        </p:spPr>
      </p:pic>
      <p:pic>
        <p:nvPicPr>
          <p:cNvPr id="19" name="Picture 18">
            <a:extLst>
              <a:ext uri="{FF2B5EF4-FFF2-40B4-BE49-F238E27FC236}">
                <a16:creationId xmlns:a16="http://schemas.microsoft.com/office/drawing/2014/main" id="{B5610C5F-1357-F81E-E617-E6AD4E80AE03}"/>
              </a:ext>
            </a:extLst>
          </p:cNvPr>
          <p:cNvPicPr>
            <a:picLocks noChangeAspect="1"/>
          </p:cNvPicPr>
          <p:nvPr/>
        </p:nvPicPr>
        <p:blipFill>
          <a:blip r:embed="rId4"/>
          <a:stretch>
            <a:fillRect/>
          </a:stretch>
        </p:blipFill>
        <p:spPr>
          <a:xfrm>
            <a:off x="1392680" y="748677"/>
            <a:ext cx="3076526" cy="5833873"/>
          </a:xfrm>
          <a:prstGeom prst="rect">
            <a:avLst/>
          </a:prstGeom>
        </p:spPr>
      </p:pic>
      <p:grpSp>
        <p:nvGrpSpPr>
          <p:cNvPr id="20" name="Group 19">
            <a:extLst>
              <a:ext uri="{FF2B5EF4-FFF2-40B4-BE49-F238E27FC236}">
                <a16:creationId xmlns:a16="http://schemas.microsoft.com/office/drawing/2014/main" id="{80537D5D-E11F-E9DB-593A-CC493BA834D1}"/>
              </a:ext>
            </a:extLst>
          </p:cNvPr>
          <p:cNvGrpSpPr/>
          <p:nvPr/>
        </p:nvGrpSpPr>
        <p:grpSpPr>
          <a:xfrm>
            <a:off x="1142181" y="6105409"/>
            <a:ext cx="4561667" cy="622821"/>
            <a:chOff x="10068733" y="5014482"/>
            <a:chExt cx="4561667" cy="622821"/>
          </a:xfrm>
        </p:grpSpPr>
        <p:sp>
          <p:nvSpPr>
            <p:cNvPr id="22" name="Rectangle 21">
              <a:extLst>
                <a:ext uri="{FF2B5EF4-FFF2-40B4-BE49-F238E27FC236}">
                  <a16:creationId xmlns:a16="http://schemas.microsoft.com/office/drawing/2014/main" id="{B6CAFE30-641D-EEEE-AABB-621736515C4B}"/>
                </a:ext>
              </a:extLst>
            </p:cNvPr>
            <p:cNvSpPr/>
            <p:nvPr/>
          </p:nvSpPr>
          <p:spPr>
            <a:xfrm>
              <a:off x="10076745" y="5014482"/>
              <a:ext cx="4553655"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5DED6CD0-8378-EE50-4A9A-F26E40572317}"/>
                </a:ext>
              </a:extLst>
            </p:cNvPr>
            <p:cNvSpPr txBox="1"/>
            <p:nvPr/>
          </p:nvSpPr>
          <p:spPr>
            <a:xfrm>
              <a:off x="10068733" y="5052528"/>
              <a:ext cx="456166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dirty="0">
                  <a:ln w="19050">
                    <a:noFill/>
                  </a:ln>
                  <a:solidFill>
                    <a:srgbClr val="FFFFFF"/>
                  </a:solidFill>
                  <a:latin typeface="Avenir Next Demi Bold" panose="020B0503020202020204" pitchFamily="34" charset="0"/>
                </a:rPr>
                <a:t>AWARENESS</a:t>
              </a:r>
              <a:endParaRPr kumimoji="0" lang="id-ID"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grpSp>
      <p:sp>
        <p:nvSpPr>
          <p:cNvPr id="2" name="TextBox 1">
            <a:extLst>
              <a:ext uri="{FF2B5EF4-FFF2-40B4-BE49-F238E27FC236}">
                <a16:creationId xmlns:a16="http://schemas.microsoft.com/office/drawing/2014/main" id="{021652D7-C820-891F-5F51-C67E17EB0C82}"/>
              </a:ext>
            </a:extLst>
          </p:cNvPr>
          <p:cNvSpPr txBox="1"/>
          <p:nvPr/>
        </p:nvSpPr>
        <p:spPr>
          <a:xfrm>
            <a:off x="11966575" y="7952601"/>
            <a:ext cx="2663825" cy="276999"/>
          </a:xfrm>
          <a:prstGeom prst="rect">
            <a:avLst/>
          </a:prstGeom>
          <a:noFill/>
        </p:spPr>
        <p:txBody>
          <a:bodyPr wrap="square" rtlCol="0">
            <a:spAutoFit/>
          </a:bodyPr>
          <a:lstStyle/>
          <a:p>
            <a:pPr algn="r" defTabSz="457164">
              <a:defRPr/>
            </a:pPr>
            <a:r>
              <a:rPr lang="en-US" sz="1200" i="1" dirty="0">
                <a:solidFill>
                  <a:schemeClr val="bg1"/>
                </a:solidFill>
                <a:latin typeface="Arial" panose="020B0604020202020204" pitchFamily="34" charset="0"/>
                <a:ea typeface="Arial" charset="0"/>
                <a:cs typeface="Arial" panose="020B0604020202020204" pitchFamily="34" charset="0"/>
              </a:rPr>
              <a:t>Mocks for illustrative purposes only</a:t>
            </a:r>
          </a:p>
        </p:txBody>
      </p:sp>
    </p:spTree>
    <p:extLst>
      <p:ext uri="{BB962C8B-B14F-4D97-AF65-F5344CB8AC3E}">
        <p14:creationId xmlns:p14="http://schemas.microsoft.com/office/powerpoint/2010/main" val="749061881"/>
      </p:ext>
    </p:extLst>
  </p:cSld>
  <p:clrMapOvr>
    <a:masterClrMapping/>
  </p:clrMapOvr>
</p:sld>
</file>

<file path=ppt/theme/theme1.xml><?xml version="1.0" encoding="utf-8"?>
<a:theme xmlns:a="http://schemas.openxmlformats.org/drawingml/2006/main" name="Office Theme">
  <a:themeElements>
    <a:clrScheme name="Ignite">
      <a:dk1>
        <a:srgbClr val="000000"/>
      </a:dk1>
      <a:lt1>
        <a:srgbClr val="FFFFFF"/>
      </a:lt1>
      <a:dk2>
        <a:srgbClr val="989998"/>
      </a:dk2>
      <a:lt2>
        <a:srgbClr val="E7E6E6"/>
      </a:lt2>
      <a:accent1>
        <a:srgbClr val="EF4134"/>
      </a:accent1>
      <a:accent2>
        <a:srgbClr val="6675DB"/>
      </a:accent2>
      <a:accent3>
        <a:srgbClr val="989998"/>
      </a:accent3>
      <a:accent4>
        <a:srgbClr val="000000"/>
      </a:accent4>
      <a:accent5>
        <a:srgbClr val="D783FF"/>
      </a:accent5>
      <a:accent6>
        <a:srgbClr val="FF7D78"/>
      </a:accent6>
      <a:hlink>
        <a:srgbClr val="EF4134"/>
      </a:hlink>
      <a:folHlink>
        <a:srgbClr val="6675DB"/>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10561</TotalTime>
  <Words>1286</Words>
  <Application>Microsoft Macintosh PowerPoint</Application>
  <PresentationFormat>Custom</PresentationFormat>
  <Paragraphs>153</Paragraphs>
  <Slides>15</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Avenir Next Demi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Connie Sommerville</dc:creator>
  <cp:lastModifiedBy>Connie TSM</cp:lastModifiedBy>
  <cp:revision>63</cp:revision>
  <cp:lastPrinted>2024-07-19T17:28:22Z</cp:lastPrinted>
  <dcterms:created xsi:type="dcterms:W3CDTF">2024-07-15T16:21:52Z</dcterms:created>
  <dcterms:modified xsi:type="dcterms:W3CDTF">2024-10-15T15:32:40Z</dcterms:modified>
</cp:coreProperties>
</file>