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2"/>
  </p:notesMasterIdLst>
  <p:handoutMasterIdLst>
    <p:handoutMasterId r:id="rId23"/>
  </p:handoutMasterIdLst>
  <p:sldIdLst>
    <p:sldId id="423" r:id="rId2"/>
    <p:sldId id="574" r:id="rId3"/>
    <p:sldId id="586" r:id="rId4"/>
    <p:sldId id="587" r:id="rId5"/>
    <p:sldId id="588" r:id="rId6"/>
    <p:sldId id="589" r:id="rId7"/>
    <p:sldId id="590" r:id="rId8"/>
    <p:sldId id="591" r:id="rId9"/>
    <p:sldId id="592" r:id="rId10"/>
    <p:sldId id="593" r:id="rId11"/>
    <p:sldId id="594" r:id="rId12"/>
    <p:sldId id="595" r:id="rId13"/>
    <p:sldId id="596" r:id="rId14"/>
    <p:sldId id="597" r:id="rId15"/>
    <p:sldId id="598" r:id="rId16"/>
    <p:sldId id="599" r:id="rId17"/>
    <p:sldId id="600" r:id="rId18"/>
    <p:sldId id="601" r:id="rId19"/>
    <p:sldId id="602" r:id="rId20"/>
    <p:sldId id="603" r:id="rId21"/>
  </p:sldIdLst>
  <p:sldSz cx="14630400" cy="82296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Options" id="{9BE9BF26-3CB0-4648-9A89-C61948ED8AAB}">
          <p14:sldIdLst/>
        </p14:section>
        <p14:section name="Overview" id="{1D726577-BB49-5149-9750-6CAF06E4F0C4}">
          <p14:sldIdLst/>
        </p14:section>
        <p14:section name="User Personas" id="{31000BE2-5D12-424D-9C00-66A069310623}">
          <p14:sldIdLst>
            <p14:sldId id="423"/>
            <p14:sldId id="574"/>
            <p14:sldId id="586"/>
            <p14:sldId id="587"/>
            <p14:sldId id="588"/>
            <p14:sldId id="589"/>
            <p14:sldId id="590"/>
            <p14:sldId id="591"/>
            <p14:sldId id="592"/>
            <p14:sldId id="593"/>
            <p14:sldId id="594"/>
            <p14:sldId id="595"/>
            <p14:sldId id="596"/>
            <p14:sldId id="597"/>
            <p14:sldId id="598"/>
            <p14:sldId id="599"/>
            <p14:sldId id="600"/>
            <p14:sldId id="601"/>
            <p14:sldId id="602"/>
            <p14:sldId id="603"/>
          </p14:sldIdLst>
        </p14:section>
        <p14:section name="Tactics" id="{8F59DD1B-BB47-8E44-895F-F580A273A005}">
          <p14:sldIdLst/>
        </p14:section>
        <p14:section name="Launch" id="{F33B7A83-EBA6-574C-8CF9-B9F8E70E72B4}">
          <p14:sldIdLst/>
        </p14:section>
      </p14:sectionLst>
    </p:ext>
    <p:ext uri="{EFAFB233-063F-42B5-8137-9DF3F51BA10A}">
      <p15:sldGuideLst xmlns:p15="http://schemas.microsoft.com/office/powerpoint/2012/main">
        <p15:guide id="1" orient="horz" pos="864" userDrawn="1">
          <p15:clr>
            <a:srgbClr val="A4A3A4"/>
          </p15:clr>
        </p15:guide>
        <p15:guide id="2" pos="3600" userDrawn="1">
          <p15:clr>
            <a:srgbClr val="A4A3A4"/>
          </p15:clr>
        </p15:guide>
        <p15:guide id="3" orient="horz" pos="352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77A0358-1D03-D485-E674-EE1BF145DBD5}" name="Aleece Southern" initials="AS" userId="S::Aleece.Southern@townsquareignite.com::883397f1-4386-46e0-a1e9-a11d74f082f1" providerId="AD"/>
  <p188:author id="{CA043288-90E9-B57F-7577-EA914605F04B}" name="Shaun Collignon" initials="SC" userId="S::shaun.collignon@townsquaremedia.com::73cfb4e1-ff51-4db4-a608-34c6581cb19a" providerId="AD"/>
  <p188:author id="{97A1E1CB-032C-E56D-12FE-2D976B016EBA}" name="Connie Sommerville" initials="CS" userId="S::connie.sommerville@townsquaremedia.com::04fb8cb3-307f-414a-b817-340b5b06c5b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6676DC"/>
    <a:srgbClr val="030303"/>
    <a:srgbClr val="F04135"/>
    <a:srgbClr val="9999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5B6E92-A63C-AEF1-79CF-2C3740FE953F}" v="1" dt="2024-10-01T18:26:00.925"/>
    <p1510:client id="{485F43E3-7A04-CDA3-9803-D01424B9AE5C}" v="36" dt="2024-10-01T17:22:49.863"/>
    <p1510:client id="{B6885FD5-B055-44CF-5286-807BE8CA37F8}" v="5" dt="2024-10-01T18:23:58.66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437"/>
    <p:restoredTop sz="96224"/>
  </p:normalViewPr>
  <p:slideViewPr>
    <p:cSldViewPr snapToGrid="0" showGuides="1">
      <p:cViewPr varScale="1">
        <p:scale>
          <a:sx n="100" d="100"/>
          <a:sy n="100" d="100"/>
        </p:scale>
        <p:origin x="1032" y="160"/>
      </p:cViewPr>
      <p:guideLst>
        <p:guide orient="horz" pos="864"/>
        <p:guide pos="3600"/>
        <p:guide orient="horz" pos="3528"/>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93" d="100"/>
          <a:sy n="93" d="100"/>
        </p:scale>
        <p:origin x="3784" y="21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 Id="rId3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nnie Sommerville" userId="S::connie.sommerville@townsquaremedia.com::04fb8cb3-307f-414a-b817-340b5b06c5bf" providerId="AD" clId="Web-{B6885FD5-B055-44CF-5286-807BE8CA37F8}"/>
    <pc:docChg chg="modSld">
      <pc:chgData name="Connie Sommerville" userId="S::connie.sommerville@townsquaremedia.com::04fb8cb3-307f-414a-b817-340b5b06c5bf" providerId="AD" clId="Web-{B6885FD5-B055-44CF-5286-807BE8CA37F8}" dt="2024-10-01T18:23:58.660" v="3"/>
      <pc:docMkLst>
        <pc:docMk/>
      </pc:docMkLst>
      <pc:sldChg chg="addSp modSp">
        <pc:chgData name="Connie Sommerville" userId="S::connie.sommerville@townsquaremedia.com::04fb8cb3-307f-414a-b817-340b5b06c5bf" providerId="AD" clId="Web-{B6885FD5-B055-44CF-5286-807BE8CA37F8}" dt="2024-10-01T18:23:58.660" v="3"/>
        <pc:sldMkLst>
          <pc:docMk/>
          <pc:sldMk cId="1895346971" sldId="423"/>
        </pc:sldMkLst>
        <pc:picChg chg="add mod">
          <ac:chgData name="Connie Sommerville" userId="S::connie.sommerville@townsquaremedia.com::04fb8cb3-307f-414a-b817-340b5b06c5bf" providerId="AD" clId="Web-{B6885FD5-B055-44CF-5286-807BE8CA37F8}" dt="2024-10-01T18:23:58.660" v="3"/>
          <ac:picMkLst>
            <pc:docMk/>
            <pc:sldMk cId="1895346971" sldId="423"/>
            <ac:picMk id="2" creationId="{4EBC8064-C994-B146-5C19-ACAB1AE0787B}"/>
          </ac:picMkLst>
        </pc:picChg>
      </pc:sldChg>
    </pc:docChg>
  </pc:docChgLst>
  <pc:docChgLst>
    <pc:chgData name="Aleece Southern" userId="S::aleece.southern@townsquareignite.com::883397f1-4386-46e0-a1e9-a11d74f082f1" providerId="AD" clId="Web-{485F43E3-7A04-CDA3-9803-D01424B9AE5C}"/>
    <pc:docChg chg="delSld modSection">
      <pc:chgData name="Aleece Southern" userId="S::aleece.southern@townsquareignite.com::883397f1-4386-46e0-a1e9-a11d74f082f1" providerId="AD" clId="Web-{485F43E3-7A04-CDA3-9803-D01424B9AE5C}" dt="2024-10-01T17:22:49.863" v="35"/>
      <pc:docMkLst>
        <pc:docMk/>
      </pc:docMkLst>
      <pc:sldChg chg="del">
        <pc:chgData name="Aleece Southern" userId="S::aleece.southern@townsquareignite.com::883397f1-4386-46e0-a1e9-a11d74f082f1" providerId="AD" clId="Web-{485F43E3-7A04-CDA3-9803-D01424B9AE5C}" dt="2024-10-01T17:22:31.847" v="10"/>
        <pc:sldMkLst>
          <pc:docMk/>
          <pc:sldMk cId="3437129467" sldId="256"/>
        </pc:sldMkLst>
      </pc:sldChg>
      <pc:sldChg chg="del">
        <pc:chgData name="Aleece Southern" userId="S::aleece.southern@townsquareignite.com::883397f1-4386-46e0-a1e9-a11d74f082f1" providerId="AD" clId="Web-{485F43E3-7A04-CDA3-9803-D01424B9AE5C}" dt="2024-10-01T17:22:31.847" v="9"/>
        <pc:sldMkLst>
          <pc:docMk/>
          <pc:sldMk cId="3531781848" sldId="257"/>
        </pc:sldMkLst>
      </pc:sldChg>
      <pc:sldChg chg="del">
        <pc:chgData name="Aleece Southern" userId="S::aleece.southern@townsquareignite.com::883397f1-4386-46e0-a1e9-a11d74f082f1" providerId="AD" clId="Web-{485F43E3-7A04-CDA3-9803-D01424B9AE5C}" dt="2024-10-01T17:22:31.847" v="11"/>
        <pc:sldMkLst>
          <pc:docMk/>
          <pc:sldMk cId="816469702" sldId="258"/>
        </pc:sldMkLst>
      </pc:sldChg>
      <pc:sldChg chg="del">
        <pc:chgData name="Aleece Southern" userId="S::aleece.southern@townsquareignite.com::883397f1-4386-46e0-a1e9-a11d74f082f1" providerId="AD" clId="Web-{485F43E3-7A04-CDA3-9803-D01424B9AE5C}" dt="2024-10-01T17:22:31.831" v="3"/>
        <pc:sldMkLst>
          <pc:docMk/>
          <pc:sldMk cId="1607754726" sldId="259"/>
        </pc:sldMkLst>
      </pc:sldChg>
      <pc:sldChg chg="del">
        <pc:chgData name="Aleece Southern" userId="S::aleece.southern@townsquareignite.com::883397f1-4386-46e0-a1e9-a11d74f082f1" providerId="AD" clId="Web-{485F43E3-7A04-CDA3-9803-D01424B9AE5C}" dt="2024-10-01T17:22:49.582" v="16"/>
        <pc:sldMkLst>
          <pc:docMk/>
          <pc:sldMk cId="1067189096" sldId="272"/>
        </pc:sldMkLst>
      </pc:sldChg>
      <pc:sldChg chg="del">
        <pc:chgData name="Aleece Southern" userId="S::aleece.southern@townsquareignite.com::883397f1-4386-46e0-a1e9-a11d74f082f1" providerId="AD" clId="Web-{485F43E3-7A04-CDA3-9803-D01424B9AE5C}" dt="2024-10-01T17:22:31.815" v="0"/>
        <pc:sldMkLst>
          <pc:docMk/>
          <pc:sldMk cId="1057987531" sldId="405"/>
        </pc:sldMkLst>
      </pc:sldChg>
      <pc:sldChg chg="del">
        <pc:chgData name="Aleece Southern" userId="S::aleece.southern@townsquareignite.com::883397f1-4386-46e0-a1e9-a11d74f082f1" providerId="AD" clId="Web-{485F43E3-7A04-CDA3-9803-D01424B9AE5C}" dt="2024-10-01T17:22:49.738" v="32"/>
        <pc:sldMkLst>
          <pc:docMk/>
          <pc:sldMk cId="2475973093" sldId="426"/>
        </pc:sldMkLst>
      </pc:sldChg>
      <pc:sldChg chg="del">
        <pc:chgData name="Aleece Southern" userId="S::aleece.southern@townsquareignite.com::883397f1-4386-46e0-a1e9-a11d74f082f1" providerId="AD" clId="Web-{485F43E3-7A04-CDA3-9803-D01424B9AE5C}" dt="2024-10-01T17:22:49.738" v="29"/>
        <pc:sldMkLst>
          <pc:docMk/>
          <pc:sldMk cId="1630846811" sldId="427"/>
        </pc:sldMkLst>
      </pc:sldChg>
      <pc:sldChg chg="del">
        <pc:chgData name="Aleece Southern" userId="S::aleece.southern@townsquareignite.com::883397f1-4386-46e0-a1e9-a11d74f082f1" providerId="AD" clId="Web-{485F43E3-7A04-CDA3-9803-D01424B9AE5C}" dt="2024-10-01T17:22:49.598" v="22"/>
        <pc:sldMkLst>
          <pc:docMk/>
          <pc:sldMk cId="2459895311" sldId="516"/>
        </pc:sldMkLst>
      </pc:sldChg>
      <pc:sldChg chg="del">
        <pc:chgData name="Aleece Southern" userId="S::aleece.southern@townsquareignite.com::883397f1-4386-46e0-a1e9-a11d74f082f1" providerId="AD" clId="Web-{485F43E3-7A04-CDA3-9803-D01424B9AE5C}" dt="2024-10-01T17:22:49.848" v="34"/>
        <pc:sldMkLst>
          <pc:docMk/>
          <pc:sldMk cId="405551812" sldId="568"/>
        </pc:sldMkLst>
      </pc:sldChg>
      <pc:sldChg chg="del">
        <pc:chgData name="Aleece Southern" userId="S::aleece.southern@townsquareignite.com::883397f1-4386-46e0-a1e9-a11d74f082f1" providerId="AD" clId="Web-{485F43E3-7A04-CDA3-9803-D01424B9AE5C}" dt="2024-10-01T17:22:49.598" v="20"/>
        <pc:sldMkLst>
          <pc:docMk/>
          <pc:sldMk cId="3958167259" sldId="569"/>
        </pc:sldMkLst>
      </pc:sldChg>
      <pc:sldChg chg="del">
        <pc:chgData name="Aleece Southern" userId="S::aleece.southern@townsquareignite.com::883397f1-4386-46e0-a1e9-a11d74f082f1" providerId="AD" clId="Web-{485F43E3-7A04-CDA3-9803-D01424B9AE5C}" dt="2024-10-01T17:22:49.848" v="33"/>
        <pc:sldMkLst>
          <pc:docMk/>
          <pc:sldMk cId="3656602004" sldId="575"/>
        </pc:sldMkLst>
      </pc:sldChg>
      <pc:sldChg chg="del">
        <pc:chgData name="Aleece Southern" userId="S::aleece.southern@townsquareignite.com::883397f1-4386-46e0-a1e9-a11d74f082f1" providerId="AD" clId="Web-{485F43E3-7A04-CDA3-9803-D01424B9AE5C}" dt="2024-10-01T17:22:49.582" v="17"/>
        <pc:sldMkLst>
          <pc:docMk/>
          <pc:sldMk cId="1551971821" sldId="580"/>
        </pc:sldMkLst>
      </pc:sldChg>
      <pc:sldChg chg="del">
        <pc:chgData name="Aleece Southern" userId="S::aleece.southern@townsquareignite.com::883397f1-4386-46e0-a1e9-a11d74f082f1" providerId="AD" clId="Web-{485F43E3-7A04-CDA3-9803-D01424B9AE5C}" dt="2024-10-01T17:22:49.582" v="18"/>
        <pc:sldMkLst>
          <pc:docMk/>
          <pc:sldMk cId="900985982" sldId="583"/>
        </pc:sldMkLst>
      </pc:sldChg>
      <pc:sldChg chg="del">
        <pc:chgData name="Aleece Southern" userId="S::aleece.southern@townsquareignite.com::883397f1-4386-46e0-a1e9-a11d74f082f1" providerId="AD" clId="Web-{485F43E3-7A04-CDA3-9803-D01424B9AE5C}" dt="2024-10-01T17:22:49.723" v="28"/>
        <pc:sldMkLst>
          <pc:docMk/>
          <pc:sldMk cId="3806526157" sldId="584"/>
        </pc:sldMkLst>
      </pc:sldChg>
      <pc:sldChg chg="del">
        <pc:chgData name="Aleece Southern" userId="S::aleece.southern@townsquareignite.com::883397f1-4386-46e0-a1e9-a11d74f082f1" providerId="AD" clId="Web-{485F43E3-7A04-CDA3-9803-D01424B9AE5C}" dt="2024-10-01T17:22:49.738" v="31"/>
        <pc:sldMkLst>
          <pc:docMk/>
          <pc:sldMk cId="2085466489" sldId="585"/>
        </pc:sldMkLst>
      </pc:sldChg>
      <pc:sldChg chg="del">
        <pc:chgData name="Aleece Southern" userId="S::aleece.southern@townsquareignite.com::883397f1-4386-46e0-a1e9-a11d74f082f1" providerId="AD" clId="Web-{485F43E3-7A04-CDA3-9803-D01424B9AE5C}" dt="2024-10-01T17:22:49.723" v="27"/>
        <pc:sldMkLst>
          <pc:docMk/>
          <pc:sldMk cId="749061881" sldId="604"/>
        </pc:sldMkLst>
      </pc:sldChg>
      <pc:sldChg chg="del">
        <pc:chgData name="Aleece Southern" userId="S::aleece.southern@townsquareignite.com::883397f1-4386-46e0-a1e9-a11d74f082f1" providerId="AD" clId="Web-{485F43E3-7A04-CDA3-9803-D01424B9AE5C}" dt="2024-10-01T17:22:49.723" v="26"/>
        <pc:sldMkLst>
          <pc:docMk/>
          <pc:sldMk cId="4241514179" sldId="605"/>
        </pc:sldMkLst>
      </pc:sldChg>
      <pc:sldChg chg="del">
        <pc:chgData name="Aleece Southern" userId="S::aleece.southern@townsquareignite.com::883397f1-4386-46e0-a1e9-a11d74f082f1" providerId="AD" clId="Web-{485F43E3-7A04-CDA3-9803-D01424B9AE5C}" dt="2024-10-01T17:22:49.723" v="25"/>
        <pc:sldMkLst>
          <pc:docMk/>
          <pc:sldMk cId="4200155864" sldId="606"/>
        </pc:sldMkLst>
      </pc:sldChg>
      <pc:sldChg chg="del">
        <pc:chgData name="Aleece Southern" userId="S::aleece.southern@townsquareignite.com::883397f1-4386-46e0-a1e9-a11d74f082f1" providerId="AD" clId="Web-{485F43E3-7A04-CDA3-9803-D01424B9AE5C}" dt="2024-10-01T17:22:49.598" v="24"/>
        <pc:sldMkLst>
          <pc:docMk/>
          <pc:sldMk cId="3327195446" sldId="607"/>
        </pc:sldMkLst>
      </pc:sldChg>
      <pc:sldChg chg="del">
        <pc:chgData name="Aleece Southern" userId="S::aleece.southern@townsquareignite.com::883397f1-4386-46e0-a1e9-a11d74f082f1" providerId="AD" clId="Web-{485F43E3-7A04-CDA3-9803-D01424B9AE5C}" dt="2024-10-01T17:22:31.847" v="12"/>
        <pc:sldMkLst>
          <pc:docMk/>
          <pc:sldMk cId="2720585136" sldId="608"/>
        </pc:sldMkLst>
      </pc:sldChg>
      <pc:sldChg chg="del">
        <pc:chgData name="Aleece Southern" userId="S::aleece.southern@townsquareignite.com::883397f1-4386-46e0-a1e9-a11d74f082f1" providerId="AD" clId="Web-{485F43E3-7A04-CDA3-9803-D01424B9AE5C}" dt="2024-10-01T17:22:31.847" v="8"/>
        <pc:sldMkLst>
          <pc:docMk/>
          <pc:sldMk cId="240028742" sldId="609"/>
        </pc:sldMkLst>
      </pc:sldChg>
      <pc:sldChg chg="del">
        <pc:chgData name="Aleece Southern" userId="S::aleece.southern@townsquareignite.com::883397f1-4386-46e0-a1e9-a11d74f082f1" providerId="AD" clId="Web-{485F43E3-7A04-CDA3-9803-D01424B9AE5C}" dt="2024-10-01T17:22:31.831" v="7"/>
        <pc:sldMkLst>
          <pc:docMk/>
          <pc:sldMk cId="2854554293" sldId="610"/>
        </pc:sldMkLst>
      </pc:sldChg>
      <pc:sldChg chg="del">
        <pc:chgData name="Aleece Southern" userId="S::aleece.southern@townsquareignite.com::883397f1-4386-46e0-a1e9-a11d74f082f1" providerId="AD" clId="Web-{485F43E3-7A04-CDA3-9803-D01424B9AE5C}" dt="2024-10-01T17:22:31.831" v="6"/>
        <pc:sldMkLst>
          <pc:docMk/>
          <pc:sldMk cId="538033670" sldId="611"/>
        </pc:sldMkLst>
      </pc:sldChg>
      <pc:sldChg chg="del">
        <pc:chgData name="Aleece Southern" userId="S::aleece.southern@townsquareignite.com::883397f1-4386-46e0-a1e9-a11d74f082f1" providerId="AD" clId="Web-{485F43E3-7A04-CDA3-9803-D01424B9AE5C}" dt="2024-10-01T17:22:31.831" v="5"/>
        <pc:sldMkLst>
          <pc:docMk/>
          <pc:sldMk cId="3462948476" sldId="612"/>
        </pc:sldMkLst>
      </pc:sldChg>
      <pc:sldChg chg="del">
        <pc:chgData name="Aleece Southern" userId="S::aleece.southern@townsquareignite.com::883397f1-4386-46e0-a1e9-a11d74f082f1" providerId="AD" clId="Web-{485F43E3-7A04-CDA3-9803-D01424B9AE5C}" dt="2024-10-01T17:22:31.831" v="4"/>
        <pc:sldMkLst>
          <pc:docMk/>
          <pc:sldMk cId="765366259" sldId="613"/>
        </pc:sldMkLst>
      </pc:sldChg>
      <pc:sldChg chg="del">
        <pc:chgData name="Aleece Southern" userId="S::aleece.southern@townsquareignite.com::883397f1-4386-46e0-a1e9-a11d74f082f1" providerId="AD" clId="Web-{485F43E3-7A04-CDA3-9803-D01424B9AE5C}" dt="2024-10-01T17:22:49.598" v="23"/>
        <pc:sldMkLst>
          <pc:docMk/>
          <pc:sldMk cId="1661186776" sldId="616"/>
        </pc:sldMkLst>
      </pc:sldChg>
      <pc:sldChg chg="del">
        <pc:chgData name="Aleece Southern" userId="S::aleece.southern@townsquareignite.com::883397f1-4386-46e0-a1e9-a11d74f082f1" providerId="AD" clId="Web-{485F43E3-7A04-CDA3-9803-D01424B9AE5C}" dt="2024-10-01T17:22:31.831" v="1"/>
        <pc:sldMkLst>
          <pc:docMk/>
          <pc:sldMk cId="4139965466" sldId="617"/>
        </pc:sldMkLst>
      </pc:sldChg>
      <pc:sldChg chg="del">
        <pc:chgData name="Aleece Southern" userId="S::aleece.southern@townsquareignite.com::883397f1-4386-46e0-a1e9-a11d74f082f1" providerId="AD" clId="Web-{485F43E3-7A04-CDA3-9803-D01424B9AE5C}" dt="2024-10-01T17:22:39.644" v="14"/>
        <pc:sldMkLst>
          <pc:docMk/>
          <pc:sldMk cId="533020952" sldId="619"/>
        </pc:sldMkLst>
      </pc:sldChg>
      <pc:sldChg chg="del">
        <pc:chgData name="Aleece Southern" userId="S::aleece.southern@townsquareignite.com::883397f1-4386-46e0-a1e9-a11d74f082f1" providerId="AD" clId="Web-{485F43E3-7A04-CDA3-9803-D01424B9AE5C}" dt="2024-10-01T17:22:49.582" v="15"/>
        <pc:sldMkLst>
          <pc:docMk/>
          <pc:sldMk cId="1955012997" sldId="620"/>
        </pc:sldMkLst>
      </pc:sldChg>
      <pc:sldChg chg="del">
        <pc:chgData name="Aleece Southern" userId="S::aleece.southern@townsquareignite.com::883397f1-4386-46e0-a1e9-a11d74f082f1" providerId="AD" clId="Web-{485F43E3-7A04-CDA3-9803-D01424B9AE5C}" dt="2024-10-01T17:22:31.831" v="2"/>
        <pc:sldMkLst>
          <pc:docMk/>
          <pc:sldMk cId="3130731821" sldId="621"/>
        </pc:sldMkLst>
      </pc:sldChg>
      <pc:sldChg chg="del">
        <pc:chgData name="Aleece Southern" userId="S::aleece.southern@townsquareignite.com::883397f1-4386-46e0-a1e9-a11d74f082f1" providerId="AD" clId="Web-{485F43E3-7A04-CDA3-9803-D01424B9AE5C}" dt="2024-10-01T17:22:49.863" v="35"/>
        <pc:sldMkLst>
          <pc:docMk/>
          <pc:sldMk cId="3502393430" sldId="622"/>
        </pc:sldMkLst>
      </pc:sldChg>
      <pc:sldChg chg="del">
        <pc:chgData name="Aleece Southern" userId="S::aleece.southern@townsquareignite.com::883397f1-4386-46e0-a1e9-a11d74f082f1" providerId="AD" clId="Web-{485F43E3-7A04-CDA3-9803-D01424B9AE5C}" dt="2024-10-01T17:22:49.598" v="21"/>
        <pc:sldMkLst>
          <pc:docMk/>
          <pc:sldMk cId="3179021707" sldId="623"/>
        </pc:sldMkLst>
      </pc:sldChg>
      <pc:sldChg chg="del">
        <pc:chgData name="Aleece Southern" userId="S::aleece.southern@townsquareignite.com::883397f1-4386-46e0-a1e9-a11d74f082f1" providerId="AD" clId="Web-{485F43E3-7A04-CDA3-9803-D01424B9AE5C}" dt="2024-10-01T17:22:49.582" v="19"/>
        <pc:sldMkLst>
          <pc:docMk/>
          <pc:sldMk cId="480225775" sldId="624"/>
        </pc:sldMkLst>
      </pc:sldChg>
      <pc:sldChg chg="del">
        <pc:chgData name="Aleece Southern" userId="S::aleece.southern@townsquareignite.com::883397f1-4386-46e0-a1e9-a11d74f082f1" providerId="AD" clId="Web-{485F43E3-7A04-CDA3-9803-D01424B9AE5C}" dt="2024-10-01T17:22:31.847" v="13"/>
        <pc:sldMkLst>
          <pc:docMk/>
          <pc:sldMk cId="3115811683" sldId="625"/>
        </pc:sldMkLst>
      </pc:sldChg>
      <pc:sldChg chg="del">
        <pc:chgData name="Aleece Southern" userId="S::aleece.southern@townsquareignite.com::883397f1-4386-46e0-a1e9-a11d74f082f1" providerId="AD" clId="Web-{485F43E3-7A04-CDA3-9803-D01424B9AE5C}" dt="2024-10-01T17:22:49.738" v="30"/>
        <pc:sldMkLst>
          <pc:docMk/>
          <pc:sldMk cId="3344301065" sldId="638"/>
        </pc:sldMkLst>
      </pc:sldChg>
    </pc:docChg>
  </pc:docChgLst>
  <pc:docChgLst>
    <pc:chgData name="Connie Sommerville" userId="S::connie.sommerville@townsquaremedia.com::04fb8cb3-307f-414a-b817-340b5b06c5bf" providerId="AD" clId="Web-{275B6E92-A63C-AEF1-79CF-2C3740FE953F}"/>
    <pc:docChg chg="modSld">
      <pc:chgData name="Connie Sommerville" userId="S::connie.sommerville@townsquaremedia.com::04fb8cb3-307f-414a-b817-340b5b06c5bf" providerId="AD" clId="Web-{275B6E92-A63C-AEF1-79CF-2C3740FE953F}" dt="2024-10-01T18:26:00.925" v="0"/>
      <pc:docMkLst>
        <pc:docMk/>
      </pc:docMkLst>
      <pc:sldChg chg="delSp">
        <pc:chgData name="Connie Sommerville" userId="S::connie.sommerville@townsquaremedia.com::04fb8cb3-307f-414a-b817-340b5b06c5bf" providerId="AD" clId="Web-{275B6E92-A63C-AEF1-79CF-2C3740FE953F}" dt="2024-10-01T18:26:00.925" v="0"/>
        <pc:sldMkLst>
          <pc:docMk/>
          <pc:sldMk cId="1895346971" sldId="423"/>
        </pc:sldMkLst>
        <pc:picChg chg="del">
          <ac:chgData name="Connie Sommerville" userId="S::connie.sommerville@townsquaremedia.com::04fb8cb3-307f-414a-b817-340b5b06c5bf" providerId="AD" clId="Web-{275B6E92-A63C-AEF1-79CF-2C3740FE953F}" dt="2024-10-01T18:26:00.925" v="0"/>
          <ac:picMkLst>
            <pc:docMk/>
            <pc:sldMk cId="1895346971" sldId="423"/>
            <ac:picMk id="2" creationId="{4EBC8064-C994-B146-5C19-ACAB1AE0787B}"/>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0D8E5C5-D2EA-FEC5-2FAC-5C5C72B1C5D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DDA8379-8206-A033-994C-7910C0FBD1D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0AE8454-FC30-4441-92E5-D2069FB9F6CA}" type="datetimeFigureOut">
              <a:rPr lang="en-US" smtClean="0"/>
              <a:t>10/1/2024</a:t>
            </a:fld>
            <a:endParaRPr lang="en-US"/>
          </a:p>
        </p:txBody>
      </p:sp>
      <p:sp>
        <p:nvSpPr>
          <p:cNvPr id="4" name="Footer Placeholder 3">
            <a:extLst>
              <a:ext uri="{FF2B5EF4-FFF2-40B4-BE49-F238E27FC236}">
                <a16:creationId xmlns:a16="http://schemas.microsoft.com/office/drawing/2014/main" id="{6FBDD090-65F5-300B-F256-14D249DDE56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E26FFB2-06D7-12A9-40C7-25759D55A68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0F17A3D-D634-6449-8333-13DF8260CF8C}" type="slidenum">
              <a:rPr lang="en-US" smtClean="0"/>
              <a:t>‹#›</a:t>
            </a:fld>
            <a:endParaRPr lang="en-US"/>
          </a:p>
        </p:txBody>
      </p:sp>
    </p:spTree>
    <p:extLst>
      <p:ext uri="{BB962C8B-B14F-4D97-AF65-F5344CB8AC3E}">
        <p14:creationId xmlns:p14="http://schemas.microsoft.com/office/powerpoint/2010/main" val="2510220445"/>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9CC696-2765-3B4D-8C56-C9D4ADAE634D}" type="datetimeFigureOut">
              <a:rPr lang="en-US" smtClean="0"/>
              <a:t>10/1/2024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6884A1-979A-F74F-9F28-DE0D5400D887}" type="slidenum">
              <a:rPr lang="en-US" smtClean="0"/>
              <a:t>‹#›</a:t>
            </a:fld>
            <a:endParaRPr lang="en-US"/>
          </a:p>
        </p:txBody>
      </p:sp>
    </p:spTree>
    <p:extLst>
      <p:ext uri="{BB962C8B-B14F-4D97-AF65-F5344CB8AC3E}">
        <p14:creationId xmlns:p14="http://schemas.microsoft.com/office/powerpoint/2010/main" val="1838207148"/>
      </p:ext>
    </p:extLst>
  </p:cSld>
  <p:clrMap bg1="lt1" tx1="dk1" bg2="lt2" tx2="dk2" accent1="accent1" accent2="accent2" accent3="accent3" accent4="accent4" accent5="accent5" accent6="accent6" hlink="hlink" folHlink="folHlink"/>
  <p:notesStyle>
    <a:lvl1pPr marL="0" algn="l" defTabSz="1097280" rtl="0" eaLnBrk="1" latinLnBrk="0" hangingPunct="1">
      <a:defRPr sz="1440" kern="1200">
        <a:solidFill>
          <a:schemeClr val="tx1"/>
        </a:solidFill>
        <a:latin typeface="+mn-lt"/>
        <a:ea typeface="+mn-ea"/>
        <a:cs typeface="+mn-cs"/>
      </a:defRPr>
    </a:lvl1pPr>
    <a:lvl2pPr marL="548640" algn="l" defTabSz="1097280" rtl="0" eaLnBrk="1" latinLnBrk="0" hangingPunct="1">
      <a:defRPr sz="1440" kern="1200">
        <a:solidFill>
          <a:schemeClr val="tx1"/>
        </a:solidFill>
        <a:latin typeface="+mn-lt"/>
        <a:ea typeface="+mn-ea"/>
        <a:cs typeface="+mn-cs"/>
      </a:defRPr>
    </a:lvl2pPr>
    <a:lvl3pPr marL="1097280" algn="l" defTabSz="1097280" rtl="0" eaLnBrk="1" latinLnBrk="0" hangingPunct="1">
      <a:defRPr sz="1440" kern="1200">
        <a:solidFill>
          <a:schemeClr val="tx1"/>
        </a:solidFill>
        <a:latin typeface="+mn-lt"/>
        <a:ea typeface="+mn-ea"/>
        <a:cs typeface="+mn-cs"/>
      </a:defRPr>
    </a:lvl3pPr>
    <a:lvl4pPr marL="1645920" algn="l" defTabSz="1097280" rtl="0" eaLnBrk="1" latinLnBrk="0" hangingPunct="1">
      <a:defRPr sz="1440" kern="1200">
        <a:solidFill>
          <a:schemeClr val="tx1"/>
        </a:solidFill>
        <a:latin typeface="+mn-lt"/>
        <a:ea typeface="+mn-ea"/>
        <a:cs typeface="+mn-cs"/>
      </a:defRPr>
    </a:lvl4pPr>
    <a:lvl5pPr marL="2194560" algn="l" defTabSz="1097280" rtl="0" eaLnBrk="1" latinLnBrk="0" hangingPunct="1">
      <a:defRPr sz="1440" kern="1200">
        <a:solidFill>
          <a:schemeClr val="tx1"/>
        </a:solidFill>
        <a:latin typeface="+mn-lt"/>
        <a:ea typeface="+mn-ea"/>
        <a:cs typeface="+mn-cs"/>
      </a:defRPr>
    </a:lvl5pPr>
    <a:lvl6pPr marL="2743200" algn="l" defTabSz="1097280" rtl="0" eaLnBrk="1" latinLnBrk="0" hangingPunct="1">
      <a:defRPr sz="1440" kern="1200">
        <a:solidFill>
          <a:schemeClr val="tx1"/>
        </a:solidFill>
        <a:latin typeface="+mn-lt"/>
        <a:ea typeface="+mn-ea"/>
        <a:cs typeface="+mn-cs"/>
      </a:defRPr>
    </a:lvl6pPr>
    <a:lvl7pPr marL="3291840" algn="l" defTabSz="1097280" rtl="0" eaLnBrk="1" latinLnBrk="0" hangingPunct="1">
      <a:defRPr sz="1440" kern="1200">
        <a:solidFill>
          <a:schemeClr val="tx1"/>
        </a:solidFill>
        <a:latin typeface="+mn-lt"/>
        <a:ea typeface="+mn-ea"/>
        <a:cs typeface="+mn-cs"/>
      </a:defRPr>
    </a:lvl7pPr>
    <a:lvl8pPr marL="3840480" algn="l" defTabSz="1097280" rtl="0" eaLnBrk="1" latinLnBrk="0" hangingPunct="1">
      <a:defRPr sz="1440" kern="1200">
        <a:solidFill>
          <a:schemeClr val="tx1"/>
        </a:solidFill>
        <a:latin typeface="+mn-lt"/>
        <a:ea typeface="+mn-ea"/>
        <a:cs typeface="+mn-cs"/>
      </a:defRPr>
    </a:lvl8pPr>
    <a:lvl9pPr marL="4389120" algn="l" defTabSz="1097280" rtl="0" eaLnBrk="1" latinLnBrk="0" hangingPunct="1">
      <a:defRPr sz="144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156F5C-E74A-6843-BC17-0B1607C937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63723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156F5C-E74A-6843-BC17-0B1607C937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03245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156F5C-E74A-6843-BC17-0B1607C937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36997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156F5C-E74A-6843-BC17-0B1607C937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29502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156F5C-E74A-6843-BC17-0B1607C937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9430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156F5C-E74A-6843-BC17-0B1607C937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32106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156F5C-E74A-6843-BC17-0B1607C937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22170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156F5C-E74A-6843-BC17-0B1607C937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02303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156F5C-E74A-6843-BC17-0B1607C937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03956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156F5C-E74A-6843-BC17-0B1607C937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22163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156F5C-E74A-6843-BC17-0B1607C937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37976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156F5C-E74A-6843-BC17-0B1607C937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03686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156F5C-E74A-6843-BC17-0B1607C937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77795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156F5C-E74A-6843-BC17-0B1607C937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40153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156F5C-E74A-6843-BC17-0B1607C937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55630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156F5C-E74A-6843-BC17-0B1607C937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08016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156F5C-E74A-6843-BC17-0B1607C937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81164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156F5C-E74A-6843-BC17-0B1607C937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30197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156F5C-E74A-6843-BC17-0B1607C937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18075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6" name="Rectangle 42">
            <a:extLst>
              <a:ext uri="{FF2B5EF4-FFF2-40B4-BE49-F238E27FC236}">
                <a16:creationId xmlns:a16="http://schemas.microsoft.com/office/drawing/2014/main" id="{9487EB61-E515-FD52-7B7D-07E833E91962}"/>
              </a:ext>
            </a:extLst>
          </p:cNvPr>
          <p:cNvSpPr/>
          <p:nvPr userDrawn="1"/>
        </p:nvSpPr>
        <p:spPr>
          <a:xfrm>
            <a:off x="4392796" y="1963935"/>
            <a:ext cx="10237603" cy="6277659"/>
          </a:xfrm>
          <a:custGeom>
            <a:avLst/>
            <a:gdLst>
              <a:gd name="connsiteX0" fmla="*/ 0 w 6131183"/>
              <a:gd name="connsiteY0" fmla="*/ 0 h 6249021"/>
              <a:gd name="connsiteX1" fmla="*/ 6131183 w 6131183"/>
              <a:gd name="connsiteY1" fmla="*/ 0 h 6249021"/>
              <a:gd name="connsiteX2" fmla="*/ 6131183 w 6131183"/>
              <a:gd name="connsiteY2" fmla="*/ 6249021 h 6249021"/>
              <a:gd name="connsiteX3" fmla="*/ 0 w 6131183"/>
              <a:gd name="connsiteY3" fmla="*/ 6249021 h 6249021"/>
              <a:gd name="connsiteX4" fmla="*/ 0 w 6131183"/>
              <a:gd name="connsiteY4" fmla="*/ 0 h 6249021"/>
              <a:gd name="connsiteX0" fmla="*/ 869430 w 7000613"/>
              <a:gd name="connsiteY0" fmla="*/ 0 h 6249021"/>
              <a:gd name="connsiteX1" fmla="*/ 7000613 w 7000613"/>
              <a:gd name="connsiteY1" fmla="*/ 0 h 6249021"/>
              <a:gd name="connsiteX2" fmla="*/ 7000613 w 7000613"/>
              <a:gd name="connsiteY2" fmla="*/ 6249021 h 6249021"/>
              <a:gd name="connsiteX3" fmla="*/ 0 w 7000613"/>
              <a:gd name="connsiteY3" fmla="*/ 6249021 h 6249021"/>
              <a:gd name="connsiteX4" fmla="*/ 869430 w 7000613"/>
              <a:gd name="connsiteY4" fmla="*/ 0 h 6249021"/>
              <a:gd name="connsiteX0" fmla="*/ 4012067 w 10143250"/>
              <a:gd name="connsiteY0" fmla="*/ 0 h 6249021"/>
              <a:gd name="connsiteX1" fmla="*/ 10143250 w 10143250"/>
              <a:gd name="connsiteY1" fmla="*/ 0 h 6249021"/>
              <a:gd name="connsiteX2" fmla="*/ 10143250 w 10143250"/>
              <a:gd name="connsiteY2" fmla="*/ 6249021 h 6249021"/>
              <a:gd name="connsiteX3" fmla="*/ 3142637 w 10143250"/>
              <a:gd name="connsiteY3" fmla="*/ 6249021 h 6249021"/>
              <a:gd name="connsiteX4" fmla="*/ 4012067 w 10143250"/>
              <a:gd name="connsiteY4" fmla="*/ 0 h 6249021"/>
              <a:gd name="connsiteX0" fmla="*/ 3716676 w 10237603"/>
              <a:gd name="connsiteY0" fmla="*/ 0 h 6249021"/>
              <a:gd name="connsiteX1" fmla="*/ 10237603 w 10237603"/>
              <a:gd name="connsiteY1" fmla="*/ 0 h 6249021"/>
              <a:gd name="connsiteX2" fmla="*/ 10237603 w 10237603"/>
              <a:gd name="connsiteY2" fmla="*/ 6249021 h 6249021"/>
              <a:gd name="connsiteX3" fmla="*/ 3236990 w 10237603"/>
              <a:gd name="connsiteY3" fmla="*/ 6249021 h 6249021"/>
              <a:gd name="connsiteX4" fmla="*/ 3716676 w 10237603"/>
              <a:gd name="connsiteY4" fmla="*/ 0 h 6249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37603" h="6249021">
                <a:moveTo>
                  <a:pt x="3716676" y="0"/>
                </a:moveTo>
                <a:lnTo>
                  <a:pt x="10237603" y="0"/>
                </a:lnTo>
                <a:lnTo>
                  <a:pt x="10237603" y="6249021"/>
                </a:lnTo>
                <a:lnTo>
                  <a:pt x="3236990" y="6249021"/>
                </a:lnTo>
                <a:cubicBezTo>
                  <a:pt x="-4178144" y="4106053"/>
                  <a:pt x="3426866" y="2083007"/>
                  <a:pt x="3716676" y="0"/>
                </a:cubicBezTo>
                <a:close/>
              </a:path>
            </a:pathLst>
          </a:custGeom>
          <a:solidFill>
            <a:srgbClr val="9999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Picture Placeholder 37">
            <a:extLst>
              <a:ext uri="{FF2B5EF4-FFF2-40B4-BE49-F238E27FC236}">
                <a16:creationId xmlns:a16="http://schemas.microsoft.com/office/drawing/2014/main" id="{33B00485-7538-5218-B07C-CA1AB56AB50D}"/>
              </a:ext>
            </a:extLst>
          </p:cNvPr>
          <p:cNvSpPr>
            <a:spLocks noGrp="1"/>
          </p:cNvSpPr>
          <p:nvPr>
            <p:ph type="pic" sz="quarter" idx="11" hasCustomPrompt="1"/>
          </p:nvPr>
        </p:nvSpPr>
        <p:spPr>
          <a:xfrm>
            <a:off x="-22225" y="1654"/>
            <a:ext cx="8521442" cy="6352651"/>
          </a:xfrm>
          <a:custGeom>
            <a:avLst/>
            <a:gdLst>
              <a:gd name="connsiteX0" fmla="*/ 9596 w 8876284"/>
              <a:gd name="connsiteY0" fmla="*/ 0 h 7375128"/>
              <a:gd name="connsiteX1" fmla="*/ 6401476 w 8876284"/>
              <a:gd name="connsiteY1" fmla="*/ 0 h 7375128"/>
              <a:gd name="connsiteX2" fmla="*/ 8876284 w 8876284"/>
              <a:gd name="connsiteY2" fmla="*/ 1470876 h 7375128"/>
              <a:gd name="connsiteX3" fmla="*/ 6428772 w 8876284"/>
              <a:gd name="connsiteY3" fmla="*/ 7360207 h 7375128"/>
              <a:gd name="connsiteX4" fmla="*/ 239190 w 8876284"/>
              <a:gd name="connsiteY4" fmla="*/ 7375128 h 7375128"/>
              <a:gd name="connsiteX5" fmla="*/ 0 w 8876284"/>
              <a:gd name="connsiteY5" fmla="*/ 7375128 h 7375128"/>
              <a:gd name="connsiteX6" fmla="*/ 0 w 8876284"/>
              <a:gd name="connsiteY6" fmla="*/ 6010303 h 7375128"/>
              <a:gd name="connsiteX7" fmla="*/ 263 w 8876284"/>
              <a:gd name="connsiteY7" fmla="*/ 3924423 h 7375128"/>
              <a:gd name="connsiteX0" fmla="*/ 9596 w 8521442"/>
              <a:gd name="connsiteY0" fmla="*/ 0 h 7375128"/>
              <a:gd name="connsiteX1" fmla="*/ 6401476 w 8521442"/>
              <a:gd name="connsiteY1" fmla="*/ 0 h 7375128"/>
              <a:gd name="connsiteX2" fmla="*/ 8521442 w 8521442"/>
              <a:gd name="connsiteY2" fmla="*/ 2263096 h 7375128"/>
              <a:gd name="connsiteX3" fmla="*/ 6428772 w 8521442"/>
              <a:gd name="connsiteY3" fmla="*/ 7360207 h 7375128"/>
              <a:gd name="connsiteX4" fmla="*/ 239190 w 8521442"/>
              <a:gd name="connsiteY4" fmla="*/ 7375128 h 7375128"/>
              <a:gd name="connsiteX5" fmla="*/ 0 w 8521442"/>
              <a:gd name="connsiteY5" fmla="*/ 7375128 h 7375128"/>
              <a:gd name="connsiteX6" fmla="*/ 0 w 8521442"/>
              <a:gd name="connsiteY6" fmla="*/ 6010303 h 7375128"/>
              <a:gd name="connsiteX7" fmla="*/ 263 w 8521442"/>
              <a:gd name="connsiteY7" fmla="*/ 3924423 h 7375128"/>
              <a:gd name="connsiteX8" fmla="*/ 9596 w 8521442"/>
              <a:gd name="connsiteY8" fmla="*/ 0 h 7375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21442" h="7375128">
                <a:moveTo>
                  <a:pt x="9596" y="0"/>
                </a:moveTo>
                <a:lnTo>
                  <a:pt x="6401476" y="0"/>
                </a:lnTo>
                <a:lnTo>
                  <a:pt x="8521442" y="2263096"/>
                </a:lnTo>
                <a:lnTo>
                  <a:pt x="6428772" y="7360207"/>
                </a:lnTo>
                <a:lnTo>
                  <a:pt x="239190" y="7375128"/>
                </a:lnTo>
                <a:lnTo>
                  <a:pt x="0" y="7375128"/>
                </a:lnTo>
                <a:lnTo>
                  <a:pt x="0" y="6010303"/>
                </a:lnTo>
                <a:cubicBezTo>
                  <a:pt x="88" y="5315010"/>
                  <a:pt x="175" y="4619716"/>
                  <a:pt x="263" y="3924423"/>
                </a:cubicBezTo>
                <a:lnTo>
                  <a:pt x="9596" y="0"/>
                </a:lnTo>
                <a:close/>
              </a:path>
            </a:pathLst>
          </a:custGeom>
          <a:solidFill>
            <a:srgbClr val="030303"/>
          </a:solidFill>
        </p:spPr>
        <p:txBody>
          <a:bodyPr wrap="square">
            <a:noAutofit/>
          </a:bodyPr>
          <a:lstStyle>
            <a:lvl1pPr marL="0" indent="0">
              <a:buNone/>
              <a:defRPr/>
            </a:lvl1pPr>
          </a:lstStyle>
          <a:p>
            <a:r>
              <a:rPr lang="en-US" dirty="0"/>
              <a:t>INSERT MAIN IMAGE</a:t>
            </a:r>
          </a:p>
        </p:txBody>
      </p:sp>
      <p:sp>
        <p:nvSpPr>
          <p:cNvPr id="41" name="Parallelogram 40">
            <a:extLst>
              <a:ext uri="{FF2B5EF4-FFF2-40B4-BE49-F238E27FC236}">
                <a16:creationId xmlns:a16="http://schemas.microsoft.com/office/drawing/2014/main" id="{7450D0CA-E86D-7CF2-3AB2-7D7797B1E3E4}"/>
              </a:ext>
            </a:extLst>
          </p:cNvPr>
          <p:cNvSpPr/>
          <p:nvPr userDrawn="1"/>
        </p:nvSpPr>
        <p:spPr>
          <a:xfrm>
            <a:off x="-27708" y="6318913"/>
            <a:ext cx="7627586" cy="1922681"/>
          </a:xfrm>
          <a:custGeom>
            <a:avLst/>
            <a:gdLst>
              <a:gd name="connsiteX0" fmla="*/ 0 w 6728347"/>
              <a:gd name="connsiteY0" fmla="*/ 1909033 h 1909033"/>
              <a:gd name="connsiteX1" fmla="*/ 477258 w 6728347"/>
              <a:gd name="connsiteY1" fmla="*/ 0 h 1909033"/>
              <a:gd name="connsiteX2" fmla="*/ 6728347 w 6728347"/>
              <a:gd name="connsiteY2" fmla="*/ 0 h 1909033"/>
              <a:gd name="connsiteX3" fmla="*/ 6251089 w 6728347"/>
              <a:gd name="connsiteY3" fmla="*/ 1909033 h 1909033"/>
              <a:gd name="connsiteX4" fmla="*/ 0 w 6728347"/>
              <a:gd name="connsiteY4" fmla="*/ 1909033 h 1909033"/>
              <a:gd name="connsiteX0" fmla="*/ 0 w 6728347"/>
              <a:gd name="connsiteY0" fmla="*/ 1909033 h 1909033"/>
              <a:gd name="connsiteX1" fmla="*/ 272542 w 6728347"/>
              <a:gd name="connsiteY1" fmla="*/ 27295 h 1909033"/>
              <a:gd name="connsiteX2" fmla="*/ 6728347 w 6728347"/>
              <a:gd name="connsiteY2" fmla="*/ 0 h 1909033"/>
              <a:gd name="connsiteX3" fmla="*/ 6251089 w 6728347"/>
              <a:gd name="connsiteY3" fmla="*/ 1909033 h 1909033"/>
              <a:gd name="connsiteX4" fmla="*/ 0 w 6728347"/>
              <a:gd name="connsiteY4" fmla="*/ 1909033 h 1909033"/>
              <a:gd name="connsiteX0" fmla="*/ 14061 w 6455805"/>
              <a:gd name="connsiteY0" fmla="*/ 1922681 h 1922681"/>
              <a:gd name="connsiteX1" fmla="*/ 0 w 6455805"/>
              <a:gd name="connsiteY1" fmla="*/ 27295 h 1922681"/>
              <a:gd name="connsiteX2" fmla="*/ 6455805 w 6455805"/>
              <a:gd name="connsiteY2" fmla="*/ 0 h 1922681"/>
              <a:gd name="connsiteX3" fmla="*/ 5978547 w 6455805"/>
              <a:gd name="connsiteY3" fmla="*/ 1909033 h 1922681"/>
              <a:gd name="connsiteX4" fmla="*/ 14061 w 6455805"/>
              <a:gd name="connsiteY4" fmla="*/ 1922681 h 1922681"/>
              <a:gd name="connsiteX0" fmla="*/ 14061 w 6455805"/>
              <a:gd name="connsiteY0" fmla="*/ 1922681 h 1949976"/>
              <a:gd name="connsiteX1" fmla="*/ 0 w 6455805"/>
              <a:gd name="connsiteY1" fmla="*/ 27295 h 1949976"/>
              <a:gd name="connsiteX2" fmla="*/ 6455805 w 6455805"/>
              <a:gd name="connsiteY2" fmla="*/ 0 h 1949976"/>
              <a:gd name="connsiteX3" fmla="*/ 5964899 w 6455805"/>
              <a:gd name="connsiteY3" fmla="*/ 1949976 h 1949976"/>
              <a:gd name="connsiteX4" fmla="*/ 14061 w 6455805"/>
              <a:gd name="connsiteY4" fmla="*/ 1922681 h 1949976"/>
              <a:gd name="connsiteX0" fmla="*/ 14061 w 6455805"/>
              <a:gd name="connsiteY0" fmla="*/ 1922681 h 1963624"/>
              <a:gd name="connsiteX1" fmla="*/ 0 w 6455805"/>
              <a:gd name="connsiteY1" fmla="*/ 27295 h 1963624"/>
              <a:gd name="connsiteX2" fmla="*/ 6455805 w 6455805"/>
              <a:gd name="connsiteY2" fmla="*/ 0 h 1963624"/>
              <a:gd name="connsiteX3" fmla="*/ 5787478 w 6455805"/>
              <a:gd name="connsiteY3" fmla="*/ 1963624 h 1963624"/>
              <a:gd name="connsiteX4" fmla="*/ 14061 w 6455805"/>
              <a:gd name="connsiteY4" fmla="*/ 1922681 h 1963624"/>
              <a:gd name="connsiteX0" fmla="*/ 14061 w 6455805"/>
              <a:gd name="connsiteY0" fmla="*/ 1922681 h 1949976"/>
              <a:gd name="connsiteX1" fmla="*/ 0 w 6455805"/>
              <a:gd name="connsiteY1" fmla="*/ 27295 h 1949976"/>
              <a:gd name="connsiteX2" fmla="*/ 6455805 w 6455805"/>
              <a:gd name="connsiteY2" fmla="*/ 0 h 1949976"/>
              <a:gd name="connsiteX3" fmla="*/ 5773830 w 6455805"/>
              <a:gd name="connsiteY3" fmla="*/ 1949976 h 1949976"/>
              <a:gd name="connsiteX4" fmla="*/ 14061 w 6455805"/>
              <a:gd name="connsiteY4" fmla="*/ 1922681 h 1949976"/>
              <a:gd name="connsiteX0" fmla="*/ 14061 w 6455805"/>
              <a:gd name="connsiteY0" fmla="*/ 1922681 h 1922681"/>
              <a:gd name="connsiteX1" fmla="*/ 0 w 6455805"/>
              <a:gd name="connsiteY1" fmla="*/ 27295 h 1922681"/>
              <a:gd name="connsiteX2" fmla="*/ 6455805 w 6455805"/>
              <a:gd name="connsiteY2" fmla="*/ 0 h 1922681"/>
              <a:gd name="connsiteX3" fmla="*/ 5768806 w 6455805"/>
              <a:gd name="connsiteY3" fmla="*/ 1919831 h 1922681"/>
              <a:gd name="connsiteX4" fmla="*/ 14061 w 6455805"/>
              <a:gd name="connsiteY4" fmla="*/ 1922681 h 1922681"/>
              <a:gd name="connsiteX0" fmla="*/ 14061 w 7627586"/>
              <a:gd name="connsiteY0" fmla="*/ 1922681 h 1922681"/>
              <a:gd name="connsiteX1" fmla="*/ 0 w 7627586"/>
              <a:gd name="connsiteY1" fmla="*/ 27295 h 1922681"/>
              <a:gd name="connsiteX2" fmla="*/ 6455805 w 7627586"/>
              <a:gd name="connsiteY2" fmla="*/ 0 h 1922681"/>
              <a:gd name="connsiteX3" fmla="*/ 7627586 w 7627586"/>
              <a:gd name="connsiteY3" fmla="*/ 1919831 h 1922681"/>
              <a:gd name="connsiteX4" fmla="*/ 14061 w 7627586"/>
              <a:gd name="connsiteY4" fmla="*/ 1922681 h 1922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7586" h="1922681">
                <a:moveTo>
                  <a:pt x="14061" y="1922681"/>
                </a:moveTo>
                <a:lnTo>
                  <a:pt x="0" y="27295"/>
                </a:lnTo>
                <a:lnTo>
                  <a:pt x="6455805" y="0"/>
                </a:lnTo>
                <a:lnTo>
                  <a:pt x="7627586" y="1919831"/>
                </a:lnTo>
                <a:lnTo>
                  <a:pt x="14061" y="1922681"/>
                </a:lnTo>
                <a:close/>
              </a:path>
            </a:pathLst>
          </a:custGeom>
          <a:solidFill>
            <a:srgbClr val="F041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8277301" y="3350929"/>
            <a:ext cx="5855623" cy="2371556"/>
          </a:xfrm>
        </p:spPr>
        <p:txBody>
          <a:bodyPr anchor="ctr">
            <a:normAutofit/>
          </a:bodyPr>
          <a:lstStyle>
            <a:lvl1pPr algn="ctr">
              <a:defRPr sz="4800" b="1" i="0">
                <a:solidFill>
                  <a:schemeClr val="bg1"/>
                </a:solidFill>
                <a:latin typeface="Avenir Next Demi Bold" panose="020B0503020202020204" pitchFamily="34" charset="0"/>
              </a:defRPr>
            </a:lvl1pPr>
          </a:lstStyle>
          <a:p>
            <a:r>
              <a:rPr lang="en-US" dirty="0"/>
              <a:t>CLICK TO EDIT </a:t>
            </a:r>
            <a:br>
              <a:rPr lang="en-US" dirty="0"/>
            </a:br>
            <a:r>
              <a:rPr lang="en-US" dirty="0"/>
              <a:t>MASTER TITLE STYLE</a:t>
            </a:r>
          </a:p>
        </p:txBody>
      </p:sp>
      <p:sp>
        <p:nvSpPr>
          <p:cNvPr id="55" name="Subtitle 2">
            <a:extLst>
              <a:ext uri="{FF2B5EF4-FFF2-40B4-BE49-F238E27FC236}">
                <a16:creationId xmlns:a16="http://schemas.microsoft.com/office/drawing/2014/main" id="{F01D7D93-07DC-4F0F-93EB-FC5B72489790}"/>
              </a:ext>
            </a:extLst>
          </p:cNvPr>
          <p:cNvSpPr>
            <a:spLocks noGrp="1"/>
          </p:cNvSpPr>
          <p:nvPr>
            <p:ph type="subTitle" idx="1" hasCustomPrompt="1"/>
          </p:nvPr>
        </p:nvSpPr>
        <p:spPr>
          <a:xfrm>
            <a:off x="8277301" y="6703625"/>
            <a:ext cx="5855623" cy="1416987"/>
          </a:xfrm>
        </p:spPr>
        <p:txBody>
          <a:bodyPr>
            <a:normAutofit/>
          </a:bodyPr>
          <a:lstStyle>
            <a:lvl1pPr marL="0" indent="0" algn="l">
              <a:spcBef>
                <a:spcPts val="500"/>
              </a:spcBef>
              <a:buNone/>
              <a:defRPr sz="2000">
                <a:solidFill>
                  <a:schemeClr val="bg1"/>
                </a:solidFill>
                <a:latin typeface="Arial" panose="020B0604020202020204" pitchFamily="34" charset="0"/>
                <a:cs typeface="Arial" panose="020B0604020202020204" pitchFamily="34" charset="0"/>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dirty="0"/>
              <a:t>Seller Info</a:t>
            </a:r>
          </a:p>
        </p:txBody>
      </p:sp>
    </p:spTree>
    <p:extLst>
      <p:ext uri="{BB962C8B-B14F-4D97-AF65-F5344CB8AC3E}">
        <p14:creationId xmlns:p14="http://schemas.microsoft.com/office/powerpoint/2010/main" val="2860943124"/>
      </p:ext>
    </p:extLst>
  </p:cSld>
  <p:clrMapOvr>
    <a:masterClrMapping/>
  </p:clrMapOvr>
  <p:extLst>
    <p:ext uri="{DCECCB84-F9BA-43D5-87BE-67443E8EF086}">
      <p15:sldGuideLst xmlns:p15="http://schemas.microsoft.com/office/powerpoint/2012/main">
        <p15:guide id="1" orient="horz" pos="2592" userDrawn="1">
          <p15:clr>
            <a:srgbClr val="FBAE40"/>
          </p15:clr>
        </p15:guide>
        <p15:guide id="2" pos="460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7746" y="548640"/>
            <a:ext cx="4718684" cy="1920240"/>
          </a:xfrm>
        </p:spPr>
        <p:txBody>
          <a:bodyPr anchor="b"/>
          <a:lstStyle>
            <a:lvl1pPr>
              <a:defRPr sz="3840"/>
            </a:lvl1pPr>
          </a:lstStyle>
          <a:p>
            <a:r>
              <a:rPr lang="en-US"/>
              <a:t>Click to edit Master title style</a:t>
            </a:r>
            <a:endParaRPr lang="en-US" dirty="0"/>
          </a:p>
        </p:txBody>
      </p:sp>
      <p:sp>
        <p:nvSpPr>
          <p:cNvPr id="3" name="Picture Placeholder 2"/>
          <p:cNvSpPr>
            <a:spLocks noGrp="1" noChangeAspect="1"/>
          </p:cNvSpPr>
          <p:nvPr>
            <p:ph type="pic" idx="1"/>
          </p:nvPr>
        </p:nvSpPr>
        <p:spPr>
          <a:xfrm>
            <a:off x="6219826" y="1184911"/>
            <a:ext cx="7406640" cy="5848350"/>
          </a:xfrm>
        </p:spPr>
        <p:txBody>
          <a:bodyPr anchor="t"/>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r>
              <a:rPr lang="en-US"/>
              <a:t>Click icon to add picture</a:t>
            </a:r>
            <a:endParaRPr lang="en-US" dirty="0"/>
          </a:p>
        </p:txBody>
      </p:sp>
      <p:sp>
        <p:nvSpPr>
          <p:cNvPr id="4" name="Text Placeholder 3"/>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4"/>
          <p:cNvSpPr>
            <a:spLocks noGrp="1"/>
          </p:cNvSpPr>
          <p:nvPr>
            <p:ph type="dt" sz="half" idx="10"/>
          </p:nvPr>
        </p:nvSpPr>
        <p:spPr>
          <a:xfrm>
            <a:off x="1005840" y="7627621"/>
            <a:ext cx="3291840" cy="438150"/>
          </a:xfrm>
          <a:prstGeom prst="rect">
            <a:avLst/>
          </a:prstGeom>
        </p:spPr>
        <p:txBody>
          <a:bodyPr/>
          <a:lstStyle/>
          <a:p>
            <a:fld id="{B7BD4C46-8B37-E849-BAA0-80AB4272CB3C}" type="datetimeFigureOut">
              <a:rPr lang="en-US" smtClean="0"/>
              <a:t>10/1/2024</a:t>
            </a:fld>
            <a:endParaRPr lang="en-US"/>
          </a:p>
        </p:txBody>
      </p:sp>
      <p:sp>
        <p:nvSpPr>
          <p:cNvPr id="6" name="Footer Placeholder 5"/>
          <p:cNvSpPr>
            <a:spLocks noGrp="1"/>
          </p:cNvSpPr>
          <p:nvPr>
            <p:ph type="ftr" sz="quarter" idx="11"/>
          </p:nvPr>
        </p:nvSpPr>
        <p:spPr>
          <a:xfrm>
            <a:off x="4846320" y="7627621"/>
            <a:ext cx="4937760" cy="438150"/>
          </a:xfrm>
          <a:prstGeom prst="rect">
            <a:avLst/>
          </a:prstGeom>
        </p:spPr>
        <p:txBody>
          <a:bodyPr/>
          <a:lstStyle/>
          <a:p>
            <a:endParaRPr lang="en-US"/>
          </a:p>
        </p:txBody>
      </p:sp>
      <p:sp>
        <p:nvSpPr>
          <p:cNvPr id="7" name="Slide Number Placeholder 6"/>
          <p:cNvSpPr>
            <a:spLocks noGrp="1"/>
          </p:cNvSpPr>
          <p:nvPr>
            <p:ph type="sldNum" sz="quarter" idx="12"/>
          </p:nvPr>
        </p:nvSpPr>
        <p:spPr>
          <a:xfrm>
            <a:off x="10332720" y="7627621"/>
            <a:ext cx="3291840" cy="438150"/>
          </a:xfrm>
          <a:prstGeom prst="rect">
            <a:avLst/>
          </a:prstGeom>
        </p:spPr>
        <p:txBody>
          <a:bodyPr/>
          <a:lstStyle/>
          <a:p>
            <a:fld id="{2B3E0FC8-A31B-6644-89BF-B5E763DA9674}" type="slidenum">
              <a:rPr lang="en-US" smtClean="0"/>
              <a:t>‹#›</a:t>
            </a:fld>
            <a:endParaRPr lang="en-US"/>
          </a:p>
        </p:txBody>
      </p:sp>
    </p:spTree>
    <p:extLst>
      <p:ext uri="{BB962C8B-B14F-4D97-AF65-F5344CB8AC3E}">
        <p14:creationId xmlns:p14="http://schemas.microsoft.com/office/powerpoint/2010/main" val="31166225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05840" y="7627621"/>
            <a:ext cx="3291840" cy="438150"/>
          </a:xfrm>
          <a:prstGeom prst="rect">
            <a:avLst/>
          </a:prstGeom>
        </p:spPr>
        <p:txBody>
          <a:bodyPr/>
          <a:lstStyle/>
          <a:p>
            <a:fld id="{B7BD4C46-8B37-E849-BAA0-80AB4272CB3C}" type="datetimeFigureOut">
              <a:rPr lang="en-US" smtClean="0"/>
              <a:t>10/1/2024</a:t>
            </a:fld>
            <a:endParaRPr lang="en-US"/>
          </a:p>
        </p:txBody>
      </p:sp>
      <p:sp>
        <p:nvSpPr>
          <p:cNvPr id="5" name="Footer Placeholder 4"/>
          <p:cNvSpPr>
            <a:spLocks noGrp="1"/>
          </p:cNvSpPr>
          <p:nvPr>
            <p:ph type="ftr" sz="quarter" idx="11"/>
          </p:nvPr>
        </p:nvSpPr>
        <p:spPr>
          <a:xfrm>
            <a:off x="4846320" y="7627621"/>
            <a:ext cx="4937760" cy="438150"/>
          </a:xfrm>
          <a:prstGeom prst="rect">
            <a:avLst/>
          </a:prstGeom>
        </p:spPr>
        <p:txBody>
          <a:bodyPr/>
          <a:lstStyle/>
          <a:p>
            <a:endParaRPr lang="en-US"/>
          </a:p>
        </p:txBody>
      </p:sp>
      <p:sp>
        <p:nvSpPr>
          <p:cNvPr id="6" name="Slide Number Placeholder 5"/>
          <p:cNvSpPr>
            <a:spLocks noGrp="1"/>
          </p:cNvSpPr>
          <p:nvPr>
            <p:ph type="sldNum" sz="quarter" idx="12"/>
          </p:nvPr>
        </p:nvSpPr>
        <p:spPr>
          <a:xfrm>
            <a:off x="10332720" y="7627621"/>
            <a:ext cx="3291840" cy="438150"/>
          </a:xfrm>
          <a:prstGeom prst="rect">
            <a:avLst/>
          </a:prstGeom>
        </p:spPr>
        <p:txBody>
          <a:bodyPr/>
          <a:lstStyle/>
          <a:p>
            <a:fld id="{2B3E0FC8-A31B-6644-89BF-B5E763DA9674}" type="slidenum">
              <a:rPr lang="en-US" smtClean="0"/>
              <a:t>‹#›</a:t>
            </a:fld>
            <a:endParaRPr lang="en-US"/>
          </a:p>
        </p:txBody>
      </p:sp>
    </p:spTree>
    <p:extLst>
      <p:ext uri="{BB962C8B-B14F-4D97-AF65-F5344CB8AC3E}">
        <p14:creationId xmlns:p14="http://schemas.microsoft.com/office/powerpoint/2010/main" val="998020634"/>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469880" y="438150"/>
            <a:ext cx="3154680" cy="697420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05840" y="438150"/>
            <a:ext cx="9281160" cy="69742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05840" y="7627621"/>
            <a:ext cx="3291840" cy="438150"/>
          </a:xfrm>
          <a:prstGeom prst="rect">
            <a:avLst/>
          </a:prstGeom>
        </p:spPr>
        <p:txBody>
          <a:bodyPr/>
          <a:lstStyle/>
          <a:p>
            <a:fld id="{B7BD4C46-8B37-E849-BAA0-80AB4272CB3C}" type="datetimeFigureOut">
              <a:rPr lang="en-US" smtClean="0"/>
              <a:t>10/1/2024</a:t>
            </a:fld>
            <a:endParaRPr lang="en-US"/>
          </a:p>
        </p:txBody>
      </p:sp>
      <p:sp>
        <p:nvSpPr>
          <p:cNvPr id="5" name="Footer Placeholder 4"/>
          <p:cNvSpPr>
            <a:spLocks noGrp="1"/>
          </p:cNvSpPr>
          <p:nvPr>
            <p:ph type="ftr" sz="quarter" idx="11"/>
          </p:nvPr>
        </p:nvSpPr>
        <p:spPr>
          <a:xfrm>
            <a:off x="4846320" y="7627621"/>
            <a:ext cx="4937760" cy="438150"/>
          </a:xfrm>
          <a:prstGeom prst="rect">
            <a:avLst/>
          </a:prstGeom>
        </p:spPr>
        <p:txBody>
          <a:bodyPr/>
          <a:lstStyle/>
          <a:p>
            <a:endParaRPr lang="en-US"/>
          </a:p>
        </p:txBody>
      </p:sp>
      <p:sp>
        <p:nvSpPr>
          <p:cNvPr id="6" name="Slide Number Placeholder 5"/>
          <p:cNvSpPr>
            <a:spLocks noGrp="1"/>
          </p:cNvSpPr>
          <p:nvPr>
            <p:ph type="sldNum" sz="quarter" idx="12"/>
          </p:nvPr>
        </p:nvSpPr>
        <p:spPr>
          <a:xfrm>
            <a:off x="10332720" y="7627621"/>
            <a:ext cx="3291840" cy="438150"/>
          </a:xfrm>
          <a:prstGeom prst="rect">
            <a:avLst/>
          </a:prstGeom>
        </p:spPr>
        <p:txBody>
          <a:bodyPr/>
          <a:lstStyle/>
          <a:p>
            <a:fld id="{2B3E0FC8-A31B-6644-89BF-B5E763DA9674}" type="slidenum">
              <a:rPr lang="en-US" smtClean="0"/>
              <a:t>‹#›</a:t>
            </a:fld>
            <a:endParaRPr lang="en-US"/>
          </a:p>
        </p:txBody>
      </p:sp>
    </p:spTree>
    <p:extLst>
      <p:ext uri="{BB962C8B-B14F-4D97-AF65-F5344CB8AC3E}">
        <p14:creationId xmlns:p14="http://schemas.microsoft.com/office/powerpoint/2010/main" val="32129612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0" y="0"/>
            <a:ext cx="7840980" cy="8229600"/>
          </a:xfrm>
          <a:custGeom>
            <a:avLst/>
            <a:gdLst>
              <a:gd name="connsiteX0" fmla="*/ 2190720 w 6534150"/>
              <a:gd name="connsiteY0" fmla="*/ 0 h 6858000"/>
              <a:gd name="connsiteX1" fmla="*/ 6534150 w 6534150"/>
              <a:gd name="connsiteY1" fmla="*/ 0 h 6858000"/>
              <a:gd name="connsiteX2" fmla="*/ 3143280 w 6534150"/>
              <a:gd name="connsiteY2" fmla="*/ 6858000 h 6858000"/>
              <a:gd name="connsiteX3" fmla="*/ 0 w 6534150"/>
              <a:gd name="connsiteY3" fmla="*/ 6858000 h 6858000"/>
              <a:gd name="connsiteX4" fmla="*/ 0 w 6534150"/>
              <a:gd name="connsiteY4" fmla="*/ 4430709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34150" h="6858000">
                <a:moveTo>
                  <a:pt x="2190720" y="0"/>
                </a:moveTo>
                <a:lnTo>
                  <a:pt x="6534150" y="0"/>
                </a:lnTo>
                <a:lnTo>
                  <a:pt x="3143280" y="6858000"/>
                </a:lnTo>
                <a:lnTo>
                  <a:pt x="0" y="6858000"/>
                </a:lnTo>
                <a:lnTo>
                  <a:pt x="0" y="4430709"/>
                </a:lnTo>
                <a:close/>
              </a:path>
            </a:pathLst>
          </a:custGeom>
          <a:pattFill prst="solidDmnd">
            <a:fgClr>
              <a:schemeClr val="bg1">
                <a:lumMod val="85000"/>
              </a:schemeClr>
            </a:fgClr>
            <a:bgClr>
              <a:schemeClr val="bg1"/>
            </a:bgClr>
          </a:pattFill>
        </p:spPr>
        <p:txBody>
          <a:bodyPr wrap="square" anchor="ctr">
            <a:noAutofit/>
          </a:bodyPr>
          <a:lstStyle>
            <a:lvl1pPr algn="ctr">
              <a:defRPr sz="1920"/>
            </a:lvl1pPr>
          </a:lstStyle>
          <a:p>
            <a:endParaRPr lang="en-US"/>
          </a:p>
        </p:txBody>
      </p:sp>
    </p:spTree>
    <p:extLst>
      <p:ext uri="{BB962C8B-B14F-4D97-AF65-F5344CB8AC3E}">
        <p14:creationId xmlns:p14="http://schemas.microsoft.com/office/powerpoint/2010/main" val="13736691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
        <p:nvSpPr>
          <p:cNvPr id="6" name="Picture Placeholder 7"/>
          <p:cNvSpPr>
            <a:spLocks noGrp="1"/>
          </p:cNvSpPr>
          <p:nvPr>
            <p:ph type="pic" sz="quarter" idx="10"/>
          </p:nvPr>
        </p:nvSpPr>
        <p:spPr>
          <a:xfrm>
            <a:off x="6469380" y="1362635"/>
            <a:ext cx="8161020" cy="3826585"/>
          </a:xfrm>
          <a:custGeom>
            <a:avLst/>
            <a:gdLst>
              <a:gd name="connsiteX0" fmla="*/ 0 w 6800850"/>
              <a:gd name="connsiteY0" fmla="*/ 0 h 3188821"/>
              <a:gd name="connsiteX1" fmla="*/ 6800850 w 6800850"/>
              <a:gd name="connsiteY1" fmla="*/ 0 h 3188821"/>
              <a:gd name="connsiteX2" fmla="*/ 6800850 w 6800850"/>
              <a:gd name="connsiteY2" fmla="*/ 3188821 h 3188821"/>
              <a:gd name="connsiteX3" fmla="*/ 0 w 6800850"/>
              <a:gd name="connsiteY3" fmla="*/ 3188821 h 3188821"/>
            </a:gdLst>
            <a:ahLst/>
            <a:cxnLst>
              <a:cxn ang="0">
                <a:pos x="connsiteX0" y="connsiteY0"/>
              </a:cxn>
              <a:cxn ang="0">
                <a:pos x="connsiteX1" y="connsiteY1"/>
              </a:cxn>
              <a:cxn ang="0">
                <a:pos x="connsiteX2" y="connsiteY2"/>
              </a:cxn>
              <a:cxn ang="0">
                <a:pos x="connsiteX3" y="connsiteY3"/>
              </a:cxn>
            </a:cxnLst>
            <a:rect l="l" t="t" r="r" b="b"/>
            <a:pathLst>
              <a:path w="6800850" h="3188821">
                <a:moveTo>
                  <a:pt x="0" y="0"/>
                </a:moveTo>
                <a:lnTo>
                  <a:pt x="6800850" y="0"/>
                </a:lnTo>
                <a:lnTo>
                  <a:pt x="6800850" y="3188821"/>
                </a:lnTo>
                <a:lnTo>
                  <a:pt x="0" y="3188821"/>
                </a:lnTo>
                <a:close/>
              </a:path>
            </a:pathLst>
          </a:custGeom>
          <a:pattFill prst="solidDmnd">
            <a:fgClr>
              <a:schemeClr val="bg1">
                <a:lumMod val="85000"/>
              </a:schemeClr>
            </a:fgClr>
            <a:bgClr>
              <a:schemeClr val="bg1"/>
            </a:bgClr>
          </a:pattFill>
        </p:spPr>
        <p:txBody>
          <a:bodyPr wrap="square" anchor="ctr">
            <a:noAutofit/>
          </a:bodyPr>
          <a:lstStyle>
            <a:lvl1pPr algn="ctr">
              <a:defRPr sz="1920"/>
            </a:lvl1pPr>
          </a:lstStyle>
          <a:p>
            <a:endParaRPr lang="en-US"/>
          </a:p>
        </p:txBody>
      </p:sp>
    </p:spTree>
    <p:extLst>
      <p:ext uri="{BB962C8B-B14F-4D97-AF65-F5344CB8AC3E}">
        <p14:creationId xmlns:p14="http://schemas.microsoft.com/office/powerpoint/2010/main" val="17709671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2_Custom Layout">
    <p:spTree>
      <p:nvGrpSpPr>
        <p:cNvPr id="1" name=""/>
        <p:cNvGrpSpPr/>
        <p:nvPr/>
      </p:nvGrpSpPr>
      <p:grpSpPr>
        <a:xfrm>
          <a:off x="0" y="0"/>
          <a:ext cx="0" cy="0"/>
          <a:chOff x="0" y="0"/>
          <a:chExt cx="0" cy="0"/>
        </a:xfrm>
      </p:grpSpPr>
      <p:sp>
        <p:nvSpPr>
          <p:cNvPr id="6" name="Picture Placeholder 7"/>
          <p:cNvSpPr>
            <a:spLocks noGrp="1"/>
          </p:cNvSpPr>
          <p:nvPr>
            <p:ph type="pic" sz="quarter" idx="12"/>
          </p:nvPr>
        </p:nvSpPr>
        <p:spPr>
          <a:xfrm>
            <a:off x="3909060" y="0"/>
            <a:ext cx="10721340" cy="8229600"/>
          </a:xfrm>
          <a:custGeom>
            <a:avLst/>
            <a:gdLst>
              <a:gd name="connsiteX0" fmla="*/ 0 w 8934450"/>
              <a:gd name="connsiteY0" fmla="*/ 0 h 6858000"/>
              <a:gd name="connsiteX1" fmla="*/ 8934450 w 8934450"/>
              <a:gd name="connsiteY1" fmla="*/ 0 h 6858000"/>
              <a:gd name="connsiteX2" fmla="*/ 8934450 w 8934450"/>
              <a:gd name="connsiteY2" fmla="*/ 6858000 h 6858000"/>
              <a:gd name="connsiteX3" fmla="*/ 0 w 893445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934450" h="6858000">
                <a:moveTo>
                  <a:pt x="0" y="0"/>
                </a:moveTo>
                <a:lnTo>
                  <a:pt x="8934450" y="0"/>
                </a:lnTo>
                <a:lnTo>
                  <a:pt x="8934450" y="6858000"/>
                </a:lnTo>
                <a:lnTo>
                  <a:pt x="0" y="6858000"/>
                </a:lnTo>
                <a:close/>
              </a:path>
            </a:pathLst>
          </a:custGeom>
          <a:pattFill prst="solidDmnd">
            <a:fgClr>
              <a:schemeClr val="bg1">
                <a:lumMod val="85000"/>
              </a:schemeClr>
            </a:fgClr>
            <a:bgClr>
              <a:schemeClr val="bg1"/>
            </a:bgClr>
          </a:pattFill>
        </p:spPr>
        <p:txBody>
          <a:bodyPr wrap="square" anchor="ctr">
            <a:noAutofit/>
          </a:bodyPr>
          <a:lstStyle>
            <a:lvl1pPr algn="ctr">
              <a:defRPr sz="1920"/>
            </a:lvl1pPr>
          </a:lstStyle>
          <a:p>
            <a:endParaRPr lang="en-US"/>
          </a:p>
        </p:txBody>
      </p:sp>
    </p:spTree>
    <p:extLst>
      <p:ext uri="{BB962C8B-B14F-4D97-AF65-F5344CB8AC3E}">
        <p14:creationId xmlns:p14="http://schemas.microsoft.com/office/powerpoint/2010/main" val="24295817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1417320" y="1303020"/>
            <a:ext cx="5897880" cy="6926580"/>
          </a:xfrm>
          <a:custGeom>
            <a:avLst/>
            <a:gdLst>
              <a:gd name="connsiteX0" fmla="*/ 0 w 4914900"/>
              <a:gd name="connsiteY0" fmla="*/ 0 h 5772150"/>
              <a:gd name="connsiteX1" fmla="*/ 4914900 w 4914900"/>
              <a:gd name="connsiteY1" fmla="*/ 0 h 5772150"/>
              <a:gd name="connsiteX2" fmla="*/ 4914900 w 4914900"/>
              <a:gd name="connsiteY2" fmla="*/ 5772150 h 5772150"/>
              <a:gd name="connsiteX3" fmla="*/ 0 w 4914900"/>
              <a:gd name="connsiteY3" fmla="*/ 5772150 h 5772150"/>
            </a:gdLst>
            <a:ahLst/>
            <a:cxnLst>
              <a:cxn ang="0">
                <a:pos x="connsiteX0" y="connsiteY0"/>
              </a:cxn>
              <a:cxn ang="0">
                <a:pos x="connsiteX1" y="connsiteY1"/>
              </a:cxn>
              <a:cxn ang="0">
                <a:pos x="connsiteX2" y="connsiteY2"/>
              </a:cxn>
              <a:cxn ang="0">
                <a:pos x="connsiteX3" y="connsiteY3"/>
              </a:cxn>
            </a:cxnLst>
            <a:rect l="l" t="t" r="r" b="b"/>
            <a:pathLst>
              <a:path w="4914900" h="5772150">
                <a:moveTo>
                  <a:pt x="0" y="0"/>
                </a:moveTo>
                <a:lnTo>
                  <a:pt x="4914900" y="0"/>
                </a:lnTo>
                <a:lnTo>
                  <a:pt x="4914900" y="5772150"/>
                </a:lnTo>
                <a:lnTo>
                  <a:pt x="0" y="5772150"/>
                </a:lnTo>
                <a:close/>
              </a:path>
            </a:pathLst>
          </a:custGeom>
          <a:pattFill prst="solidDmnd">
            <a:fgClr>
              <a:schemeClr val="bg1">
                <a:lumMod val="85000"/>
              </a:schemeClr>
            </a:fgClr>
            <a:bgClr>
              <a:schemeClr val="bg1"/>
            </a:bgClr>
          </a:pattFill>
        </p:spPr>
        <p:txBody>
          <a:bodyPr wrap="square" anchor="ctr">
            <a:noAutofit/>
          </a:bodyPr>
          <a:lstStyle>
            <a:lvl1pPr algn="ctr">
              <a:defRPr sz="1920"/>
            </a:lvl1pPr>
          </a:lstStyle>
          <a:p>
            <a:endParaRPr lang="en-US"/>
          </a:p>
        </p:txBody>
      </p:sp>
    </p:spTree>
    <p:extLst>
      <p:ext uri="{BB962C8B-B14F-4D97-AF65-F5344CB8AC3E}">
        <p14:creationId xmlns:p14="http://schemas.microsoft.com/office/powerpoint/2010/main" val="29384864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366512F1-2B4E-D695-5C18-5532864D8758}"/>
              </a:ext>
            </a:extLst>
          </p:cNvPr>
          <p:cNvSpPr>
            <a:spLocks noGrp="1"/>
          </p:cNvSpPr>
          <p:nvPr>
            <p:ph type="pic" sz="quarter" idx="11"/>
          </p:nvPr>
        </p:nvSpPr>
        <p:spPr>
          <a:xfrm>
            <a:off x="0" y="0"/>
            <a:ext cx="8573602" cy="8229600"/>
          </a:xfrm>
          <a:custGeom>
            <a:avLst/>
            <a:gdLst>
              <a:gd name="connsiteX0" fmla="*/ 0 w 7144668"/>
              <a:gd name="connsiteY0" fmla="*/ 0 h 6858000"/>
              <a:gd name="connsiteX1" fmla="*/ 7144668 w 7144668"/>
              <a:gd name="connsiteY1" fmla="*/ 0 h 6858000"/>
              <a:gd name="connsiteX2" fmla="*/ 5307073 w 7144668"/>
              <a:gd name="connsiteY2" fmla="*/ 6858000 h 6858000"/>
              <a:gd name="connsiteX3" fmla="*/ 0 w 714466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144668" h="6858000">
                <a:moveTo>
                  <a:pt x="0" y="0"/>
                </a:moveTo>
                <a:lnTo>
                  <a:pt x="7144668" y="0"/>
                </a:lnTo>
                <a:lnTo>
                  <a:pt x="5307073" y="6858000"/>
                </a:lnTo>
                <a:lnTo>
                  <a:pt x="0" y="6858000"/>
                </a:lnTo>
                <a:close/>
              </a:path>
            </a:pathLst>
          </a:custGeom>
          <a:pattFill prst="solidDmnd">
            <a:fgClr>
              <a:schemeClr val="bg1">
                <a:lumMod val="85000"/>
              </a:schemeClr>
            </a:fgClr>
            <a:bgClr>
              <a:schemeClr val="bg1"/>
            </a:bgClr>
          </a:pattFill>
        </p:spPr>
        <p:txBody>
          <a:bodyPr wrap="square" anchor="ctr">
            <a:noAutofit/>
          </a:bodyPr>
          <a:lstStyle>
            <a:lvl1pPr algn="ctr">
              <a:defRPr sz="1920"/>
            </a:lvl1pPr>
          </a:lstStyle>
          <a:p>
            <a:endParaRPr lang="en-US"/>
          </a:p>
        </p:txBody>
      </p:sp>
    </p:spTree>
    <p:extLst>
      <p:ext uri="{BB962C8B-B14F-4D97-AF65-F5344CB8AC3E}">
        <p14:creationId xmlns:p14="http://schemas.microsoft.com/office/powerpoint/2010/main" val="12630607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9_Custom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1CFA49E-3024-354D-9BDE-B0DDF345896B}"/>
              </a:ext>
            </a:extLst>
          </p:cNvPr>
          <p:cNvSpPr>
            <a:spLocks noGrp="1"/>
          </p:cNvSpPr>
          <p:nvPr>
            <p:ph type="pic" sz="quarter" idx="10"/>
          </p:nvPr>
        </p:nvSpPr>
        <p:spPr>
          <a:xfrm>
            <a:off x="6072188" y="1"/>
            <a:ext cx="8558214" cy="4068178"/>
          </a:xfrm>
          <a:custGeom>
            <a:avLst/>
            <a:gdLst>
              <a:gd name="connsiteX0" fmla="*/ 0 w 7543801"/>
              <a:gd name="connsiteY0" fmla="*/ 0 h 3971925"/>
              <a:gd name="connsiteX1" fmla="*/ 7543801 w 7543801"/>
              <a:gd name="connsiteY1" fmla="*/ 0 h 3971925"/>
              <a:gd name="connsiteX2" fmla="*/ 7543801 w 7543801"/>
              <a:gd name="connsiteY2" fmla="*/ 3971925 h 3971925"/>
              <a:gd name="connsiteX3" fmla="*/ 0 w 7543801"/>
              <a:gd name="connsiteY3" fmla="*/ 3971925 h 3971925"/>
              <a:gd name="connsiteX4" fmla="*/ 0 w 7543801"/>
              <a:gd name="connsiteY4" fmla="*/ 0 h 3971925"/>
              <a:gd name="connsiteX0" fmla="*/ 0 w 8558214"/>
              <a:gd name="connsiteY0" fmla="*/ 14288 h 3971925"/>
              <a:gd name="connsiteX1" fmla="*/ 8558214 w 8558214"/>
              <a:gd name="connsiteY1" fmla="*/ 0 h 3971925"/>
              <a:gd name="connsiteX2" fmla="*/ 8558214 w 8558214"/>
              <a:gd name="connsiteY2" fmla="*/ 3971925 h 3971925"/>
              <a:gd name="connsiteX3" fmla="*/ 1014413 w 8558214"/>
              <a:gd name="connsiteY3" fmla="*/ 3971925 h 3971925"/>
              <a:gd name="connsiteX4" fmla="*/ 0 w 8558214"/>
              <a:gd name="connsiteY4" fmla="*/ 14288 h 3971925"/>
              <a:gd name="connsiteX0" fmla="*/ 0 w 8558214"/>
              <a:gd name="connsiteY0" fmla="*/ 14288 h 3986213"/>
              <a:gd name="connsiteX1" fmla="*/ 8558214 w 8558214"/>
              <a:gd name="connsiteY1" fmla="*/ 0 h 3986213"/>
              <a:gd name="connsiteX2" fmla="*/ 8558214 w 8558214"/>
              <a:gd name="connsiteY2" fmla="*/ 3971925 h 3986213"/>
              <a:gd name="connsiteX3" fmla="*/ 1200151 w 8558214"/>
              <a:gd name="connsiteY3" fmla="*/ 3986213 h 3986213"/>
              <a:gd name="connsiteX4" fmla="*/ 0 w 8558214"/>
              <a:gd name="connsiteY4" fmla="*/ 14288 h 3986213"/>
              <a:gd name="connsiteX0" fmla="*/ 0 w 8558214"/>
              <a:gd name="connsiteY0" fmla="*/ 14288 h 4000500"/>
              <a:gd name="connsiteX1" fmla="*/ 8558214 w 8558214"/>
              <a:gd name="connsiteY1" fmla="*/ 0 h 4000500"/>
              <a:gd name="connsiteX2" fmla="*/ 8558214 w 8558214"/>
              <a:gd name="connsiteY2" fmla="*/ 3971925 h 4000500"/>
              <a:gd name="connsiteX3" fmla="*/ 1300163 w 8558214"/>
              <a:gd name="connsiteY3" fmla="*/ 4000500 h 4000500"/>
              <a:gd name="connsiteX4" fmla="*/ 0 w 8558214"/>
              <a:gd name="connsiteY4" fmla="*/ 14288 h 4000500"/>
              <a:gd name="connsiteX0" fmla="*/ 0 w 8558214"/>
              <a:gd name="connsiteY0" fmla="*/ 14288 h 4068178"/>
              <a:gd name="connsiteX1" fmla="*/ 8558214 w 8558214"/>
              <a:gd name="connsiteY1" fmla="*/ 0 h 4068178"/>
              <a:gd name="connsiteX2" fmla="*/ 8558214 w 8558214"/>
              <a:gd name="connsiteY2" fmla="*/ 4068178 h 4068178"/>
              <a:gd name="connsiteX3" fmla="*/ 1300163 w 8558214"/>
              <a:gd name="connsiteY3" fmla="*/ 4000500 h 4068178"/>
              <a:gd name="connsiteX4" fmla="*/ 0 w 8558214"/>
              <a:gd name="connsiteY4" fmla="*/ 14288 h 4068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58214" h="4068178">
                <a:moveTo>
                  <a:pt x="0" y="14288"/>
                </a:moveTo>
                <a:lnTo>
                  <a:pt x="8558214" y="0"/>
                </a:lnTo>
                <a:lnTo>
                  <a:pt x="8558214" y="4068178"/>
                </a:lnTo>
                <a:lnTo>
                  <a:pt x="1300163" y="4000500"/>
                </a:lnTo>
                <a:lnTo>
                  <a:pt x="0" y="14288"/>
                </a:lnTo>
                <a:close/>
              </a:path>
            </a:pathLst>
          </a:custGeom>
        </p:spPr>
        <p:txBody>
          <a:bodyPr/>
          <a:lstStyle/>
          <a:p>
            <a:endParaRPr lang="en-US"/>
          </a:p>
        </p:txBody>
      </p:sp>
      <p:sp>
        <p:nvSpPr>
          <p:cNvPr id="5" name="Picture Placeholder 4">
            <a:extLst>
              <a:ext uri="{FF2B5EF4-FFF2-40B4-BE49-F238E27FC236}">
                <a16:creationId xmlns:a16="http://schemas.microsoft.com/office/drawing/2014/main" id="{A4CC85AC-87D1-654D-9570-DA65C6894B53}"/>
              </a:ext>
            </a:extLst>
          </p:cNvPr>
          <p:cNvSpPr>
            <a:spLocks noGrp="1"/>
          </p:cNvSpPr>
          <p:nvPr>
            <p:ph type="pic" sz="quarter" idx="11"/>
          </p:nvPr>
        </p:nvSpPr>
        <p:spPr>
          <a:xfrm>
            <a:off x="1785939" y="-1"/>
            <a:ext cx="5373854" cy="4037488"/>
          </a:xfrm>
          <a:custGeom>
            <a:avLst/>
            <a:gdLst>
              <a:gd name="connsiteX0" fmla="*/ 0 w 4286250"/>
              <a:gd name="connsiteY0" fmla="*/ 0 h 4129088"/>
              <a:gd name="connsiteX1" fmla="*/ 4286250 w 4286250"/>
              <a:gd name="connsiteY1" fmla="*/ 0 h 4129088"/>
              <a:gd name="connsiteX2" fmla="*/ 4286250 w 4286250"/>
              <a:gd name="connsiteY2" fmla="*/ 4129088 h 4129088"/>
              <a:gd name="connsiteX3" fmla="*/ 0 w 4286250"/>
              <a:gd name="connsiteY3" fmla="*/ 4129088 h 4129088"/>
              <a:gd name="connsiteX4" fmla="*/ 0 w 4286250"/>
              <a:gd name="connsiteY4" fmla="*/ 0 h 4129088"/>
              <a:gd name="connsiteX0" fmla="*/ 0 w 5357812"/>
              <a:gd name="connsiteY0" fmla="*/ 0 h 4129088"/>
              <a:gd name="connsiteX1" fmla="*/ 4286250 w 5357812"/>
              <a:gd name="connsiteY1" fmla="*/ 0 h 4129088"/>
              <a:gd name="connsiteX2" fmla="*/ 5357812 w 5357812"/>
              <a:gd name="connsiteY2" fmla="*/ 4129088 h 4129088"/>
              <a:gd name="connsiteX3" fmla="*/ 0 w 5357812"/>
              <a:gd name="connsiteY3" fmla="*/ 4129088 h 4129088"/>
              <a:gd name="connsiteX4" fmla="*/ 0 w 5357812"/>
              <a:gd name="connsiteY4" fmla="*/ 0 h 4129088"/>
              <a:gd name="connsiteX0" fmla="*/ 0 w 5357812"/>
              <a:gd name="connsiteY0" fmla="*/ 0 h 4129088"/>
              <a:gd name="connsiteX1" fmla="*/ 4171950 w 5357812"/>
              <a:gd name="connsiteY1" fmla="*/ 14287 h 4129088"/>
              <a:gd name="connsiteX2" fmla="*/ 5357812 w 5357812"/>
              <a:gd name="connsiteY2" fmla="*/ 4129088 h 4129088"/>
              <a:gd name="connsiteX3" fmla="*/ 0 w 5357812"/>
              <a:gd name="connsiteY3" fmla="*/ 4129088 h 4129088"/>
              <a:gd name="connsiteX4" fmla="*/ 0 w 5357812"/>
              <a:gd name="connsiteY4" fmla="*/ 0 h 4129088"/>
              <a:gd name="connsiteX0" fmla="*/ 0 w 5357812"/>
              <a:gd name="connsiteY0" fmla="*/ 0 h 4129088"/>
              <a:gd name="connsiteX1" fmla="*/ 4071937 w 5357812"/>
              <a:gd name="connsiteY1" fmla="*/ 42862 h 4129088"/>
              <a:gd name="connsiteX2" fmla="*/ 5357812 w 5357812"/>
              <a:gd name="connsiteY2" fmla="*/ 4129088 h 4129088"/>
              <a:gd name="connsiteX3" fmla="*/ 0 w 5357812"/>
              <a:gd name="connsiteY3" fmla="*/ 4129088 h 4129088"/>
              <a:gd name="connsiteX4" fmla="*/ 0 w 5357812"/>
              <a:gd name="connsiteY4" fmla="*/ 0 h 4129088"/>
              <a:gd name="connsiteX0" fmla="*/ 0 w 5357812"/>
              <a:gd name="connsiteY0" fmla="*/ 0 h 4129088"/>
              <a:gd name="connsiteX1" fmla="*/ 4071937 w 5357812"/>
              <a:gd name="connsiteY1" fmla="*/ 42862 h 4129088"/>
              <a:gd name="connsiteX2" fmla="*/ 5357812 w 5357812"/>
              <a:gd name="connsiteY2" fmla="*/ 4057650 h 4129088"/>
              <a:gd name="connsiteX3" fmla="*/ 0 w 5357812"/>
              <a:gd name="connsiteY3" fmla="*/ 4129088 h 4129088"/>
              <a:gd name="connsiteX4" fmla="*/ 0 w 5357812"/>
              <a:gd name="connsiteY4" fmla="*/ 0 h 4129088"/>
              <a:gd name="connsiteX0" fmla="*/ 0 w 5357812"/>
              <a:gd name="connsiteY0" fmla="*/ 0 h 4057650"/>
              <a:gd name="connsiteX1" fmla="*/ 4071937 w 5357812"/>
              <a:gd name="connsiteY1" fmla="*/ 42862 h 4057650"/>
              <a:gd name="connsiteX2" fmla="*/ 5357812 w 5357812"/>
              <a:gd name="connsiteY2" fmla="*/ 4057650 h 4057650"/>
              <a:gd name="connsiteX3" fmla="*/ 0 w 5357812"/>
              <a:gd name="connsiteY3" fmla="*/ 4029075 h 4057650"/>
              <a:gd name="connsiteX4" fmla="*/ 0 w 5357812"/>
              <a:gd name="connsiteY4" fmla="*/ 0 h 4057650"/>
              <a:gd name="connsiteX0" fmla="*/ 0 w 5357812"/>
              <a:gd name="connsiteY0" fmla="*/ 0 h 4057650"/>
              <a:gd name="connsiteX1" fmla="*/ 4071937 w 5357812"/>
              <a:gd name="connsiteY1" fmla="*/ 42862 h 4057650"/>
              <a:gd name="connsiteX2" fmla="*/ 5357812 w 5357812"/>
              <a:gd name="connsiteY2" fmla="*/ 4057650 h 4057650"/>
              <a:gd name="connsiteX3" fmla="*/ 1157288 w 5357812"/>
              <a:gd name="connsiteY3" fmla="*/ 4014788 h 4057650"/>
              <a:gd name="connsiteX4" fmla="*/ 0 w 5357812"/>
              <a:gd name="connsiteY4" fmla="*/ 0 h 4057650"/>
              <a:gd name="connsiteX0" fmla="*/ 0 w 5357812"/>
              <a:gd name="connsiteY0" fmla="*/ 0 h 4029075"/>
              <a:gd name="connsiteX1" fmla="*/ 4071937 w 5357812"/>
              <a:gd name="connsiteY1" fmla="*/ 42862 h 4029075"/>
              <a:gd name="connsiteX2" fmla="*/ 5357812 w 5357812"/>
              <a:gd name="connsiteY2" fmla="*/ 4029075 h 4029075"/>
              <a:gd name="connsiteX3" fmla="*/ 1157288 w 5357812"/>
              <a:gd name="connsiteY3" fmla="*/ 4014788 h 4029075"/>
              <a:gd name="connsiteX4" fmla="*/ 0 w 5357812"/>
              <a:gd name="connsiteY4" fmla="*/ 0 h 4029075"/>
              <a:gd name="connsiteX0" fmla="*/ 0 w 5357812"/>
              <a:gd name="connsiteY0" fmla="*/ 0 h 4029075"/>
              <a:gd name="connsiteX1" fmla="*/ 4060786 w 5357812"/>
              <a:gd name="connsiteY1" fmla="*/ 9408 h 4029075"/>
              <a:gd name="connsiteX2" fmla="*/ 5357812 w 5357812"/>
              <a:gd name="connsiteY2" fmla="*/ 4029075 h 4029075"/>
              <a:gd name="connsiteX3" fmla="*/ 1157288 w 5357812"/>
              <a:gd name="connsiteY3" fmla="*/ 4014788 h 4029075"/>
              <a:gd name="connsiteX4" fmla="*/ 0 w 5357812"/>
              <a:gd name="connsiteY4" fmla="*/ 0 h 4029075"/>
              <a:gd name="connsiteX0" fmla="*/ 0 w 5357812"/>
              <a:gd name="connsiteY0" fmla="*/ 0 h 4014788"/>
              <a:gd name="connsiteX1" fmla="*/ 4060786 w 5357812"/>
              <a:gd name="connsiteY1" fmla="*/ 9408 h 4014788"/>
              <a:gd name="connsiteX2" fmla="*/ 5357812 w 5357812"/>
              <a:gd name="connsiteY2" fmla="*/ 3973319 h 4014788"/>
              <a:gd name="connsiteX3" fmla="*/ 1157288 w 5357812"/>
              <a:gd name="connsiteY3" fmla="*/ 4014788 h 4014788"/>
              <a:gd name="connsiteX4" fmla="*/ 0 w 5357812"/>
              <a:gd name="connsiteY4" fmla="*/ 0 h 4014788"/>
              <a:gd name="connsiteX0" fmla="*/ 0 w 5373854"/>
              <a:gd name="connsiteY0" fmla="*/ 0 h 4037488"/>
              <a:gd name="connsiteX1" fmla="*/ 4060786 w 5373854"/>
              <a:gd name="connsiteY1" fmla="*/ 9408 h 4037488"/>
              <a:gd name="connsiteX2" fmla="*/ 5373854 w 5373854"/>
              <a:gd name="connsiteY2" fmla="*/ 4037488 h 4037488"/>
              <a:gd name="connsiteX3" fmla="*/ 1157288 w 5373854"/>
              <a:gd name="connsiteY3" fmla="*/ 4014788 h 4037488"/>
              <a:gd name="connsiteX4" fmla="*/ 0 w 5373854"/>
              <a:gd name="connsiteY4" fmla="*/ 0 h 4037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3854" h="4037488">
                <a:moveTo>
                  <a:pt x="0" y="0"/>
                </a:moveTo>
                <a:lnTo>
                  <a:pt x="4060786" y="9408"/>
                </a:lnTo>
                <a:lnTo>
                  <a:pt x="5373854" y="4037488"/>
                </a:lnTo>
                <a:lnTo>
                  <a:pt x="1157288" y="4014788"/>
                </a:lnTo>
                <a:lnTo>
                  <a:pt x="0" y="0"/>
                </a:lnTo>
                <a:close/>
              </a:path>
            </a:pathLst>
          </a:custGeom>
        </p:spPr>
        <p:txBody>
          <a:bodyPr/>
          <a:lstStyle/>
          <a:p>
            <a:endParaRPr lang="en-US"/>
          </a:p>
        </p:txBody>
      </p:sp>
      <p:sp>
        <p:nvSpPr>
          <p:cNvPr id="7" name="Picture Placeholder 6">
            <a:extLst>
              <a:ext uri="{FF2B5EF4-FFF2-40B4-BE49-F238E27FC236}">
                <a16:creationId xmlns:a16="http://schemas.microsoft.com/office/drawing/2014/main" id="{3C6BDE2C-96EC-B243-B6B6-BCA78DD57640}"/>
              </a:ext>
            </a:extLst>
          </p:cNvPr>
          <p:cNvSpPr>
            <a:spLocks noGrp="1"/>
          </p:cNvSpPr>
          <p:nvPr>
            <p:ph type="pic" sz="quarter" idx="12"/>
          </p:nvPr>
        </p:nvSpPr>
        <p:spPr>
          <a:xfrm>
            <a:off x="-1" y="1"/>
            <a:ext cx="2758492" cy="4014788"/>
          </a:xfrm>
          <a:custGeom>
            <a:avLst/>
            <a:gdLst>
              <a:gd name="connsiteX0" fmla="*/ 0 w 2967038"/>
              <a:gd name="connsiteY0" fmla="*/ 0 h 4014788"/>
              <a:gd name="connsiteX1" fmla="*/ 2967038 w 2967038"/>
              <a:gd name="connsiteY1" fmla="*/ 0 h 4014788"/>
              <a:gd name="connsiteX2" fmla="*/ 2967038 w 2967038"/>
              <a:gd name="connsiteY2" fmla="*/ 4014788 h 4014788"/>
              <a:gd name="connsiteX3" fmla="*/ 0 w 2967038"/>
              <a:gd name="connsiteY3" fmla="*/ 4014788 h 4014788"/>
              <a:gd name="connsiteX4" fmla="*/ 0 w 2967038"/>
              <a:gd name="connsiteY4" fmla="*/ 0 h 4014788"/>
              <a:gd name="connsiteX0" fmla="*/ 0 w 2967038"/>
              <a:gd name="connsiteY0" fmla="*/ 0 h 4014788"/>
              <a:gd name="connsiteX1" fmla="*/ 1555333 w 2967038"/>
              <a:gd name="connsiteY1" fmla="*/ 0 h 4014788"/>
              <a:gd name="connsiteX2" fmla="*/ 2967038 w 2967038"/>
              <a:gd name="connsiteY2" fmla="*/ 4014788 h 4014788"/>
              <a:gd name="connsiteX3" fmla="*/ 0 w 2967038"/>
              <a:gd name="connsiteY3" fmla="*/ 4014788 h 4014788"/>
              <a:gd name="connsiteX4" fmla="*/ 0 w 2967038"/>
              <a:gd name="connsiteY4" fmla="*/ 0 h 4014788"/>
              <a:gd name="connsiteX0" fmla="*/ 0 w 2758491"/>
              <a:gd name="connsiteY0" fmla="*/ 0 h 4030830"/>
              <a:gd name="connsiteX1" fmla="*/ 1555333 w 2758491"/>
              <a:gd name="connsiteY1" fmla="*/ 0 h 4030830"/>
              <a:gd name="connsiteX2" fmla="*/ 2758491 w 2758491"/>
              <a:gd name="connsiteY2" fmla="*/ 4030830 h 4030830"/>
              <a:gd name="connsiteX3" fmla="*/ 0 w 2758491"/>
              <a:gd name="connsiteY3" fmla="*/ 4014788 h 4030830"/>
              <a:gd name="connsiteX4" fmla="*/ 0 w 2758491"/>
              <a:gd name="connsiteY4" fmla="*/ 0 h 4030830"/>
              <a:gd name="connsiteX0" fmla="*/ 0 w 2758491"/>
              <a:gd name="connsiteY0" fmla="*/ 0 h 4014788"/>
              <a:gd name="connsiteX1" fmla="*/ 1555333 w 2758491"/>
              <a:gd name="connsiteY1" fmla="*/ 0 h 4014788"/>
              <a:gd name="connsiteX2" fmla="*/ 2758491 w 2758491"/>
              <a:gd name="connsiteY2" fmla="*/ 4014787 h 4014788"/>
              <a:gd name="connsiteX3" fmla="*/ 0 w 2758491"/>
              <a:gd name="connsiteY3" fmla="*/ 4014788 h 4014788"/>
              <a:gd name="connsiteX4" fmla="*/ 0 w 2758491"/>
              <a:gd name="connsiteY4" fmla="*/ 0 h 4014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8491" h="4014788">
                <a:moveTo>
                  <a:pt x="0" y="0"/>
                </a:moveTo>
                <a:lnTo>
                  <a:pt x="1555333" y="0"/>
                </a:lnTo>
                <a:lnTo>
                  <a:pt x="2758491" y="4014787"/>
                </a:lnTo>
                <a:lnTo>
                  <a:pt x="0" y="4014788"/>
                </a:lnTo>
                <a:lnTo>
                  <a:pt x="0" y="0"/>
                </a:lnTo>
                <a:close/>
              </a:path>
            </a:pathLst>
          </a:custGeom>
        </p:spPr>
        <p:txBody>
          <a:bodyPr/>
          <a:lstStyle/>
          <a:p>
            <a:endParaRPr lang="en-US"/>
          </a:p>
        </p:txBody>
      </p:sp>
    </p:spTree>
    <p:extLst>
      <p:ext uri="{BB962C8B-B14F-4D97-AF65-F5344CB8AC3E}">
        <p14:creationId xmlns:p14="http://schemas.microsoft.com/office/powerpoint/2010/main" val="9451131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10" name="Picture Placeholder 9"/>
          <p:cNvSpPr>
            <a:spLocks noGrp="1"/>
          </p:cNvSpPr>
          <p:nvPr>
            <p:ph type="pic" sz="quarter" idx="11"/>
          </p:nvPr>
        </p:nvSpPr>
        <p:spPr>
          <a:xfrm>
            <a:off x="1640690" y="3794760"/>
            <a:ext cx="4920703" cy="4434840"/>
          </a:xfrm>
          <a:custGeom>
            <a:avLst/>
            <a:gdLst>
              <a:gd name="connsiteX0" fmla="*/ 2581243 w 4100586"/>
              <a:gd name="connsiteY0" fmla="*/ 0 h 3695700"/>
              <a:gd name="connsiteX1" fmla="*/ 4100586 w 4100586"/>
              <a:gd name="connsiteY1" fmla="*/ 3695700 h 3695700"/>
              <a:gd name="connsiteX2" fmla="*/ 2581243 w 4100586"/>
              <a:gd name="connsiteY2" fmla="*/ 3695700 h 3695700"/>
              <a:gd name="connsiteX3" fmla="*/ 1 w 4100586"/>
              <a:gd name="connsiteY3" fmla="*/ 0 h 3695700"/>
              <a:gd name="connsiteX4" fmla="*/ 436133 w 4100586"/>
              <a:gd name="connsiteY4" fmla="*/ 0 h 3695700"/>
              <a:gd name="connsiteX5" fmla="*/ 1950750 w 4100586"/>
              <a:gd name="connsiteY5" fmla="*/ 0 h 3695700"/>
              <a:gd name="connsiteX6" fmla="*/ 2581242 w 4100586"/>
              <a:gd name="connsiteY6" fmla="*/ 0 h 3695700"/>
              <a:gd name="connsiteX7" fmla="*/ 2581242 w 4100586"/>
              <a:gd name="connsiteY7" fmla="*/ 3695700 h 3695700"/>
              <a:gd name="connsiteX8" fmla="*/ 1950750 w 4100586"/>
              <a:gd name="connsiteY8" fmla="*/ 3695700 h 3695700"/>
              <a:gd name="connsiteX9" fmla="*/ 1519344 w 4100586"/>
              <a:gd name="connsiteY9" fmla="*/ 3695700 h 3695700"/>
              <a:gd name="connsiteX10" fmla="*/ 0 w 4100586"/>
              <a:gd name="connsiteY10" fmla="*/ 0 h 3695700"/>
              <a:gd name="connsiteX11" fmla="*/ 1 w 4100586"/>
              <a:gd name="connsiteY11" fmla="*/ 0 h 3695700"/>
              <a:gd name="connsiteX12" fmla="*/ 1 w 4100586"/>
              <a:gd name="connsiteY12" fmla="*/ 1264343 h 3695700"/>
              <a:gd name="connsiteX13" fmla="*/ 0 w 4100586"/>
              <a:gd name="connsiteY13" fmla="*/ 1264340 h 3695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00586" h="3695700">
                <a:moveTo>
                  <a:pt x="2581243" y="0"/>
                </a:moveTo>
                <a:lnTo>
                  <a:pt x="4100586" y="3695700"/>
                </a:lnTo>
                <a:lnTo>
                  <a:pt x="2581243" y="3695700"/>
                </a:lnTo>
                <a:close/>
                <a:moveTo>
                  <a:pt x="1" y="0"/>
                </a:moveTo>
                <a:lnTo>
                  <a:pt x="436133" y="0"/>
                </a:lnTo>
                <a:lnTo>
                  <a:pt x="1950750" y="0"/>
                </a:lnTo>
                <a:lnTo>
                  <a:pt x="2581242" y="0"/>
                </a:lnTo>
                <a:lnTo>
                  <a:pt x="2581242" y="3695700"/>
                </a:lnTo>
                <a:lnTo>
                  <a:pt x="1950750" y="3695700"/>
                </a:lnTo>
                <a:lnTo>
                  <a:pt x="1519344" y="3695700"/>
                </a:lnTo>
                <a:close/>
                <a:moveTo>
                  <a:pt x="0" y="0"/>
                </a:moveTo>
                <a:lnTo>
                  <a:pt x="1" y="0"/>
                </a:lnTo>
                <a:lnTo>
                  <a:pt x="1" y="1264343"/>
                </a:lnTo>
                <a:lnTo>
                  <a:pt x="0" y="1264340"/>
                </a:lnTo>
                <a:close/>
              </a:path>
            </a:pathLst>
          </a:custGeom>
          <a:pattFill prst="solidDmnd">
            <a:fgClr>
              <a:schemeClr val="bg1">
                <a:lumMod val="85000"/>
              </a:schemeClr>
            </a:fgClr>
            <a:bgClr>
              <a:schemeClr val="bg1"/>
            </a:bgClr>
          </a:pattFill>
        </p:spPr>
        <p:txBody>
          <a:bodyPr wrap="square" anchor="ctr">
            <a:noAutofit/>
          </a:bodyPr>
          <a:lstStyle>
            <a:lvl1pPr algn="ctr">
              <a:defRPr sz="1900"/>
            </a:lvl1pPr>
          </a:lstStyle>
          <a:p>
            <a:endParaRPr lang="en-US"/>
          </a:p>
        </p:txBody>
      </p:sp>
      <p:sp>
        <p:nvSpPr>
          <p:cNvPr id="11" name="Picture Placeholder 10"/>
          <p:cNvSpPr>
            <a:spLocks noGrp="1"/>
          </p:cNvSpPr>
          <p:nvPr>
            <p:ph type="pic" sz="quarter" idx="12"/>
          </p:nvPr>
        </p:nvSpPr>
        <p:spPr>
          <a:xfrm>
            <a:off x="10515600" y="0"/>
            <a:ext cx="4114800" cy="8229600"/>
          </a:xfrm>
          <a:custGeom>
            <a:avLst/>
            <a:gdLst>
              <a:gd name="connsiteX0" fmla="*/ 0 w 3429000"/>
              <a:gd name="connsiteY0" fmla="*/ 0 h 6858000"/>
              <a:gd name="connsiteX1" fmla="*/ 3429000 w 3429000"/>
              <a:gd name="connsiteY1" fmla="*/ 0 h 6858000"/>
              <a:gd name="connsiteX2" fmla="*/ 3429000 w 3429000"/>
              <a:gd name="connsiteY2" fmla="*/ 6858000 h 6858000"/>
            </a:gdLst>
            <a:ahLst/>
            <a:cxnLst>
              <a:cxn ang="0">
                <a:pos x="connsiteX0" y="connsiteY0"/>
              </a:cxn>
              <a:cxn ang="0">
                <a:pos x="connsiteX1" y="connsiteY1"/>
              </a:cxn>
              <a:cxn ang="0">
                <a:pos x="connsiteX2" y="connsiteY2"/>
              </a:cxn>
            </a:cxnLst>
            <a:rect l="l" t="t" r="r" b="b"/>
            <a:pathLst>
              <a:path w="3429000" h="6858000">
                <a:moveTo>
                  <a:pt x="0" y="0"/>
                </a:moveTo>
                <a:lnTo>
                  <a:pt x="3429000" y="0"/>
                </a:lnTo>
                <a:lnTo>
                  <a:pt x="3429000" y="6858000"/>
                </a:lnTo>
                <a:close/>
              </a:path>
            </a:pathLst>
          </a:custGeom>
          <a:pattFill prst="solidDmnd">
            <a:fgClr>
              <a:schemeClr val="bg1">
                <a:lumMod val="85000"/>
              </a:schemeClr>
            </a:fgClr>
            <a:bgClr>
              <a:schemeClr val="bg1"/>
            </a:bgClr>
          </a:pattFill>
        </p:spPr>
        <p:txBody>
          <a:bodyPr wrap="square" anchor="ctr">
            <a:noAutofit/>
          </a:bodyPr>
          <a:lstStyle>
            <a:lvl1pPr algn="ctr">
              <a:defRPr sz="1900"/>
            </a:lvl1pPr>
          </a:lstStyle>
          <a:p>
            <a:endParaRPr lang="en-US"/>
          </a:p>
        </p:txBody>
      </p:sp>
    </p:spTree>
    <p:extLst>
      <p:ext uri="{BB962C8B-B14F-4D97-AF65-F5344CB8AC3E}">
        <p14:creationId xmlns:p14="http://schemas.microsoft.com/office/powerpoint/2010/main" val="10066367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C5513CCA-F533-6C96-DDA5-A0F21A89AD53}"/>
              </a:ext>
            </a:extLst>
          </p:cNvPr>
          <p:cNvSpPr/>
          <p:nvPr userDrawn="1"/>
        </p:nvSpPr>
        <p:spPr>
          <a:xfrm>
            <a:off x="4392796" y="1963935"/>
            <a:ext cx="10237603" cy="6277659"/>
          </a:xfrm>
          <a:custGeom>
            <a:avLst/>
            <a:gdLst>
              <a:gd name="connsiteX0" fmla="*/ 0 w 6131183"/>
              <a:gd name="connsiteY0" fmla="*/ 0 h 6249021"/>
              <a:gd name="connsiteX1" fmla="*/ 6131183 w 6131183"/>
              <a:gd name="connsiteY1" fmla="*/ 0 h 6249021"/>
              <a:gd name="connsiteX2" fmla="*/ 6131183 w 6131183"/>
              <a:gd name="connsiteY2" fmla="*/ 6249021 h 6249021"/>
              <a:gd name="connsiteX3" fmla="*/ 0 w 6131183"/>
              <a:gd name="connsiteY3" fmla="*/ 6249021 h 6249021"/>
              <a:gd name="connsiteX4" fmla="*/ 0 w 6131183"/>
              <a:gd name="connsiteY4" fmla="*/ 0 h 6249021"/>
              <a:gd name="connsiteX0" fmla="*/ 869430 w 7000613"/>
              <a:gd name="connsiteY0" fmla="*/ 0 h 6249021"/>
              <a:gd name="connsiteX1" fmla="*/ 7000613 w 7000613"/>
              <a:gd name="connsiteY1" fmla="*/ 0 h 6249021"/>
              <a:gd name="connsiteX2" fmla="*/ 7000613 w 7000613"/>
              <a:gd name="connsiteY2" fmla="*/ 6249021 h 6249021"/>
              <a:gd name="connsiteX3" fmla="*/ 0 w 7000613"/>
              <a:gd name="connsiteY3" fmla="*/ 6249021 h 6249021"/>
              <a:gd name="connsiteX4" fmla="*/ 869430 w 7000613"/>
              <a:gd name="connsiteY4" fmla="*/ 0 h 6249021"/>
              <a:gd name="connsiteX0" fmla="*/ 4012067 w 10143250"/>
              <a:gd name="connsiteY0" fmla="*/ 0 h 6249021"/>
              <a:gd name="connsiteX1" fmla="*/ 10143250 w 10143250"/>
              <a:gd name="connsiteY1" fmla="*/ 0 h 6249021"/>
              <a:gd name="connsiteX2" fmla="*/ 10143250 w 10143250"/>
              <a:gd name="connsiteY2" fmla="*/ 6249021 h 6249021"/>
              <a:gd name="connsiteX3" fmla="*/ 3142637 w 10143250"/>
              <a:gd name="connsiteY3" fmla="*/ 6249021 h 6249021"/>
              <a:gd name="connsiteX4" fmla="*/ 4012067 w 10143250"/>
              <a:gd name="connsiteY4" fmla="*/ 0 h 6249021"/>
              <a:gd name="connsiteX0" fmla="*/ 3716676 w 10237603"/>
              <a:gd name="connsiteY0" fmla="*/ 0 h 6249021"/>
              <a:gd name="connsiteX1" fmla="*/ 10237603 w 10237603"/>
              <a:gd name="connsiteY1" fmla="*/ 0 h 6249021"/>
              <a:gd name="connsiteX2" fmla="*/ 10237603 w 10237603"/>
              <a:gd name="connsiteY2" fmla="*/ 6249021 h 6249021"/>
              <a:gd name="connsiteX3" fmla="*/ 3236990 w 10237603"/>
              <a:gd name="connsiteY3" fmla="*/ 6249021 h 6249021"/>
              <a:gd name="connsiteX4" fmla="*/ 3716676 w 10237603"/>
              <a:gd name="connsiteY4" fmla="*/ 0 h 6249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37603" h="6249021">
                <a:moveTo>
                  <a:pt x="3716676" y="0"/>
                </a:moveTo>
                <a:lnTo>
                  <a:pt x="10237603" y="0"/>
                </a:lnTo>
                <a:lnTo>
                  <a:pt x="10237603" y="6249021"/>
                </a:lnTo>
                <a:lnTo>
                  <a:pt x="3236990" y="6249021"/>
                </a:lnTo>
                <a:cubicBezTo>
                  <a:pt x="-4178144" y="4106053"/>
                  <a:pt x="3426866" y="2083007"/>
                  <a:pt x="3716676" y="0"/>
                </a:cubicBezTo>
                <a:close/>
              </a:path>
            </a:pathLst>
          </a:custGeom>
          <a:solidFill>
            <a:srgbClr val="9999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Picture Placeholder 37">
            <a:extLst>
              <a:ext uri="{FF2B5EF4-FFF2-40B4-BE49-F238E27FC236}">
                <a16:creationId xmlns:a16="http://schemas.microsoft.com/office/drawing/2014/main" id="{33B00485-7538-5218-B07C-CA1AB56AB50D}"/>
              </a:ext>
            </a:extLst>
          </p:cNvPr>
          <p:cNvSpPr>
            <a:spLocks noGrp="1"/>
          </p:cNvSpPr>
          <p:nvPr>
            <p:ph type="pic" sz="quarter" idx="11" hasCustomPrompt="1"/>
          </p:nvPr>
        </p:nvSpPr>
        <p:spPr>
          <a:xfrm>
            <a:off x="-22225" y="1654"/>
            <a:ext cx="8521442" cy="6352651"/>
          </a:xfrm>
          <a:custGeom>
            <a:avLst/>
            <a:gdLst>
              <a:gd name="connsiteX0" fmla="*/ 9596 w 8876284"/>
              <a:gd name="connsiteY0" fmla="*/ 0 h 7375128"/>
              <a:gd name="connsiteX1" fmla="*/ 6401476 w 8876284"/>
              <a:gd name="connsiteY1" fmla="*/ 0 h 7375128"/>
              <a:gd name="connsiteX2" fmla="*/ 8876284 w 8876284"/>
              <a:gd name="connsiteY2" fmla="*/ 1470876 h 7375128"/>
              <a:gd name="connsiteX3" fmla="*/ 6428772 w 8876284"/>
              <a:gd name="connsiteY3" fmla="*/ 7360207 h 7375128"/>
              <a:gd name="connsiteX4" fmla="*/ 239190 w 8876284"/>
              <a:gd name="connsiteY4" fmla="*/ 7375128 h 7375128"/>
              <a:gd name="connsiteX5" fmla="*/ 0 w 8876284"/>
              <a:gd name="connsiteY5" fmla="*/ 7375128 h 7375128"/>
              <a:gd name="connsiteX6" fmla="*/ 0 w 8876284"/>
              <a:gd name="connsiteY6" fmla="*/ 6010303 h 7375128"/>
              <a:gd name="connsiteX7" fmla="*/ 263 w 8876284"/>
              <a:gd name="connsiteY7" fmla="*/ 3924423 h 7375128"/>
              <a:gd name="connsiteX0" fmla="*/ 9596 w 8521442"/>
              <a:gd name="connsiteY0" fmla="*/ 0 h 7375128"/>
              <a:gd name="connsiteX1" fmla="*/ 6401476 w 8521442"/>
              <a:gd name="connsiteY1" fmla="*/ 0 h 7375128"/>
              <a:gd name="connsiteX2" fmla="*/ 8521442 w 8521442"/>
              <a:gd name="connsiteY2" fmla="*/ 2263096 h 7375128"/>
              <a:gd name="connsiteX3" fmla="*/ 6428772 w 8521442"/>
              <a:gd name="connsiteY3" fmla="*/ 7360207 h 7375128"/>
              <a:gd name="connsiteX4" fmla="*/ 239190 w 8521442"/>
              <a:gd name="connsiteY4" fmla="*/ 7375128 h 7375128"/>
              <a:gd name="connsiteX5" fmla="*/ 0 w 8521442"/>
              <a:gd name="connsiteY5" fmla="*/ 7375128 h 7375128"/>
              <a:gd name="connsiteX6" fmla="*/ 0 w 8521442"/>
              <a:gd name="connsiteY6" fmla="*/ 6010303 h 7375128"/>
              <a:gd name="connsiteX7" fmla="*/ 263 w 8521442"/>
              <a:gd name="connsiteY7" fmla="*/ 3924423 h 7375128"/>
              <a:gd name="connsiteX8" fmla="*/ 9596 w 8521442"/>
              <a:gd name="connsiteY8" fmla="*/ 0 h 7375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21442" h="7375128">
                <a:moveTo>
                  <a:pt x="9596" y="0"/>
                </a:moveTo>
                <a:lnTo>
                  <a:pt x="6401476" y="0"/>
                </a:lnTo>
                <a:lnTo>
                  <a:pt x="8521442" y="2263096"/>
                </a:lnTo>
                <a:lnTo>
                  <a:pt x="6428772" y="7360207"/>
                </a:lnTo>
                <a:lnTo>
                  <a:pt x="239190" y="7375128"/>
                </a:lnTo>
                <a:lnTo>
                  <a:pt x="0" y="7375128"/>
                </a:lnTo>
                <a:lnTo>
                  <a:pt x="0" y="6010303"/>
                </a:lnTo>
                <a:cubicBezTo>
                  <a:pt x="88" y="5315010"/>
                  <a:pt x="175" y="4619716"/>
                  <a:pt x="263" y="3924423"/>
                </a:cubicBezTo>
                <a:lnTo>
                  <a:pt x="9596" y="0"/>
                </a:lnTo>
                <a:close/>
              </a:path>
            </a:pathLst>
          </a:custGeom>
          <a:solidFill>
            <a:srgbClr val="030303"/>
          </a:solidFill>
        </p:spPr>
        <p:txBody>
          <a:bodyPr wrap="square">
            <a:noAutofit/>
          </a:bodyPr>
          <a:lstStyle>
            <a:lvl1pPr marL="0" indent="0">
              <a:buNone/>
              <a:defRPr/>
            </a:lvl1pPr>
          </a:lstStyle>
          <a:p>
            <a:r>
              <a:rPr lang="en-US" dirty="0"/>
              <a:t>INSERT MAIN IMAGE</a:t>
            </a:r>
          </a:p>
        </p:txBody>
      </p:sp>
      <p:sp>
        <p:nvSpPr>
          <p:cNvPr id="41" name="Parallelogram 40">
            <a:extLst>
              <a:ext uri="{FF2B5EF4-FFF2-40B4-BE49-F238E27FC236}">
                <a16:creationId xmlns:a16="http://schemas.microsoft.com/office/drawing/2014/main" id="{7450D0CA-E86D-7CF2-3AB2-7D7797B1E3E4}"/>
              </a:ext>
            </a:extLst>
          </p:cNvPr>
          <p:cNvSpPr/>
          <p:nvPr userDrawn="1"/>
        </p:nvSpPr>
        <p:spPr>
          <a:xfrm>
            <a:off x="-27708" y="6318913"/>
            <a:ext cx="7627586" cy="1922681"/>
          </a:xfrm>
          <a:custGeom>
            <a:avLst/>
            <a:gdLst>
              <a:gd name="connsiteX0" fmla="*/ 0 w 6728347"/>
              <a:gd name="connsiteY0" fmla="*/ 1909033 h 1909033"/>
              <a:gd name="connsiteX1" fmla="*/ 477258 w 6728347"/>
              <a:gd name="connsiteY1" fmla="*/ 0 h 1909033"/>
              <a:gd name="connsiteX2" fmla="*/ 6728347 w 6728347"/>
              <a:gd name="connsiteY2" fmla="*/ 0 h 1909033"/>
              <a:gd name="connsiteX3" fmla="*/ 6251089 w 6728347"/>
              <a:gd name="connsiteY3" fmla="*/ 1909033 h 1909033"/>
              <a:gd name="connsiteX4" fmla="*/ 0 w 6728347"/>
              <a:gd name="connsiteY4" fmla="*/ 1909033 h 1909033"/>
              <a:gd name="connsiteX0" fmla="*/ 0 w 6728347"/>
              <a:gd name="connsiteY0" fmla="*/ 1909033 h 1909033"/>
              <a:gd name="connsiteX1" fmla="*/ 272542 w 6728347"/>
              <a:gd name="connsiteY1" fmla="*/ 27295 h 1909033"/>
              <a:gd name="connsiteX2" fmla="*/ 6728347 w 6728347"/>
              <a:gd name="connsiteY2" fmla="*/ 0 h 1909033"/>
              <a:gd name="connsiteX3" fmla="*/ 6251089 w 6728347"/>
              <a:gd name="connsiteY3" fmla="*/ 1909033 h 1909033"/>
              <a:gd name="connsiteX4" fmla="*/ 0 w 6728347"/>
              <a:gd name="connsiteY4" fmla="*/ 1909033 h 1909033"/>
              <a:gd name="connsiteX0" fmla="*/ 14061 w 6455805"/>
              <a:gd name="connsiteY0" fmla="*/ 1922681 h 1922681"/>
              <a:gd name="connsiteX1" fmla="*/ 0 w 6455805"/>
              <a:gd name="connsiteY1" fmla="*/ 27295 h 1922681"/>
              <a:gd name="connsiteX2" fmla="*/ 6455805 w 6455805"/>
              <a:gd name="connsiteY2" fmla="*/ 0 h 1922681"/>
              <a:gd name="connsiteX3" fmla="*/ 5978547 w 6455805"/>
              <a:gd name="connsiteY3" fmla="*/ 1909033 h 1922681"/>
              <a:gd name="connsiteX4" fmla="*/ 14061 w 6455805"/>
              <a:gd name="connsiteY4" fmla="*/ 1922681 h 1922681"/>
              <a:gd name="connsiteX0" fmla="*/ 14061 w 6455805"/>
              <a:gd name="connsiteY0" fmla="*/ 1922681 h 1949976"/>
              <a:gd name="connsiteX1" fmla="*/ 0 w 6455805"/>
              <a:gd name="connsiteY1" fmla="*/ 27295 h 1949976"/>
              <a:gd name="connsiteX2" fmla="*/ 6455805 w 6455805"/>
              <a:gd name="connsiteY2" fmla="*/ 0 h 1949976"/>
              <a:gd name="connsiteX3" fmla="*/ 5964899 w 6455805"/>
              <a:gd name="connsiteY3" fmla="*/ 1949976 h 1949976"/>
              <a:gd name="connsiteX4" fmla="*/ 14061 w 6455805"/>
              <a:gd name="connsiteY4" fmla="*/ 1922681 h 1949976"/>
              <a:gd name="connsiteX0" fmla="*/ 14061 w 6455805"/>
              <a:gd name="connsiteY0" fmla="*/ 1922681 h 1963624"/>
              <a:gd name="connsiteX1" fmla="*/ 0 w 6455805"/>
              <a:gd name="connsiteY1" fmla="*/ 27295 h 1963624"/>
              <a:gd name="connsiteX2" fmla="*/ 6455805 w 6455805"/>
              <a:gd name="connsiteY2" fmla="*/ 0 h 1963624"/>
              <a:gd name="connsiteX3" fmla="*/ 5787478 w 6455805"/>
              <a:gd name="connsiteY3" fmla="*/ 1963624 h 1963624"/>
              <a:gd name="connsiteX4" fmla="*/ 14061 w 6455805"/>
              <a:gd name="connsiteY4" fmla="*/ 1922681 h 1963624"/>
              <a:gd name="connsiteX0" fmla="*/ 14061 w 6455805"/>
              <a:gd name="connsiteY0" fmla="*/ 1922681 h 1949976"/>
              <a:gd name="connsiteX1" fmla="*/ 0 w 6455805"/>
              <a:gd name="connsiteY1" fmla="*/ 27295 h 1949976"/>
              <a:gd name="connsiteX2" fmla="*/ 6455805 w 6455805"/>
              <a:gd name="connsiteY2" fmla="*/ 0 h 1949976"/>
              <a:gd name="connsiteX3" fmla="*/ 5773830 w 6455805"/>
              <a:gd name="connsiteY3" fmla="*/ 1949976 h 1949976"/>
              <a:gd name="connsiteX4" fmla="*/ 14061 w 6455805"/>
              <a:gd name="connsiteY4" fmla="*/ 1922681 h 1949976"/>
              <a:gd name="connsiteX0" fmla="*/ 14061 w 6455805"/>
              <a:gd name="connsiteY0" fmla="*/ 1922681 h 1922681"/>
              <a:gd name="connsiteX1" fmla="*/ 0 w 6455805"/>
              <a:gd name="connsiteY1" fmla="*/ 27295 h 1922681"/>
              <a:gd name="connsiteX2" fmla="*/ 6455805 w 6455805"/>
              <a:gd name="connsiteY2" fmla="*/ 0 h 1922681"/>
              <a:gd name="connsiteX3" fmla="*/ 5768806 w 6455805"/>
              <a:gd name="connsiteY3" fmla="*/ 1919831 h 1922681"/>
              <a:gd name="connsiteX4" fmla="*/ 14061 w 6455805"/>
              <a:gd name="connsiteY4" fmla="*/ 1922681 h 1922681"/>
              <a:gd name="connsiteX0" fmla="*/ 14061 w 7627586"/>
              <a:gd name="connsiteY0" fmla="*/ 1922681 h 1922681"/>
              <a:gd name="connsiteX1" fmla="*/ 0 w 7627586"/>
              <a:gd name="connsiteY1" fmla="*/ 27295 h 1922681"/>
              <a:gd name="connsiteX2" fmla="*/ 6455805 w 7627586"/>
              <a:gd name="connsiteY2" fmla="*/ 0 h 1922681"/>
              <a:gd name="connsiteX3" fmla="*/ 7627586 w 7627586"/>
              <a:gd name="connsiteY3" fmla="*/ 1919831 h 1922681"/>
              <a:gd name="connsiteX4" fmla="*/ 14061 w 7627586"/>
              <a:gd name="connsiteY4" fmla="*/ 1922681 h 1922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7586" h="1922681">
                <a:moveTo>
                  <a:pt x="14061" y="1922681"/>
                </a:moveTo>
                <a:lnTo>
                  <a:pt x="0" y="27295"/>
                </a:lnTo>
                <a:lnTo>
                  <a:pt x="6455805" y="0"/>
                </a:lnTo>
                <a:lnTo>
                  <a:pt x="7627586" y="1919831"/>
                </a:lnTo>
                <a:lnTo>
                  <a:pt x="14061" y="1922681"/>
                </a:lnTo>
                <a:close/>
              </a:path>
            </a:pathLst>
          </a:custGeom>
          <a:solidFill>
            <a:srgbClr val="6676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p:cNvSpPr>
            <a:spLocks noGrp="1"/>
          </p:cNvSpPr>
          <p:nvPr>
            <p:ph type="subTitle" idx="1" hasCustomPrompt="1"/>
          </p:nvPr>
        </p:nvSpPr>
        <p:spPr>
          <a:xfrm>
            <a:off x="8277301" y="6708631"/>
            <a:ext cx="5855623" cy="1416987"/>
          </a:xfrm>
        </p:spPr>
        <p:txBody>
          <a:bodyPr>
            <a:normAutofit/>
          </a:bodyPr>
          <a:lstStyle>
            <a:lvl1pPr marL="0" indent="0" algn="l">
              <a:spcBef>
                <a:spcPts val="500"/>
              </a:spcBef>
              <a:buNone/>
              <a:defRPr sz="2000">
                <a:solidFill>
                  <a:schemeClr val="bg1"/>
                </a:solidFill>
                <a:latin typeface="Arial" panose="020B0604020202020204" pitchFamily="34" charset="0"/>
                <a:cs typeface="Arial" panose="020B0604020202020204" pitchFamily="34" charset="0"/>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dirty="0"/>
              <a:t>Seller Info</a:t>
            </a:r>
          </a:p>
        </p:txBody>
      </p:sp>
      <p:sp>
        <p:nvSpPr>
          <p:cNvPr id="6" name="Title 1">
            <a:extLst>
              <a:ext uri="{FF2B5EF4-FFF2-40B4-BE49-F238E27FC236}">
                <a16:creationId xmlns:a16="http://schemas.microsoft.com/office/drawing/2014/main" id="{329445CD-04BB-AF93-C724-C0FEDAC920E2}"/>
              </a:ext>
            </a:extLst>
          </p:cNvPr>
          <p:cNvSpPr>
            <a:spLocks noGrp="1"/>
          </p:cNvSpPr>
          <p:nvPr>
            <p:ph type="ctrTitle" hasCustomPrompt="1"/>
          </p:nvPr>
        </p:nvSpPr>
        <p:spPr>
          <a:xfrm>
            <a:off x="8277301" y="3350929"/>
            <a:ext cx="5855623" cy="2371556"/>
          </a:xfrm>
        </p:spPr>
        <p:txBody>
          <a:bodyPr anchor="ctr">
            <a:normAutofit/>
          </a:bodyPr>
          <a:lstStyle>
            <a:lvl1pPr algn="ctr">
              <a:defRPr sz="4800" b="1" i="0">
                <a:solidFill>
                  <a:schemeClr val="bg1"/>
                </a:solidFill>
                <a:latin typeface="Avenir Next Demi Bold" panose="020B0503020202020204" pitchFamily="34" charset="0"/>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4177650681"/>
      </p:ext>
    </p:extLst>
  </p:cSld>
  <p:clrMapOvr>
    <a:masterClrMapping/>
  </p:clrMapOvr>
  <p:extLst>
    <p:ext uri="{DCECCB84-F9BA-43D5-87BE-67443E8EF086}">
      <p15:sldGuideLst xmlns:p15="http://schemas.microsoft.com/office/powerpoint/2012/main">
        <p15:guide id="1" orient="horz" pos="2592" userDrawn="1">
          <p15:clr>
            <a:srgbClr val="FBAE40"/>
          </p15:clr>
        </p15:guide>
        <p15:guide id="2" pos="4608"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0" y="0"/>
            <a:ext cx="5146500" cy="8229600"/>
          </a:xfrm>
          <a:custGeom>
            <a:avLst/>
            <a:gdLst>
              <a:gd name="connsiteX0" fmla="*/ 0 w 4288750"/>
              <a:gd name="connsiteY0" fmla="*/ 0 h 6858000"/>
              <a:gd name="connsiteX1" fmla="*/ 4288750 w 4288750"/>
              <a:gd name="connsiteY1" fmla="*/ 0 h 6858000"/>
              <a:gd name="connsiteX2" fmla="*/ 2451154 w 4288750"/>
              <a:gd name="connsiteY2" fmla="*/ 6858000 h 6858000"/>
              <a:gd name="connsiteX3" fmla="*/ 0 w 428875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288750" h="6858000">
                <a:moveTo>
                  <a:pt x="0" y="0"/>
                </a:moveTo>
                <a:lnTo>
                  <a:pt x="4288750" y="0"/>
                </a:lnTo>
                <a:lnTo>
                  <a:pt x="2451154" y="6858000"/>
                </a:lnTo>
                <a:lnTo>
                  <a:pt x="0" y="6858000"/>
                </a:lnTo>
                <a:close/>
              </a:path>
            </a:pathLst>
          </a:custGeom>
          <a:pattFill prst="solidDmnd">
            <a:fgClr>
              <a:schemeClr val="bg1">
                <a:lumMod val="85000"/>
              </a:schemeClr>
            </a:fgClr>
            <a:bgClr>
              <a:schemeClr val="bg1"/>
            </a:bgClr>
          </a:pattFill>
        </p:spPr>
        <p:txBody>
          <a:bodyPr wrap="square" anchor="ctr">
            <a:noAutofit/>
          </a:bodyPr>
          <a:lstStyle>
            <a:lvl1pPr algn="ctr">
              <a:defRPr sz="1900"/>
            </a:lvl1pPr>
          </a:lstStyle>
          <a:p>
            <a:endParaRPr lang="en-US"/>
          </a:p>
        </p:txBody>
      </p:sp>
    </p:spTree>
    <p:extLst>
      <p:ext uri="{BB962C8B-B14F-4D97-AF65-F5344CB8AC3E}">
        <p14:creationId xmlns:p14="http://schemas.microsoft.com/office/powerpoint/2010/main" val="11367513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0" y="0"/>
            <a:ext cx="7315200" cy="8229600"/>
          </a:xfrm>
          <a:custGeom>
            <a:avLst/>
            <a:gdLst>
              <a:gd name="connsiteX0" fmla="*/ 0 w 6096000"/>
              <a:gd name="connsiteY0" fmla="*/ 0 h 6858000"/>
              <a:gd name="connsiteX1" fmla="*/ 6096000 w 6096000"/>
              <a:gd name="connsiteY1" fmla="*/ 6858000 h 6858000"/>
              <a:gd name="connsiteX2" fmla="*/ 0 w 6096000"/>
              <a:gd name="connsiteY2" fmla="*/ 6858000 h 6858000"/>
            </a:gdLst>
            <a:ahLst/>
            <a:cxnLst>
              <a:cxn ang="0">
                <a:pos x="connsiteX0" y="connsiteY0"/>
              </a:cxn>
              <a:cxn ang="0">
                <a:pos x="connsiteX1" y="connsiteY1"/>
              </a:cxn>
              <a:cxn ang="0">
                <a:pos x="connsiteX2" y="connsiteY2"/>
              </a:cxn>
            </a:cxnLst>
            <a:rect l="l" t="t" r="r" b="b"/>
            <a:pathLst>
              <a:path w="6096000" h="6858000">
                <a:moveTo>
                  <a:pt x="0" y="0"/>
                </a:moveTo>
                <a:lnTo>
                  <a:pt x="6096000" y="6858000"/>
                </a:lnTo>
                <a:lnTo>
                  <a:pt x="0" y="6858000"/>
                </a:lnTo>
                <a:close/>
              </a:path>
            </a:pathLst>
          </a:custGeom>
          <a:pattFill prst="solidDmnd">
            <a:fgClr>
              <a:schemeClr val="bg1">
                <a:lumMod val="85000"/>
              </a:schemeClr>
            </a:fgClr>
            <a:bgClr>
              <a:schemeClr val="bg1"/>
            </a:bgClr>
          </a:pattFill>
        </p:spPr>
        <p:txBody>
          <a:bodyPr wrap="square" anchor="ctr">
            <a:noAutofit/>
          </a:bodyPr>
          <a:lstStyle>
            <a:lvl1pPr algn="ctr">
              <a:defRPr sz="1920"/>
            </a:lvl1pPr>
          </a:lstStyle>
          <a:p>
            <a:endParaRPr lang="en-US"/>
          </a:p>
        </p:txBody>
      </p:sp>
    </p:spTree>
    <p:extLst>
      <p:ext uri="{BB962C8B-B14F-4D97-AF65-F5344CB8AC3E}">
        <p14:creationId xmlns:p14="http://schemas.microsoft.com/office/powerpoint/2010/main" val="22880792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1188720" y="1028700"/>
            <a:ext cx="6537960" cy="6172200"/>
          </a:xfrm>
          <a:custGeom>
            <a:avLst/>
            <a:gdLst>
              <a:gd name="connsiteX0" fmla="*/ 0 w 5448300"/>
              <a:gd name="connsiteY0" fmla="*/ 0 h 5143500"/>
              <a:gd name="connsiteX1" fmla="*/ 4428614 w 5448300"/>
              <a:gd name="connsiteY1" fmla="*/ 0 h 5143500"/>
              <a:gd name="connsiteX2" fmla="*/ 5448300 w 5448300"/>
              <a:gd name="connsiteY2" fmla="*/ 1019686 h 5143500"/>
              <a:gd name="connsiteX3" fmla="*/ 5448300 w 5448300"/>
              <a:gd name="connsiteY3" fmla="*/ 5143500 h 5143500"/>
              <a:gd name="connsiteX4" fmla="*/ 0 w 5448300"/>
              <a:gd name="connsiteY4" fmla="*/ 514350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300" h="5143500">
                <a:moveTo>
                  <a:pt x="0" y="0"/>
                </a:moveTo>
                <a:lnTo>
                  <a:pt x="4428614" y="0"/>
                </a:lnTo>
                <a:lnTo>
                  <a:pt x="5448300" y="1019686"/>
                </a:lnTo>
                <a:lnTo>
                  <a:pt x="5448300" y="5143500"/>
                </a:lnTo>
                <a:lnTo>
                  <a:pt x="0" y="5143500"/>
                </a:lnTo>
                <a:close/>
              </a:path>
            </a:pathLst>
          </a:custGeom>
          <a:pattFill prst="solidDmnd">
            <a:fgClr>
              <a:schemeClr val="bg1">
                <a:lumMod val="85000"/>
              </a:schemeClr>
            </a:fgClr>
            <a:bgClr>
              <a:schemeClr val="bg1"/>
            </a:bgClr>
          </a:pattFill>
        </p:spPr>
        <p:txBody>
          <a:bodyPr wrap="square" anchor="ctr">
            <a:noAutofit/>
          </a:bodyPr>
          <a:lstStyle>
            <a:lvl1pPr algn="ctr">
              <a:defRPr sz="1920"/>
            </a:lvl1pPr>
          </a:lstStyle>
          <a:p>
            <a:endParaRPr lang="en-US"/>
          </a:p>
        </p:txBody>
      </p:sp>
    </p:spTree>
    <p:extLst>
      <p:ext uri="{BB962C8B-B14F-4D97-AF65-F5344CB8AC3E}">
        <p14:creationId xmlns:p14="http://schemas.microsoft.com/office/powerpoint/2010/main" val="37862673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4572000" y="594360"/>
            <a:ext cx="6766560" cy="4960620"/>
          </a:xfrm>
          <a:custGeom>
            <a:avLst/>
            <a:gdLst>
              <a:gd name="connsiteX0" fmla="*/ 0 w 5638800"/>
              <a:gd name="connsiteY0" fmla="*/ 0 h 4133850"/>
              <a:gd name="connsiteX1" fmla="*/ 4410075 w 5638800"/>
              <a:gd name="connsiteY1" fmla="*/ 0 h 4133850"/>
              <a:gd name="connsiteX2" fmla="*/ 5638800 w 5638800"/>
              <a:gd name="connsiteY2" fmla="*/ 1228725 h 4133850"/>
              <a:gd name="connsiteX3" fmla="*/ 5638800 w 5638800"/>
              <a:gd name="connsiteY3" fmla="*/ 4133850 h 4133850"/>
              <a:gd name="connsiteX4" fmla="*/ 0 w 5638800"/>
              <a:gd name="connsiteY4" fmla="*/ 4133850 h 4133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00" h="4133850">
                <a:moveTo>
                  <a:pt x="0" y="0"/>
                </a:moveTo>
                <a:lnTo>
                  <a:pt x="4410075" y="0"/>
                </a:lnTo>
                <a:lnTo>
                  <a:pt x="5638800" y="1228725"/>
                </a:lnTo>
                <a:lnTo>
                  <a:pt x="5638800" y="4133850"/>
                </a:lnTo>
                <a:lnTo>
                  <a:pt x="0" y="4133850"/>
                </a:lnTo>
                <a:close/>
              </a:path>
            </a:pathLst>
          </a:custGeom>
          <a:pattFill prst="solidDmnd">
            <a:fgClr>
              <a:schemeClr val="bg1">
                <a:lumMod val="85000"/>
              </a:schemeClr>
            </a:fgClr>
            <a:bgClr>
              <a:schemeClr val="bg1"/>
            </a:bgClr>
          </a:pattFill>
        </p:spPr>
        <p:txBody>
          <a:bodyPr wrap="square" anchor="ctr">
            <a:noAutofit/>
          </a:bodyPr>
          <a:lstStyle>
            <a:lvl1pPr algn="ctr">
              <a:defRPr sz="1920"/>
            </a:lvl1pPr>
          </a:lstStyle>
          <a:p>
            <a:endParaRPr lang="en-US"/>
          </a:p>
        </p:txBody>
      </p:sp>
    </p:spTree>
    <p:extLst>
      <p:ext uri="{BB962C8B-B14F-4D97-AF65-F5344CB8AC3E}">
        <p14:creationId xmlns:p14="http://schemas.microsoft.com/office/powerpoint/2010/main" val="38127741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50_Custom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1CFA49E-3024-354D-9BDE-B0DDF345896B}"/>
              </a:ext>
            </a:extLst>
          </p:cNvPr>
          <p:cNvSpPr>
            <a:spLocks noGrp="1"/>
          </p:cNvSpPr>
          <p:nvPr>
            <p:ph type="pic" sz="quarter" idx="10"/>
          </p:nvPr>
        </p:nvSpPr>
        <p:spPr>
          <a:xfrm>
            <a:off x="8430617" y="1672"/>
            <a:ext cx="6199783" cy="2989539"/>
          </a:xfrm>
          <a:custGeom>
            <a:avLst/>
            <a:gdLst>
              <a:gd name="connsiteX0" fmla="*/ 0 w 7543801"/>
              <a:gd name="connsiteY0" fmla="*/ 0 h 3971925"/>
              <a:gd name="connsiteX1" fmla="*/ 7543801 w 7543801"/>
              <a:gd name="connsiteY1" fmla="*/ 0 h 3971925"/>
              <a:gd name="connsiteX2" fmla="*/ 7543801 w 7543801"/>
              <a:gd name="connsiteY2" fmla="*/ 3971925 h 3971925"/>
              <a:gd name="connsiteX3" fmla="*/ 0 w 7543801"/>
              <a:gd name="connsiteY3" fmla="*/ 3971925 h 3971925"/>
              <a:gd name="connsiteX4" fmla="*/ 0 w 7543801"/>
              <a:gd name="connsiteY4" fmla="*/ 0 h 3971925"/>
              <a:gd name="connsiteX0" fmla="*/ 0 w 8558214"/>
              <a:gd name="connsiteY0" fmla="*/ 14288 h 3971925"/>
              <a:gd name="connsiteX1" fmla="*/ 8558214 w 8558214"/>
              <a:gd name="connsiteY1" fmla="*/ 0 h 3971925"/>
              <a:gd name="connsiteX2" fmla="*/ 8558214 w 8558214"/>
              <a:gd name="connsiteY2" fmla="*/ 3971925 h 3971925"/>
              <a:gd name="connsiteX3" fmla="*/ 1014413 w 8558214"/>
              <a:gd name="connsiteY3" fmla="*/ 3971925 h 3971925"/>
              <a:gd name="connsiteX4" fmla="*/ 0 w 8558214"/>
              <a:gd name="connsiteY4" fmla="*/ 14288 h 3971925"/>
              <a:gd name="connsiteX0" fmla="*/ 0 w 8558214"/>
              <a:gd name="connsiteY0" fmla="*/ 14288 h 3986213"/>
              <a:gd name="connsiteX1" fmla="*/ 8558214 w 8558214"/>
              <a:gd name="connsiteY1" fmla="*/ 0 h 3986213"/>
              <a:gd name="connsiteX2" fmla="*/ 8558214 w 8558214"/>
              <a:gd name="connsiteY2" fmla="*/ 3971925 h 3986213"/>
              <a:gd name="connsiteX3" fmla="*/ 1200151 w 8558214"/>
              <a:gd name="connsiteY3" fmla="*/ 3986213 h 3986213"/>
              <a:gd name="connsiteX4" fmla="*/ 0 w 8558214"/>
              <a:gd name="connsiteY4" fmla="*/ 14288 h 3986213"/>
              <a:gd name="connsiteX0" fmla="*/ 0 w 8558214"/>
              <a:gd name="connsiteY0" fmla="*/ 14288 h 4000500"/>
              <a:gd name="connsiteX1" fmla="*/ 8558214 w 8558214"/>
              <a:gd name="connsiteY1" fmla="*/ 0 h 4000500"/>
              <a:gd name="connsiteX2" fmla="*/ 8558214 w 8558214"/>
              <a:gd name="connsiteY2" fmla="*/ 3971925 h 4000500"/>
              <a:gd name="connsiteX3" fmla="*/ 1300163 w 8558214"/>
              <a:gd name="connsiteY3" fmla="*/ 4000500 h 4000500"/>
              <a:gd name="connsiteX4" fmla="*/ 0 w 8558214"/>
              <a:gd name="connsiteY4" fmla="*/ 14288 h 4000500"/>
              <a:gd name="connsiteX0" fmla="*/ 0 w 8558214"/>
              <a:gd name="connsiteY0" fmla="*/ 14288 h 4068178"/>
              <a:gd name="connsiteX1" fmla="*/ 8558214 w 8558214"/>
              <a:gd name="connsiteY1" fmla="*/ 0 h 4068178"/>
              <a:gd name="connsiteX2" fmla="*/ 8558214 w 8558214"/>
              <a:gd name="connsiteY2" fmla="*/ 4068178 h 4068178"/>
              <a:gd name="connsiteX3" fmla="*/ 1300163 w 8558214"/>
              <a:gd name="connsiteY3" fmla="*/ 4000500 h 4068178"/>
              <a:gd name="connsiteX4" fmla="*/ 0 w 8558214"/>
              <a:gd name="connsiteY4" fmla="*/ 14288 h 4068178"/>
              <a:gd name="connsiteX0" fmla="*/ 0 w 8558214"/>
              <a:gd name="connsiteY0" fmla="*/ 14288 h 4077931"/>
              <a:gd name="connsiteX1" fmla="*/ 8558214 w 8558214"/>
              <a:gd name="connsiteY1" fmla="*/ 0 h 4077931"/>
              <a:gd name="connsiteX2" fmla="*/ 8558214 w 8558214"/>
              <a:gd name="connsiteY2" fmla="*/ 4068178 h 4077931"/>
              <a:gd name="connsiteX3" fmla="*/ 1300163 w 8558214"/>
              <a:gd name="connsiteY3" fmla="*/ 4077931 h 4077931"/>
              <a:gd name="connsiteX4" fmla="*/ 0 w 8558214"/>
              <a:gd name="connsiteY4" fmla="*/ 14288 h 4077931"/>
              <a:gd name="connsiteX0" fmla="*/ 0 w 8558214"/>
              <a:gd name="connsiteY0" fmla="*/ 14288 h 4096711"/>
              <a:gd name="connsiteX1" fmla="*/ 8558214 w 8558214"/>
              <a:gd name="connsiteY1" fmla="*/ 0 h 4096711"/>
              <a:gd name="connsiteX2" fmla="*/ 8558214 w 8558214"/>
              <a:gd name="connsiteY2" fmla="*/ 4068178 h 4096711"/>
              <a:gd name="connsiteX3" fmla="*/ 1300163 w 8558214"/>
              <a:gd name="connsiteY3" fmla="*/ 4096711 h 4096711"/>
              <a:gd name="connsiteX4" fmla="*/ 0 w 8558214"/>
              <a:gd name="connsiteY4" fmla="*/ 14288 h 4096711"/>
              <a:gd name="connsiteX0" fmla="*/ 0 w 8558214"/>
              <a:gd name="connsiteY0" fmla="*/ 14287 h 4096711"/>
              <a:gd name="connsiteX1" fmla="*/ 8558214 w 8558214"/>
              <a:gd name="connsiteY1" fmla="*/ 0 h 4096711"/>
              <a:gd name="connsiteX2" fmla="*/ 8558214 w 8558214"/>
              <a:gd name="connsiteY2" fmla="*/ 4068178 h 4096711"/>
              <a:gd name="connsiteX3" fmla="*/ 1300163 w 8558214"/>
              <a:gd name="connsiteY3" fmla="*/ 4096711 h 4096711"/>
              <a:gd name="connsiteX4" fmla="*/ 0 w 8558214"/>
              <a:gd name="connsiteY4" fmla="*/ 14287 h 4096711"/>
              <a:gd name="connsiteX0" fmla="*/ 0 w 8565123"/>
              <a:gd name="connsiteY0" fmla="*/ 7444 h 4096711"/>
              <a:gd name="connsiteX1" fmla="*/ 8565123 w 8565123"/>
              <a:gd name="connsiteY1" fmla="*/ 0 h 4096711"/>
              <a:gd name="connsiteX2" fmla="*/ 8565123 w 8565123"/>
              <a:gd name="connsiteY2" fmla="*/ 4068178 h 4096711"/>
              <a:gd name="connsiteX3" fmla="*/ 1307072 w 8565123"/>
              <a:gd name="connsiteY3" fmla="*/ 4096711 h 4096711"/>
              <a:gd name="connsiteX4" fmla="*/ 0 w 8565123"/>
              <a:gd name="connsiteY4" fmla="*/ 7444 h 4096711"/>
              <a:gd name="connsiteX0" fmla="*/ 0 w 8572032"/>
              <a:gd name="connsiteY0" fmla="*/ 7444 h 4096711"/>
              <a:gd name="connsiteX1" fmla="*/ 8572032 w 8572032"/>
              <a:gd name="connsiteY1" fmla="*/ 0 h 4096711"/>
              <a:gd name="connsiteX2" fmla="*/ 8572032 w 8572032"/>
              <a:gd name="connsiteY2" fmla="*/ 4068178 h 4096711"/>
              <a:gd name="connsiteX3" fmla="*/ 1313981 w 8572032"/>
              <a:gd name="connsiteY3" fmla="*/ 4096711 h 4096711"/>
              <a:gd name="connsiteX4" fmla="*/ 0 w 8572032"/>
              <a:gd name="connsiteY4" fmla="*/ 7444 h 4096711"/>
              <a:gd name="connsiteX0" fmla="*/ 0 w 8572032"/>
              <a:gd name="connsiteY0" fmla="*/ 600 h 4089867"/>
              <a:gd name="connsiteX1" fmla="*/ 8565123 w 8572032"/>
              <a:gd name="connsiteY1" fmla="*/ 0 h 4089867"/>
              <a:gd name="connsiteX2" fmla="*/ 8572032 w 8572032"/>
              <a:gd name="connsiteY2" fmla="*/ 4061334 h 4089867"/>
              <a:gd name="connsiteX3" fmla="*/ 1313981 w 8572032"/>
              <a:gd name="connsiteY3" fmla="*/ 4089867 h 4089867"/>
              <a:gd name="connsiteX4" fmla="*/ 0 w 8572032"/>
              <a:gd name="connsiteY4" fmla="*/ 600 h 4089867"/>
              <a:gd name="connsiteX0" fmla="*/ 0 w 8572032"/>
              <a:gd name="connsiteY0" fmla="*/ 0 h 4089267"/>
              <a:gd name="connsiteX1" fmla="*/ 8454786 w 8572032"/>
              <a:gd name="connsiteY1" fmla="*/ 131466 h 4089267"/>
              <a:gd name="connsiteX2" fmla="*/ 8572032 w 8572032"/>
              <a:gd name="connsiteY2" fmla="*/ 4060734 h 4089267"/>
              <a:gd name="connsiteX3" fmla="*/ 1313981 w 8572032"/>
              <a:gd name="connsiteY3" fmla="*/ 4089267 h 4089267"/>
              <a:gd name="connsiteX4" fmla="*/ 0 w 8572032"/>
              <a:gd name="connsiteY4" fmla="*/ 0 h 4089267"/>
              <a:gd name="connsiteX0" fmla="*/ 0 w 8572032"/>
              <a:gd name="connsiteY0" fmla="*/ 5154 h 4094421"/>
              <a:gd name="connsiteX1" fmla="*/ 8569720 w 8572032"/>
              <a:gd name="connsiteY1" fmla="*/ 0 h 4094421"/>
              <a:gd name="connsiteX2" fmla="*/ 8572032 w 8572032"/>
              <a:gd name="connsiteY2" fmla="*/ 4065888 h 4094421"/>
              <a:gd name="connsiteX3" fmla="*/ 1313981 w 8572032"/>
              <a:gd name="connsiteY3" fmla="*/ 4094421 h 4094421"/>
              <a:gd name="connsiteX4" fmla="*/ 0 w 8572032"/>
              <a:gd name="connsiteY4" fmla="*/ 5154 h 4094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032" h="4094421">
                <a:moveTo>
                  <a:pt x="0" y="5154"/>
                </a:moveTo>
                <a:lnTo>
                  <a:pt x="8569720" y="0"/>
                </a:lnTo>
                <a:cubicBezTo>
                  <a:pt x="8570491" y="1355296"/>
                  <a:pt x="8571261" y="2710592"/>
                  <a:pt x="8572032" y="4065888"/>
                </a:cubicBezTo>
                <a:lnTo>
                  <a:pt x="1313981" y="4094421"/>
                </a:lnTo>
                <a:lnTo>
                  <a:pt x="0" y="5154"/>
                </a:lnTo>
                <a:close/>
              </a:path>
            </a:pathLst>
          </a:custGeom>
        </p:spPr>
        <p:txBody>
          <a:bodyPr/>
          <a:lstStyle/>
          <a:p>
            <a:endParaRPr lang="en-US"/>
          </a:p>
        </p:txBody>
      </p:sp>
      <p:sp>
        <p:nvSpPr>
          <p:cNvPr id="5" name="Picture Placeholder 4">
            <a:extLst>
              <a:ext uri="{FF2B5EF4-FFF2-40B4-BE49-F238E27FC236}">
                <a16:creationId xmlns:a16="http://schemas.microsoft.com/office/drawing/2014/main" id="{A4CC85AC-87D1-654D-9570-DA65C6894B53}"/>
              </a:ext>
            </a:extLst>
          </p:cNvPr>
          <p:cNvSpPr>
            <a:spLocks noGrp="1"/>
          </p:cNvSpPr>
          <p:nvPr>
            <p:ph type="pic" sz="quarter" idx="11"/>
          </p:nvPr>
        </p:nvSpPr>
        <p:spPr>
          <a:xfrm>
            <a:off x="4866872" y="3176"/>
            <a:ext cx="4151866" cy="2967300"/>
          </a:xfrm>
          <a:custGeom>
            <a:avLst/>
            <a:gdLst>
              <a:gd name="connsiteX0" fmla="*/ 0 w 4286250"/>
              <a:gd name="connsiteY0" fmla="*/ 0 h 4129088"/>
              <a:gd name="connsiteX1" fmla="*/ 4286250 w 4286250"/>
              <a:gd name="connsiteY1" fmla="*/ 0 h 4129088"/>
              <a:gd name="connsiteX2" fmla="*/ 4286250 w 4286250"/>
              <a:gd name="connsiteY2" fmla="*/ 4129088 h 4129088"/>
              <a:gd name="connsiteX3" fmla="*/ 0 w 4286250"/>
              <a:gd name="connsiteY3" fmla="*/ 4129088 h 4129088"/>
              <a:gd name="connsiteX4" fmla="*/ 0 w 4286250"/>
              <a:gd name="connsiteY4" fmla="*/ 0 h 4129088"/>
              <a:gd name="connsiteX0" fmla="*/ 0 w 5357812"/>
              <a:gd name="connsiteY0" fmla="*/ 0 h 4129088"/>
              <a:gd name="connsiteX1" fmla="*/ 4286250 w 5357812"/>
              <a:gd name="connsiteY1" fmla="*/ 0 h 4129088"/>
              <a:gd name="connsiteX2" fmla="*/ 5357812 w 5357812"/>
              <a:gd name="connsiteY2" fmla="*/ 4129088 h 4129088"/>
              <a:gd name="connsiteX3" fmla="*/ 0 w 5357812"/>
              <a:gd name="connsiteY3" fmla="*/ 4129088 h 4129088"/>
              <a:gd name="connsiteX4" fmla="*/ 0 w 5357812"/>
              <a:gd name="connsiteY4" fmla="*/ 0 h 4129088"/>
              <a:gd name="connsiteX0" fmla="*/ 0 w 5357812"/>
              <a:gd name="connsiteY0" fmla="*/ 0 h 4129088"/>
              <a:gd name="connsiteX1" fmla="*/ 4171950 w 5357812"/>
              <a:gd name="connsiteY1" fmla="*/ 14287 h 4129088"/>
              <a:gd name="connsiteX2" fmla="*/ 5357812 w 5357812"/>
              <a:gd name="connsiteY2" fmla="*/ 4129088 h 4129088"/>
              <a:gd name="connsiteX3" fmla="*/ 0 w 5357812"/>
              <a:gd name="connsiteY3" fmla="*/ 4129088 h 4129088"/>
              <a:gd name="connsiteX4" fmla="*/ 0 w 5357812"/>
              <a:gd name="connsiteY4" fmla="*/ 0 h 4129088"/>
              <a:gd name="connsiteX0" fmla="*/ 0 w 5357812"/>
              <a:gd name="connsiteY0" fmla="*/ 0 h 4129088"/>
              <a:gd name="connsiteX1" fmla="*/ 4071937 w 5357812"/>
              <a:gd name="connsiteY1" fmla="*/ 42862 h 4129088"/>
              <a:gd name="connsiteX2" fmla="*/ 5357812 w 5357812"/>
              <a:gd name="connsiteY2" fmla="*/ 4129088 h 4129088"/>
              <a:gd name="connsiteX3" fmla="*/ 0 w 5357812"/>
              <a:gd name="connsiteY3" fmla="*/ 4129088 h 4129088"/>
              <a:gd name="connsiteX4" fmla="*/ 0 w 5357812"/>
              <a:gd name="connsiteY4" fmla="*/ 0 h 4129088"/>
              <a:gd name="connsiteX0" fmla="*/ 0 w 5357812"/>
              <a:gd name="connsiteY0" fmla="*/ 0 h 4129088"/>
              <a:gd name="connsiteX1" fmla="*/ 4071937 w 5357812"/>
              <a:gd name="connsiteY1" fmla="*/ 42862 h 4129088"/>
              <a:gd name="connsiteX2" fmla="*/ 5357812 w 5357812"/>
              <a:gd name="connsiteY2" fmla="*/ 4057650 h 4129088"/>
              <a:gd name="connsiteX3" fmla="*/ 0 w 5357812"/>
              <a:gd name="connsiteY3" fmla="*/ 4129088 h 4129088"/>
              <a:gd name="connsiteX4" fmla="*/ 0 w 5357812"/>
              <a:gd name="connsiteY4" fmla="*/ 0 h 4129088"/>
              <a:gd name="connsiteX0" fmla="*/ 0 w 5357812"/>
              <a:gd name="connsiteY0" fmla="*/ 0 h 4057650"/>
              <a:gd name="connsiteX1" fmla="*/ 4071937 w 5357812"/>
              <a:gd name="connsiteY1" fmla="*/ 42862 h 4057650"/>
              <a:gd name="connsiteX2" fmla="*/ 5357812 w 5357812"/>
              <a:gd name="connsiteY2" fmla="*/ 4057650 h 4057650"/>
              <a:gd name="connsiteX3" fmla="*/ 0 w 5357812"/>
              <a:gd name="connsiteY3" fmla="*/ 4029075 h 4057650"/>
              <a:gd name="connsiteX4" fmla="*/ 0 w 5357812"/>
              <a:gd name="connsiteY4" fmla="*/ 0 h 4057650"/>
              <a:gd name="connsiteX0" fmla="*/ 0 w 5357812"/>
              <a:gd name="connsiteY0" fmla="*/ 0 h 4057650"/>
              <a:gd name="connsiteX1" fmla="*/ 4071937 w 5357812"/>
              <a:gd name="connsiteY1" fmla="*/ 42862 h 4057650"/>
              <a:gd name="connsiteX2" fmla="*/ 5357812 w 5357812"/>
              <a:gd name="connsiteY2" fmla="*/ 4057650 h 4057650"/>
              <a:gd name="connsiteX3" fmla="*/ 1157288 w 5357812"/>
              <a:gd name="connsiteY3" fmla="*/ 4014788 h 4057650"/>
              <a:gd name="connsiteX4" fmla="*/ 0 w 5357812"/>
              <a:gd name="connsiteY4" fmla="*/ 0 h 4057650"/>
              <a:gd name="connsiteX0" fmla="*/ 0 w 5357812"/>
              <a:gd name="connsiteY0" fmla="*/ 0 h 4029075"/>
              <a:gd name="connsiteX1" fmla="*/ 4071937 w 5357812"/>
              <a:gd name="connsiteY1" fmla="*/ 42862 h 4029075"/>
              <a:gd name="connsiteX2" fmla="*/ 5357812 w 5357812"/>
              <a:gd name="connsiteY2" fmla="*/ 4029075 h 4029075"/>
              <a:gd name="connsiteX3" fmla="*/ 1157288 w 5357812"/>
              <a:gd name="connsiteY3" fmla="*/ 4014788 h 4029075"/>
              <a:gd name="connsiteX4" fmla="*/ 0 w 5357812"/>
              <a:gd name="connsiteY4" fmla="*/ 0 h 4029075"/>
              <a:gd name="connsiteX0" fmla="*/ 0 w 5357812"/>
              <a:gd name="connsiteY0" fmla="*/ 0 h 4029075"/>
              <a:gd name="connsiteX1" fmla="*/ 4060786 w 5357812"/>
              <a:gd name="connsiteY1" fmla="*/ 9408 h 4029075"/>
              <a:gd name="connsiteX2" fmla="*/ 5357812 w 5357812"/>
              <a:gd name="connsiteY2" fmla="*/ 4029075 h 4029075"/>
              <a:gd name="connsiteX3" fmla="*/ 1157288 w 5357812"/>
              <a:gd name="connsiteY3" fmla="*/ 4014788 h 4029075"/>
              <a:gd name="connsiteX4" fmla="*/ 0 w 5357812"/>
              <a:gd name="connsiteY4" fmla="*/ 0 h 4029075"/>
              <a:gd name="connsiteX0" fmla="*/ 0 w 5357812"/>
              <a:gd name="connsiteY0" fmla="*/ 0 h 4014788"/>
              <a:gd name="connsiteX1" fmla="*/ 4060786 w 5357812"/>
              <a:gd name="connsiteY1" fmla="*/ 9408 h 4014788"/>
              <a:gd name="connsiteX2" fmla="*/ 5357812 w 5357812"/>
              <a:gd name="connsiteY2" fmla="*/ 3973319 h 4014788"/>
              <a:gd name="connsiteX3" fmla="*/ 1157288 w 5357812"/>
              <a:gd name="connsiteY3" fmla="*/ 4014788 h 4014788"/>
              <a:gd name="connsiteX4" fmla="*/ 0 w 5357812"/>
              <a:gd name="connsiteY4" fmla="*/ 0 h 4014788"/>
              <a:gd name="connsiteX0" fmla="*/ 0 w 5373854"/>
              <a:gd name="connsiteY0" fmla="*/ 0 h 4037488"/>
              <a:gd name="connsiteX1" fmla="*/ 4060786 w 5373854"/>
              <a:gd name="connsiteY1" fmla="*/ 9408 h 4037488"/>
              <a:gd name="connsiteX2" fmla="*/ 5373854 w 5373854"/>
              <a:gd name="connsiteY2" fmla="*/ 4037488 h 4037488"/>
              <a:gd name="connsiteX3" fmla="*/ 1157288 w 5373854"/>
              <a:gd name="connsiteY3" fmla="*/ 4014788 h 4037488"/>
              <a:gd name="connsiteX4" fmla="*/ 0 w 5373854"/>
              <a:gd name="connsiteY4" fmla="*/ 0 h 4037488"/>
              <a:gd name="connsiteX0" fmla="*/ 0 w 5373854"/>
              <a:gd name="connsiteY0" fmla="*/ 0 h 4037488"/>
              <a:gd name="connsiteX1" fmla="*/ 4099520 w 5373854"/>
              <a:gd name="connsiteY1" fmla="*/ 9408 h 4037488"/>
              <a:gd name="connsiteX2" fmla="*/ 5373854 w 5373854"/>
              <a:gd name="connsiteY2" fmla="*/ 4037488 h 4037488"/>
              <a:gd name="connsiteX3" fmla="*/ 1157288 w 5373854"/>
              <a:gd name="connsiteY3" fmla="*/ 4014788 h 4037488"/>
              <a:gd name="connsiteX4" fmla="*/ 0 w 5373854"/>
              <a:gd name="connsiteY4" fmla="*/ 0 h 4037488"/>
              <a:gd name="connsiteX0" fmla="*/ 0 w 5373854"/>
              <a:gd name="connsiteY0" fmla="*/ 0 h 4037488"/>
              <a:gd name="connsiteX1" fmla="*/ 4095410 w 5373854"/>
              <a:gd name="connsiteY1" fmla="*/ 777 h 4037488"/>
              <a:gd name="connsiteX2" fmla="*/ 5373854 w 5373854"/>
              <a:gd name="connsiteY2" fmla="*/ 4037488 h 4037488"/>
              <a:gd name="connsiteX3" fmla="*/ 1157288 w 5373854"/>
              <a:gd name="connsiteY3" fmla="*/ 4014788 h 4037488"/>
              <a:gd name="connsiteX4" fmla="*/ 0 w 5373854"/>
              <a:gd name="connsiteY4" fmla="*/ 0 h 4037488"/>
              <a:gd name="connsiteX0" fmla="*/ 0 w 5373854"/>
              <a:gd name="connsiteY0" fmla="*/ 0 h 4037488"/>
              <a:gd name="connsiteX1" fmla="*/ 4099520 w 5373854"/>
              <a:gd name="connsiteY1" fmla="*/ 9408 h 4037488"/>
              <a:gd name="connsiteX2" fmla="*/ 5373854 w 5373854"/>
              <a:gd name="connsiteY2" fmla="*/ 4037488 h 4037488"/>
              <a:gd name="connsiteX3" fmla="*/ 1157288 w 5373854"/>
              <a:gd name="connsiteY3" fmla="*/ 4014788 h 4037488"/>
              <a:gd name="connsiteX4" fmla="*/ 0 w 5373854"/>
              <a:gd name="connsiteY4" fmla="*/ 0 h 4037488"/>
              <a:gd name="connsiteX0" fmla="*/ 0 w 5373854"/>
              <a:gd name="connsiteY0" fmla="*/ 0 h 4033173"/>
              <a:gd name="connsiteX1" fmla="*/ 4099520 w 5373854"/>
              <a:gd name="connsiteY1" fmla="*/ 5093 h 4033173"/>
              <a:gd name="connsiteX2" fmla="*/ 5373854 w 5373854"/>
              <a:gd name="connsiteY2" fmla="*/ 4033173 h 4033173"/>
              <a:gd name="connsiteX3" fmla="*/ 1157288 w 5373854"/>
              <a:gd name="connsiteY3" fmla="*/ 4010473 h 4033173"/>
              <a:gd name="connsiteX4" fmla="*/ 0 w 5373854"/>
              <a:gd name="connsiteY4" fmla="*/ 0 h 40331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3854" h="4033173">
                <a:moveTo>
                  <a:pt x="0" y="0"/>
                </a:moveTo>
                <a:lnTo>
                  <a:pt x="4099520" y="5093"/>
                </a:lnTo>
                <a:lnTo>
                  <a:pt x="5373854" y="4033173"/>
                </a:lnTo>
                <a:lnTo>
                  <a:pt x="1157288" y="4010473"/>
                </a:lnTo>
                <a:lnTo>
                  <a:pt x="0" y="0"/>
                </a:lnTo>
                <a:close/>
              </a:path>
            </a:pathLst>
          </a:custGeom>
        </p:spPr>
        <p:txBody>
          <a:bodyPr/>
          <a:lstStyle/>
          <a:p>
            <a:endParaRPr lang="en-US"/>
          </a:p>
        </p:txBody>
      </p:sp>
      <p:sp>
        <p:nvSpPr>
          <p:cNvPr id="7" name="Picture Placeholder 6">
            <a:extLst>
              <a:ext uri="{FF2B5EF4-FFF2-40B4-BE49-F238E27FC236}">
                <a16:creationId xmlns:a16="http://schemas.microsoft.com/office/drawing/2014/main" id="{3C6BDE2C-96EC-B243-B6B6-BCA78DD57640}"/>
              </a:ext>
            </a:extLst>
          </p:cNvPr>
          <p:cNvSpPr>
            <a:spLocks noGrp="1"/>
          </p:cNvSpPr>
          <p:nvPr>
            <p:ph type="pic" sz="quarter" idx="12"/>
          </p:nvPr>
        </p:nvSpPr>
        <p:spPr>
          <a:xfrm>
            <a:off x="14067" y="1"/>
            <a:ext cx="2021629" cy="2942337"/>
          </a:xfrm>
          <a:custGeom>
            <a:avLst/>
            <a:gdLst>
              <a:gd name="connsiteX0" fmla="*/ 0 w 2967038"/>
              <a:gd name="connsiteY0" fmla="*/ 0 h 4014788"/>
              <a:gd name="connsiteX1" fmla="*/ 2967038 w 2967038"/>
              <a:gd name="connsiteY1" fmla="*/ 0 h 4014788"/>
              <a:gd name="connsiteX2" fmla="*/ 2967038 w 2967038"/>
              <a:gd name="connsiteY2" fmla="*/ 4014788 h 4014788"/>
              <a:gd name="connsiteX3" fmla="*/ 0 w 2967038"/>
              <a:gd name="connsiteY3" fmla="*/ 4014788 h 4014788"/>
              <a:gd name="connsiteX4" fmla="*/ 0 w 2967038"/>
              <a:gd name="connsiteY4" fmla="*/ 0 h 4014788"/>
              <a:gd name="connsiteX0" fmla="*/ 0 w 2967038"/>
              <a:gd name="connsiteY0" fmla="*/ 0 h 4014788"/>
              <a:gd name="connsiteX1" fmla="*/ 1555333 w 2967038"/>
              <a:gd name="connsiteY1" fmla="*/ 0 h 4014788"/>
              <a:gd name="connsiteX2" fmla="*/ 2967038 w 2967038"/>
              <a:gd name="connsiteY2" fmla="*/ 4014788 h 4014788"/>
              <a:gd name="connsiteX3" fmla="*/ 0 w 2967038"/>
              <a:gd name="connsiteY3" fmla="*/ 4014788 h 4014788"/>
              <a:gd name="connsiteX4" fmla="*/ 0 w 2967038"/>
              <a:gd name="connsiteY4" fmla="*/ 0 h 4014788"/>
              <a:gd name="connsiteX0" fmla="*/ 0 w 2758491"/>
              <a:gd name="connsiteY0" fmla="*/ 0 h 4030830"/>
              <a:gd name="connsiteX1" fmla="*/ 1555333 w 2758491"/>
              <a:gd name="connsiteY1" fmla="*/ 0 h 4030830"/>
              <a:gd name="connsiteX2" fmla="*/ 2758491 w 2758491"/>
              <a:gd name="connsiteY2" fmla="*/ 4030830 h 4030830"/>
              <a:gd name="connsiteX3" fmla="*/ 0 w 2758491"/>
              <a:gd name="connsiteY3" fmla="*/ 4014788 h 4030830"/>
              <a:gd name="connsiteX4" fmla="*/ 0 w 2758491"/>
              <a:gd name="connsiteY4" fmla="*/ 0 h 4030830"/>
              <a:gd name="connsiteX0" fmla="*/ 0 w 2758491"/>
              <a:gd name="connsiteY0" fmla="*/ 0 h 4014788"/>
              <a:gd name="connsiteX1" fmla="*/ 1555333 w 2758491"/>
              <a:gd name="connsiteY1" fmla="*/ 0 h 4014788"/>
              <a:gd name="connsiteX2" fmla="*/ 2758491 w 2758491"/>
              <a:gd name="connsiteY2" fmla="*/ 4014787 h 4014788"/>
              <a:gd name="connsiteX3" fmla="*/ 0 w 2758491"/>
              <a:gd name="connsiteY3" fmla="*/ 4014788 h 4014788"/>
              <a:gd name="connsiteX4" fmla="*/ 0 w 2758491"/>
              <a:gd name="connsiteY4" fmla="*/ 0 h 4014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8491" h="4014788">
                <a:moveTo>
                  <a:pt x="0" y="0"/>
                </a:moveTo>
                <a:lnTo>
                  <a:pt x="1555333" y="0"/>
                </a:lnTo>
                <a:lnTo>
                  <a:pt x="2758491" y="4014787"/>
                </a:lnTo>
                <a:lnTo>
                  <a:pt x="0" y="4014788"/>
                </a:lnTo>
                <a:lnTo>
                  <a:pt x="0" y="0"/>
                </a:lnTo>
                <a:close/>
              </a:path>
            </a:pathLst>
          </a:custGeom>
        </p:spPr>
        <p:txBody>
          <a:bodyPr/>
          <a:lstStyle/>
          <a:p>
            <a:endParaRPr lang="en-US"/>
          </a:p>
        </p:txBody>
      </p:sp>
      <p:sp>
        <p:nvSpPr>
          <p:cNvPr id="2" name="Picture Placeholder 4">
            <a:extLst>
              <a:ext uri="{FF2B5EF4-FFF2-40B4-BE49-F238E27FC236}">
                <a16:creationId xmlns:a16="http://schemas.microsoft.com/office/drawing/2014/main" id="{969D1352-58CB-77E3-7699-D7969B03D244}"/>
              </a:ext>
            </a:extLst>
          </p:cNvPr>
          <p:cNvSpPr>
            <a:spLocks noGrp="1"/>
          </p:cNvSpPr>
          <p:nvPr>
            <p:ph type="pic" sz="quarter" idx="13"/>
          </p:nvPr>
        </p:nvSpPr>
        <p:spPr>
          <a:xfrm>
            <a:off x="1513291" y="1"/>
            <a:ext cx="3916222" cy="2956408"/>
          </a:xfrm>
          <a:custGeom>
            <a:avLst/>
            <a:gdLst>
              <a:gd name="connsiteX0" fmla="*/ 0 w 4286250"/>
              <a:gd name="connsiteY0" fmla="*/ 0 h 4129088"/>
              <a:gd name="connsiteX1" fmla="*/ 4286250 w 4286250"/>
              <a:gd name="connsiteY1" fmla="*/ 0 h 4129088"/>
              <a:gd name="connsiteX2" fmla="*/ 4286250 w 4286250"/>
              <a:gd name="connsiteY2" fmla="*/ 4129088 h 4129088"/>
              <a:gd name="connsiteX3" fmla="*/ 0 w 4286250"/>
              <a:gd name="connsiteY3" fmla="*/ 4129088 h 4129088"/>
              <a:gd name="connsiteX4" fmla="*/ 0 w 4286250"/>
              <a:gd name="connsiteY4" fmla="*/ 0 h 4129088"/>
              <a:gd name="connsiteX0" fmla="*/ 0 w 5357812"/>
              <a:gd name="connsiteY0" fmla="*/ 0 h 4129088"/>
              <a:gd name="connsiteX1" fmla="*/ 4286250 w 5357812"/>
              <a:gd name="connsiteY1" fmla="*/ 0 h 4129088"/>
              <a:gd name="connsiteX2" fmla="*/ 5357812 w 5357812"/>
              <a:gd name="connsiteY2" fmla="*/ 4129088 h 4129088"/>
              <a:gd name="connsiteX3" fmla="*/ 0 w 5357812"/>
              <a:gd name="connsiteY3" fmla="*/ 4129088 h 4129088"/>
              <a:gd name="connsiteX4" fmla="*/ 0 w 5357812"/>
              <a:gd name="connsiteY4" fmla="*/ 0 h 4129088"/>
              <a:gd name="connsiteX0" fmla="*/ 0 w 5357812"/>
              <a:gd name="connsiteY0" fmla="*/ 0 h 4129088"/>
              <a:gd name="connsiteX1" fmla="*/ 4171950 w 5357812"/>
              <a:gd name="connsiteY1" fmla="*/ 14287 h 4129088"/>
              <a:gd name="connsiteX2" fmla="*/ 5357812 w 5357812"/>
              <a:gd name="connsiteY2" fmla="*/ 4129088 h 4129088"/>
              <a:gd name="connsiteX3" fmla="*/ 0 w 5357812"/>
              <a:gd name="connsiteY3" fmla="*/ 4129088 h 4129088"/>
              <a:gd name="connsiteX4" fmla="*/ 0 w 5357812"/>
              <a:gd name="connsiteY4" fmla="*/ 0 h 4129088"/>
              <a:gd name="connsiteX0" fmla="*/ 0 w 5357812"/>
              <a:gd name="connsiteY0" fmla="*/ 0 h 4129088"/>
              <a:gd name="connsiteX1" fmla="*/ 4071937 w 5357812"/>
              <a:gd name="connsiteY1" fmla="*/ 42862 h 4129088"/>
              <a:gd name="connsiteX2" fmla="*/ 5357812 w 5357812"/>
              <a:gd name="connsiteY2" fmla="*/ 4129088 h 4129088"/>
              <a:gd name="connsiteX3" fmla="*/ 0 w 5357812"/>
              <a:gd name="connsiteY3" fmla="*/ 4129088 h 4129088"/>
              <a:gd name="connsiteX4" fmla="*/ 0 w 5357812"/>
              <a:gd name="connsiteY4" fmla="*/ 0 h 4129088"/>
              <a:gd name="connsiteX0" fmla="*/ 0 w 5357812"/>
              <a:gd name="connsiteY0" fmla="*/ 0 h 4129088"/>
              <a:gd name="connsiteX1" fmla="*/ 4071937 w 5357812"/>
              <a:gd name="connsiteY1" fmla="*/ 42862 h 4129088"/>
              <a:gd name="connsiteX2" fmla="*/ 5357812 w 5357812"/>
              <a:gd name="connsiteY2" fmla="*/ 4057650 h 4129088"/>
              <a:gd name="connsiteX3" fmla="*/ 0 w 5357812"/>
              <a:gd name="connsiteY3" fmla="*/ 4129088 h 4129088"/>
              <a:gd name="connsiteX4" fmla="*/ 0 w 5357812"/>
              <a:gd name="connsiteY4" fmla="*/ 0 h 4129088"/>
              <a:gd name="connsiteX0" fmla="*/ 0 w 5357812"/>
              <a:gd name="connsiteY0" fmla="*/ 0 h 4057650"/>
              <a:gd name="connsiteX1" fmla="*/ 4071937 w 5357812"/>
              <a:gd name="connsiteY1" fmla="*/ 42862 h 4057650"/>
              <a:gd name="connsiteX2" fmla="*/ 5357812 w 5357812"/>
              <a:gd name="connsiteY2" fmla="*/ 4057650 h 4057650"/>
              <a:gd name="connsiteX3" fmla="*/ 0 w 5357812"/>
              <a:gd name="connsiteY3" fmla="*/ 4029075 h 4057650"/>
              <a:gd name="connsiteX4" fmla="*/ 0 w 5357812"/>
              <a:gd name="connsiteY4" fmla="*/ 0 h 4057650"/>
              <a:gd name="connsiteX0" fmla="*/ 0 w 5357812"/>
              <a:gd name="connsiteY0" fmla="*/ 0 h 4057650"/>
              <a:gd name="connsiteX1" fmla="*/ 4071937 w 5357812"/>
              <a:gd name="connsiteY1" fmla="*/ 42862 h 4057650"/>
              <a:gd name="connsiteX2" fmla="*/ 5357812 w 5357812"/>
              <a:gd name="connsiteY2" fmla="*/ 4057650 h 4057650"/>
              <a:gd name="connsiteX3" fmla="*/ 1157288 w 5357812"/>
              <a:gd name="connsiteY3" fmla="*/ 4014788 h 4057650"/>
              <a:gd name="connsiteX4" fmla="*/ 0 w 5357812"/>
              <a:gd name="connsiteY4" fmla="*/ 0 h 4057650"/>
              <a:gd name="connsiteX0" fmla="*/ 0 w 5357812"/>
              <a:gd name="connsiteY0" fmla="*/ 0 h 4029075"/>
              <a:gd name="connsiteX1" fmla="*/ 4071937 w 5357812"/>
              <a:gd name="connsiteY1" fmla="*/ 42862 h 4029075"/>
              <a:gd name="connsiteX2" fmla="*/ 5357812 w 5357812"/>
              <a:gd name="connsiteY2" fmla="*/ 4029075 h 4029075"/>
              <a:gd name="connsiteX3" fmla="*/ 1157288 w 5357812"/>
              <a:gd name="connsiteY3" fmla="*/ 4014788 h 4029075"/>
              <a:gd name="connsiteX4" fmla="*/ 0 w 5357812"/>
              <a:gd name="connsiteY4" fmla="*/ 0 h 4029075"/>
              <a:gd name="connsiteX0" fmla="*/ 0 w 5357812"/>
              <a:gd name="connsiteY0" fmla="*/ 0 h 4029075"/>
              <a:gd name="connsiteX1" fmla="*/ 4060786 w 5357812"/>
              <a:gd name="connsiteY1" fmla="*/ 9408 h 4029075"/>
              <a:gd name="connsiteX2" fmla="*/ 5357812 w 5357812"/>
              <a:gd name="connsiteY2" fmla="*/ 4029075 h 4029075"/>
              <a:gd name="connsiteX3" fmla="*/ 1157288 w 5357812"/>
              <a:gd name="connsiteY3" fmla="*/ 4014788 h 4029075"/>
              <a:gd name="connsiteX4" fmla="*/ 0 w 5357812"/>
              <a:gd name="connsiteY4" fmla="*/ 0 h 4029075"/>
              <a:gd name="connsiteX0" fmla="*/ 0 w 5357812"/>
              <a:gd name="connsiteY0" fmla="*/ 0 h 4014788"/>
              <a:gd name="connsiteX1" fmla="*/ 4060786 w 5357812"/>
              <a:gd name="connsiteY1" fmla="*/ 9408 h 4014788"/>
              <a:gd name="connsiteX2" fmla="*/ 5357812 w 5357812"/>
              <a:gd name="connsiteY2" fmla="*/ 3973319 h 4014788"/>
              <a:gd name="connsiteX3" fmla="*/ 1157288 w 5357812"/>
              <a:gd name="connsiteY3" fmla="*/ 4014788 h 4014788"/>
              <a:gd name="connsiteX4" fmla="*/ 0 w 5357812"/>
              <a:gd name="connsiteY4" fmla="*/ 0 h 4014788"/>
              <a:gd name="connsiteX0" fmla="*/ 0 w 5373854"/>
              <a:gd name="connsiteY0" fmla="*/ 0 h 4037488"/>
              <a:gd name="connsiteX1" fmla="*/ 4060786 w 5373854"/>
              <a:gd name="connsiteY1" fmla="*/ 9408 h 4037488"/>
              <a:gd name="connsiteX2" fmla="*/ 5373854 w 5373854"/>
              <a:gd name="connsiteY2" fmla="*/ 4037488 h 4037488"/>
              <a:gd name="connsiteX3" fmla="*/ 1157288 w 5373854"/>
              <a:gd name="connsiteY3" fmla="*/ 4014788 h 4037488"/>
              <a:gd name="connsiteX4" fmla="*/ 0 w 5373854"/>
              <a:gd name="connsiteY4" fmla="*/ 0 h 4037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3854" h="4037488">
                <a:moveTo>
                  <a:pt x="0" y="0"/>
                </a:moveTo>
                <a:lnTo>
                  <a:pt x="4060786" y="9408"/>
                </a:lnTo>
                <a:lnTo>
                  <a:pt x="5373854" y="4037488"/>
                </a:lnTo>
                <a:lnTo>
                  <a:pt x="1157288" y="4014788"/>
                </a:lnTo>
                <a:lnTo>
                  <a:pt x="0" y="0"/>
                </a:lnTo>
                <a:close/>
              </a:path>
            </a:pathLst>
          </a:custGeom>
        </p:spPr>
        <p:txBody>
          <a:bodyPr/>
          <a:lstStyle/>
          <a:p>
            <a:endParaRPr lang="en-US"/>
          </a:p>
        </p:txBody>
      </p:sp>
    </p:spTree>
    <p:extLst>
      <p:ext uri="{BB962C8B-B14F-4D97-AF65-F5344CB8AC3E}">
        <p14:creationId xmlns:p14="http://schemas.microsoft.com/office/powerpoint/2010/main" val="37010353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05840" y="7627621"/>
            <a:ext cx="3291840" cy="438150"/>
          </a:xfrm>
          <a:prstGeom prst="rect">
            <a:avLst/>
          </a:prstGeom>
        </p:spPr>
        <p:txBody>
          <a:bodyPr/>
          <a:lstStyle/>
          <a:p>
            <a:fld id="{B7BD4C46-8B37-E849-BAA0-80AB4272CB3C}" type="datetimeFigureOut">
              <a:rPr lang="en-US" smtClean="0"/>
              <a:t>10/1/2024</a:t>
            </a:fld>
            <a:endParaRPr lang="en-US"/>
          </a:p>
        </p:txBody>
      </p:sp>
      <p:sp>
        <p:nvSpPr>
          <p:cNvPr id="5" name="Footer Placeholder 4"/>
          <p:cNvSpPr>
            <a:spLocks noGrp="1"/>
          </p:cNvSpPr>
          <p:nvPr>
            <p:ph type="ftr" sz="quarter" idx="11"/>
          </p:nvPr>
        </p:nvSpPr>
        <p:spPr>
          <a:xfrm>
            <a:off x="4846320" y="7627621"/>
            <a:ext cx="4937760" cy="438150"/>
          </a:xfrm>
          <a:prstGeom prst="rect">
            <a:avLst/>
          </a:prstGeom>
        </p:spPr>
        <p:txBody>
          <a:bodyPr/>
          <a:lstStyle/>
          <a:p>
            <a:endParaRPr lang="en-US"/>
          </a:p>
        </p:txBody>
      </p:sp>
      <p:sp>
        <p:nvSpPr>
          <p:cNvPr id="6" name="Slide Number Placeholder 5"/>
          <p:cNvSpPr>
            <a:spLocks noGrp="1"/>
          </p:cNvSpPr>
          <p:nvPr>
            <p:ph type="sldNum" sz="quarter" idx="12"/>
          </p:nvPr>
        </p:nvSpPr>
        <p:spPr>
          <a:xfrm>
            <a:off x="10332720" y="7627621"/>
            <a:ext cx="3291840" cy="438150"/>
          </a:xfrm>
          <a:prstGeom prst="rect">
            <a:avLst/>
          </a:prstGeom>
        </p:spPr>
        <p:txBody>
          <a:bodyPr/>
          <a:lstStyle/>
          <a:p>
            <a:fld id="{2B3E0FC8-A31B-6644-89BF-B5E763DA9674}" type="slidenum">
              <a:rPr lang="en-US" smtClean="0"/>
              <a:t>‹#›</a:t>
            </a:fld>
            <a:endParaRPr lang="en-US"/>
          </a:p>
        </p:txBody>
      </p:sp>
    </p:spTree>
    <p:extLst>
      <p:ext uri="{BB962C8B-B14F-4D97-AF65-F5344CB8AC3E}">
        <p14:creationId xmlns:p14="http://schemas.microsoft.com/office/powerpoint/2010/main" val="20902319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98220" y="2051686"/>
            <a:ext cx="12618720" cy="3423284"/>
          </a:xfrm>
        </p:spPr>
        <p:txBody>
          <a:bodyPr anchor="b"/>
          <a:lstStyle>
            <a:lvl1pPr>
              <a:defRPr sz="7200"/>
            </a:lvl1pPr>
          </a:lstStyle>
          <a:p>
            <a:r>
              <a:rPr lang="en-US"/>
              <a:t>Click to edit Master title style</a:t>
            </a:r>
            <a:endParaRPr lang="en-US" dirty="0"/>
          </a:p>
        </p:txBody>
      </p:sp>
      <p:sp>
        <p:nvSpPr>
          <p:cNvPr id="3" name="Text Placeholder 2"/>
          <p:cNvSpPr>
            <a:spLocks noGrp="1"/>
          </p:cNvSpPr>
          <p:nvPr>
            <p:ph type="body" idx="1"/>
          </p:nvPr>
        </p:nvSpPr>
        <p:spPr>
          <a:xfrm>
            <a:off x="998220" y="5507356"/>
            <a:ext cx="12618720" cy="1800224"/>
          </a:xfrm>
        </p:spPr>
        <p:txBody>
          <a:bodyPr/>
          <a:lstStyle>
            <a:lvl1pPr marL="0" indent="0">
              <a:buNone/>
              <a:defRPr sz="2880">
                <a:solidFill>
                  <a:schemeClr val="tx1">
                    <a:tint val="75000"/>
                  </a:schemeClr>
                </a:solidFill>
              </a:defRPr>
            </a:lvl1pPr>
            <a:lvl2pPr marL="548640" indent="0">
              <a:buNone/>
              <a:defRPr sz="2400">
                <a:solidFill>
                  <a:schemeClr val="tx1">
                    <a:tint val="75000"/>
                  </a:schemeClr>
                </a:solidFill>
              </a:defRPr>
            </a:lvl2pPr>
            <a:lvl3pPr marL="1097280" indent="0">
              <a:buNone/>
              <a:defRPr sz="2160">
                <a:solidFill>
                  <a:schemeClr val="tx1">
                    <a:tint val="75000"/>
                  </a:schemeClr>
                </a:solidFill>
              </a:defRPr>
            </a:lvl3pPr>
            <a:lvl4pPr marL="1645920" indent="0">
              <a:buNone/>
              <a:defRPr sz="1920">
                <a:solidFill>
                  <a:schemeClr val="tx1">
                    <a:tint val="75000"/>
                  </a:schemeClr>
                </a:solidFill>
              </a:defRPr>
            </a:lvl4pPr>
            <a:lvl5pPr marL="2194560" indent="0">
              <a:buNone/>
              <a:defRPr sz="1920">
                <a:solidFill>
                  <a:schemeClr val="tx1">
                    <a:tint val="75000"/>
                  </a:schemeClr>
                </a:solidFill>
              </a:defRPr>
            </a:lvl5pPr>
            <a:lvl6pPr marL="2743200" indent="0">
              <a:buNone/>
              <a:defRPr sz="1920">
                <a:solidFill>
                  <a:schemeClr val="tx1">
                    <a:tint val="75000"/>
                  </a:schemeClr>
                </a:solidFill>
              </a:defRPr>
            </a:lvl6pPr>
            <a:lvl7pPr marL="3291840" indent="0">
              <a:buNone/>
              <a:defRPr sz="1920">
                <a:solidFill>
                  <a:schemeClr val="tx1">
                    <a:tint val="75000"/>
                  </a:schemeClr>
                </a:solidFill>
              </a:defRPr>
            </a:lvl7pPr>
            <a:lvl8pPr marL="3840480" indent="0">
              <a:buNone/>
              <a:defRPr sz="1920">
                <a:solidFill>
                  <a:schemeClr val="tx1">
                    <a:tint val="75000"/>
                  </a:schemeClr>
                </a:solidFill>
              </a:defRPr>
            </a:lvl8pPr>
            <a:lvl9pPr marL="4389120" indent="0">
              <a:buNone/>
              <a:defRPr sz="192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05840" y="7627621"/>
            <a:ext cx="3291840" cy="438150"/>
          </a:xfrm>
          <a:prstGeom prst="rect">
            <a:avLst/>
          </a:prstGeom>
        </p:spPr>
        <p:txBody>
          <a:bodyPr/>
          <a:lstStyle/>
          <a:p>
            <a:fld id="{B7BD4C46-8B37-E849-BAA0-80AB4272CB3C}" type="datetimeFigureOut">
              <a:rPr lang="en-US" smtClean="0"/>
              <a:t>10/1/2024</a:t>
            </a:fld>
            <a:endParaRPr lang="en-US"/>
          </a:p>
        </p:txBody>
      </p:sp>
      <p:sp>
        <p:nvSpPr>
          <p:cNvPr id="5" name="Footer Placeholder 4"/>
          <p:cNvSpPr>
            <a:spLocks noGrp="1"/>
          </p:cNvSpPr>
          <p:nvPr>
            <p:ph type="ftr" sz="quarter" idx="11"/>
          </p:nvPr>
        </p:nvSpPr>
        <p:spPr>
          <a:xfrm>
            <a:off x="4846320" y="7627621"/>
            <a:ext cx="4937760" cy="438150"/>
          </a:xfrm>
          <a:prstGeom prst="rect">
            <a:avLst/>
          </a:prstGeom>
        </p:spPr>
        <p:txBody>
          <a:bodyPr/>
          <a:lstStyle/>
          <a:p>
            <a:endParaRPr lang="en-US"/>
          </a:p>
        </p:txBody>
      </p:sp>
      <p:sp>
        <p:nvSpPr>
          <p:cNvPr id="6" name="Slide Number Placeholder 5"/>
          <p:cNvSpPr>
            <a:spLocks noGrp="1"/>
          </p:cNvSpPr>
          <p:nvPr>
            <p:ph type="sldNum" sz="quarter" idx="12"/>
          </p:nvPr>
        </p:nvSpPr>
        <p:spPr>
          <a:xfrm>
            <a:off x="10332720" y="7627621"/>
            <a:ext cx="3291840" cy="438150"/>
          </a:xfrm>
          <a:prstGeom prst="rect">
            <a:avLst/>
          </a:prstGeom>
        </p:spPr>
        <p:txBody>
          <a:bodyPr/>
          <a:lstStyle/>
          <a:p>
            <a:fld id="{2B3E0FC8-A31B-6644-89BF-B5E763DA9674}" type="slidenum">
              <a:rPr lang="en-US" smtClean="0"/>
              <a:t>‹#›</a:t>
            </a:fld>
            <a:endParaRPr lang="en-US"/>
          </a:p>
        </p:txBody>
      </p:sp>
    </p:spTree>
    <p:extLst>
      <p:ext uri="{BB962C8B-B14F-4D97-AF65-F5344CB8AC3E}">
        <p14:creationId xmlns:p14="http://schemas.microsoft.com/office/powerpoint/2010/main" val="28502689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058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4066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1005840" y="7627621"/>
            <a:ext cx="3291840" cy="438150"/>
          </a:xfrm>
          <a:prstGeom prst="rect">
            <a:avLst/>
          </a:prstGeom>
        </p:spPr>
        <p:txBody>
          <a:bodyPr/>
          <a:lstStyle/>
          <a:p>
            <a:fld id="{B7BD4C46-8B37-E849-BAA0-80AB4272CB3C}" type="datetimeFigureOut">
              <a:rPr lang="en-US" smtClean="0"/>
              <a:t>10/1/2024</a:t>
            </a:fld>
            <a:endParaRPr lang="en-US"/>
          </a:p>
        </p:txBody>
      </p:sp>
      <p:sp>
        <p:nvSpPr>
          <p:cNvPr id="6" name="Footer Placeholder 5"/>
          <p:cNvSpPr>
            <a:spLocks noGrp="1"/>
          </p:cNvSpPr>
          <p:nvPr>
            <p:ph type="ftr" sz="quarter" idx="11"/>
          </p:nvPr>
        </p:nvSpPr>
        <p:spPr>
          <a:xfrm>
            <a:off x="4846320" y="7627621"/>
            <a:ext cx="4937760" cy="438150"/>
          </a:xfrm>
          <a:prstGeom prst="rect">
            <a:avLst/>
          </a:prstGeom>
        </p:spPr>
        <p:txBody>
          <a:bodyPr/>
          <a:lstStyle/>
          <a:p>
            <a:endParaRPr lang="en-US"/>
          </a:p>
        </p:txBody>
      </p:sp>
      <p:sp>
        <p:nvSpPr>
          <p:cNvPr id="7" name="Slide Number Placeholder 6"/>
          <p:cNvSpPr>
            <a:spLocks noGrp="1"/>
          </p:cNvSpPr>
          <p:nvPr>
            <p:ph type="sldNum" sz="quarter" idx="12"/>
          </p:nvPr>
        </p:nvSpPr>
        <p:spPr>
          <a:xfrm>
            <a:off x="10332720" y="7627621"/>
            <a:ext cx="3291840" cy="438150"/>
          </a:xfrm>
          <a:prstGeom prst="rect">
            <a:avLst/>
          </a:prstGeom>
        </p:spPr>
        <p:txBody>
          <a:bodyPr/>
          <a:lstStyle/>
          <a:p>
            <a:fld id="{2B3E0FC8-A31B-6644-89BF-B5E763DA9674}" type="slidenum">
              <a:rPr lang="en-US" smtClean="0"/>
              <a:t>‹#›</a:t>
            </a:fld>
            <a:endParaRPr lang="en-US"/>
          </a:p>
        </p:txBody>
      </p:sp>
    </p:spTree>
    <p:extLst>
      <p:ext uri="{BB962C8B-B14F-4D97-AF65-F5344CB8AC3E}">
        <p14:creationId xmlns:p14="http://schemas.microsoft.com/office/powerpoint/2010/main" val="12945093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07746" y="438150"/>
            <a:ext cx="12618720" cy="1590676"/>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07746" y="2017396"/>
            <a:ext cx="6189344"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4" name="Content Placeholder 3"/>
          <p:cNvSpPr>
            <a:spLocks noGrp="1"/>
          </p:cNvSpPr>
          <p:nvPr>
            <p:ph sz="half" idx="2"/>
          </p:nvPr>
        </p:nvSpPr>
        <p:spPr>
          <a:xfrm>
            <a:off x="1007746" y="3006090"/>
            <a:ext cx="6189344"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406640" y="2017396"/>
            <a:ext cx="6219826"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6" name="Content Placeholder 5"/>
          <p:cNvSpPr>
            <a:spLocks noGrp="1"/>
          </p:cNvSpPr>
          <p:nvPr>
            <p:ph sz="quarter" idx="4"/>
          </p:nvPr>
        </p:nvSpPr>
        <p:spPr>
          <a:xfrm>
            <a:off x="7406640" y="3006090"/>
            <a:ext cx="6219826"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1005840" y="7627621"/>
            <a:ext cx="3291840" cy="438150"/>
          </a:xfrm>
          <a:prstGeom prst="rect">
            <a:avLst/>
          </a:prstGeom>
        </p:spPr>
        <p:txBody>
          <a:bodyPr/>
          <a:lstStyle/>
          <a:p>
            <a:fld id="{B7BD4C46-8B37-E849-BAA0-80AB4272CB3C}" type="datetimeFigureOut">
              <a:rPr lang="en-US" smtClean="0"/>
              <a:t>10/1/2024</a:t>
            </a:fld>
            <a:endParaRPr lang="en-US"/>
          </a:p>
        </p:txBody>
      </p:sp>
      <p:sp>
        <p:nvSpPr>
          <p:cNvPr id="8" name="Footer Placeholder 7"/>
          <p:cNvSpPr>
            <a:spLocks noGrp="1"/>
          </p:cNvSpPr>
          <p:nvPr>
            <p:ph type="ftr" sz="quarter" idx="11"/>
          </p:nvPr>
        </p:nvSpPr>
        <p:spPr>
          <a:xfrm>
            <a:off x="4846320" y="7627621"/>
            <a:ext cx="4937760" cy="438150"/>
          </a:xfrm>
          <a:prstGeom prst="rect">
            <a:avLst/>
          </a:prstGeom>
        </p:spPr>
        <p:txBody>
          <a:bodyPr/>
          <a:lstStyle/>
          <a:p>
            <a:endParaRPr lang="en-US"/>
          </a:p>
        </p:txBody>
      </p:sp>
      <p:sp>
        <p:nvSpPr>
          <p:cNvPr id="9" name="Slide Number Placeholder 8"/>
          <p:cNvSpPr>
            <a:spLocks noGrp="1"/>
          </p:cNvSpPr>
          <p:nvPr>
            <p:ph type="sldNum" sz="quarter" idx="12"/>
          </p:nvPr>
        </p:nvSpPr>
        <p:spPr>
          <a:xfrm>
            <a:off x="10332720" y="7627621"/>
            <a:ext cx="3291840" cy="438150"/>
          </a:xfrm>
          <a:prstGeom prst="rect">
            <a:avLst/>
          </a:prstGeom>
        </p:spPr>
        <p:txBody>
          <a:bodyPr/>
          <a:lstStyle/>
          <a:p>
            <a:fld id="{2B3E0FC8-A31B-6644-89BF-B5E763DA9674}" type="slidenum">
              <a:rPr lang="en-US" smtClean="0"/>
              <a:t>‹#›</a:t>
            </a:fld>
            <a:endParaRPr lang="en-US"/>
          </a:p>
        </p:txBody>
      </p:sp>
    </p:spTree>
    <p:extLst>
      <p:ext uri="{BB962C8B-B14F-4D97-AF65-F5344CB8AC3E}">
        <p14:creationId xmlns:p14="http://schemas.microsoft.com/office/powerpoint/2010/main" val="20731783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1005840" y="7627621"/>
            <a:ext cx="3291840" cy="438150"/>
          </a:xfrm>
          <a:prstGeom prst="rect">
            <a:avLst/>
          </a:prstGeom>
        </p:spPr>
        <p:txBody>
          <a:bodyPr/>
          <a:lstStyle/>
          <a:p>
            <a:fld id="{B7BD4C46-8B37-E849-BAA0-80AB4272CB3C}" type="datetimeFigureOut">
              <a:rPr lang="en-US" smtClean="0"/>
              <a:t>10/1/2024</a:t>
            </a:fld>
            <a:endParaRPr lang="en-US"/>
          </a:p>
        </p:txBody>
      </p:sp>
      <p:sp>
        <p:nvSpPr>
          <p:cNvPr id="4" name="Footer Placeholder 3"/>
          <p:cNvSpPr>
            <a:spLocks noGrp="1"/>
          </p:cNvSpPr>
          <p:nvPr>
            <p:ph type="ftr" sz="quarter" idx="11"/>
          </p:nvPr>
        </p:nvSpPr>
        <p:spPr>
          <a:xfrm>
            <a:off x="4846320" y="7627621"/>
            <a:ext cx="4937760" cy="438150"/>
          </a:xfrm>
          <a:prstGeom prst="rect">
            <a:avLst/>
          </a:prstGeom>
        </p:spPr>
        <p:txBody>
          <a:bodyPr/>
          <a:lstStyle/>
          <a:p>
            <a:endParaRPr lang="en-US"/>
          </a:p>
        </p:txBody>
      </p:sp>
      <p:sp>
        <p:nvSpPr>
          <p:cNvPr id="5" name="Slide Number Placeholder 4"/>
          <p:cNvSpPr>
            <a:spLocks noGrp="1"/>
          </p:cNvSpPr>
          <p:nvPr>
            <p:ph type="sldNum" sz="quarter" idx="12"/>
          </p:nvPr>
        </p:nvSpPr>
        <p:spPr>
          <a:xfrm>
            <a:off x="10332720" y="7627621"/>
            <a:ext cx="3291840" cy="438150"/>
          </a:xfrm>
          <a:prstGeom prst="rect">
            <a:avLst/>
          </a:prstGeom>
        </p:spPr>
        <p:txBody>
          <a:bodyPr/>
          <a:lstStyle/>
          <a:p>
            <a:fld id="{2B3E0FC8-A31B-6644-89BF-B5E763DA9674}" type="slidenum">
              <a:rPr lang="en-US" smtClean="0"/>
              <a:t>‹#›</a:t>
            </a:fld>
            <a:endParaRPr lang="en-US"/>
          </a:p>
        </p:txBody>
      </p:sp>
    </p:spTree>
    <p:extLst>
      <p:ext uri="{BB962C8B-B14F-4D97-AF65-F5344CB8AC3E}">
        <p14:creationId xmlns:p14="http://schemas.microsoft.com/office/powerpoint/2010/main" val="6976276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05840" y="7627621"/>
            <a:ext cx="3291840" cy="438150"/>
          </a:xfrm>
          <a:prstGeom prst="rect">
            <a:avLst/>
          </a:prstGeom>
        </p:spPr>
        <p:txBody>
          <a:bodyPr/>
          <a:lstStyle/>
          <a:p>
            <a:fld id="{B7BD4C46-8B37-E849-BAA0-80AB4272CB3C}" type="datetimeFigureOut">
              <a:rPr lang="en-US" smtClean="0"/>
              <a:t>10/1/2024</a:t>
            </a:fld>
            <a:endParaRPr lang="en-US"/>
          </a:p>
        </p:txBody>
      </p:sp>
      <p:sp>
        <p:nvSpPr>
          <p:cNvPr id="3" name="Footer Placeholder 2"/>
          <p:cNvSpPr>
            <a:spLocks noGrp="1"/>
          </p:cNvSpPr>
          <p:nvPr>
            <p:ph type="ftr" sz="quarter" idx="11"/>
          </p:nvPr>
        </p:nvSpPr>
        <p:spPr>
          <a:xfrm>
            <a:off x="4846320" y="7627621"/>
            <a:ext cx="4937760" cy="438150"/>
          </a:xfrm>
          <a:prstGeom prst="rect">
            <a:avLst/>
          </a:prstGeom>
        </p:spPr>
        <p:txBody>
          <a:bodyPr/>
          <a:lstStyle/>
          <a:p>
            <a:endParaRPr lang="en-US"/>
          </a:p>
        </p:txBody>
      </p:sp>
      <p:sp>
        <p:nvSpPr>
          <p:cNvPr id="4" name="Slide Number Placeholder 3"/>
          <p:cNvSpPr>
            <a:spLocks noGrp="1"/>
          </p:cNvSpPr>
          <p:nvPr>
            <p:ph type="sldNum" sz="quarter" idx="12"/>
          </p:nvPr>
        </p:nvSpPr>
        <p:spPr>
          <a:xfrm>
            <a:off x="10332720" y="7627621"/>
            <a:ext cx="3291840" cy="438150"/>
          </a:xfrm>
          <a:prstGeom prst="rect">
            <a:avLst/>
          </a:prstGeom>
        </p:spPr>
        <p:txBody>
          <a:bodyPr/>
          <a:lstStyle/>
          <a:p>
            <a:fld id="{2B3E0FC8-A31B-6644-89BF-B5E763DA9674}" type="slidenum">
              <a:rPr lang="en-US" smtClean="0"/>
              <a:t>‹#›</a:t>
            </a:fld>
            <a:endParaRPr lang="en-US"/>
          </a:p>
        </p:txBody>
      </p:sp>
    </p:spTree>
    <p:extLst>
      <p:ext uri="{BB962C8B-B14F-4D97-AF65-F5344CB8AC3E}">
        <p14:creationId xmlns:p14="http://schemas.microsoft.com/office/powerpoint/2010/main" val="254260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7746" y="548640"/>
            <a:ext cx="4718684" cy="1920240"/>
          </a:xfrm>
        </p:spPr>
        <p:txBody>
          <a:bodyPr anchor="b"/>
          <a:lstStyle>
            <a:lvl1pPr>
              <a:defRPr sz="3840"/>
            </a:lvl1pPr>
          </a:lstStyle>
          <a:p>
            <a:r>
              <a:rPr lang="en-US"/>
              <a:t>Click to edit Master title style</a:t>
            </a:r>
            <a:endParaRPr lang="en-US" dirty="0"/>
          </a:p>
        </p:txBody>
      </p:sp>
      <p:sp>
        <p:nvSpPr>
          <p:cNvPr id="3" name="Content Placeholder 2"/>
          <p:cNvSpPr>
            <a:spLocks noGrp="1"/>
          </p:cNvSpPr>
          <p:nvPr>
            <p:ph idx="1"/>
          </p:nvPr>
        </p:nvSpPr>
        <p:spPr>
          <a:xfrm>
            <a:off x="6219826" y="1184911"/>
            <a:ext cx="7406640" cy="5848350"/>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4"/>
          <p:cNvSpPr>
            <a:spLocks noGrp="1"/>
          </p:cNvSpPr>
          <p:nvPr>
            <p:ph type="dt" sz="half" idx="10"/>
          </p:nvPr>
        </p:nvSpPr>
        <p:spPr>
          <a:xfrm>
            <a:off x="1005840" y="7627621"/>
            <a:ext cx="3291840" cy="438150"/>
          </a:xfrm>
          <a:prstGeom prst="rect">
            <a:avLst/>
          </a:prstGeom>
        </p:spPr>
        <p:txBody>
          <a:bodyPr/>
          <a:lstStyle/>
          <a:p>
            <a:fld id="{B7BD4C46-8B37-E849-BAA0-80AB4272CB3C}" type="datetimeFigureOut">
              <a:rPr lang="en-US" smtClean="0"/>
              <a:t>10/1/2024</a:t>
            </a:fld>
            <a:endParaRPr lang="en-US"/>
          </a:p>
        </p:txBody>
      </p:sp>
      <p:sp>
        <p:nvSpPr>
          <p:cNvPr id="6" name="Footer Placeholder 5"/>
          <p:cNvSpPr>
            <a:spLocks noGrp="1"/>
          </p:cNvSpPr>
          <p:nvPr>
            <p:ph type="ftr" sz="quarter" idx="11"/>
          </p:nvPr>
        </p:nvSpPr>
        <p:spPr>
          <a:xfrm>
            <a:off x="4846320" y="7627621"/>
            <a:ext cx="4937760" cy="438150"/>
          </a:xfrm>
          <a:prstGeom prst="rect">
            <a:avLst/>
          </a:prstGeom>
        </p:spPr>
        <p:txBody>
          <a:bodyPr/>
          <a:lstStyle/>
          <a:p>
            <a:endParaRPr lang="en-US"/>
          </a:p>
        </p:txBody>
      </p:sp>
      <p:sp>
        <p:nvSpPr>
          <p:cNvPr id="7" name="Slide Number Placeholder 6"/>
          <p:cNvSpPr>
            <a:spLocks noGrp="1"/>
          </p:cNvSpPr>
          <p:nvPr>
            <p:ph type="sldNum" sz="quarter" idx="12"/>
          </p:nvPr>
        </p:nvSpPr>
        <p:spPr>
          <a:xfrm>
            <a:off x="10332720" y="7627621"/>
            <a:ext cx="3291840" cy="438150"/>
          </a:xfrm>
          <a:prstGeom prst="rect">
            <a:avLst/>
          </a:prstGeom>
        </p:spPr>
        <p:txBody>
          <a:bodyPr/>
          <a:lstStyle/>
          <a:p>
            <a:fld id="{2B3E0FC8-A31B-6644-89BF-B5E763DA9674}" type="slidenum">
              <a:rPr lang="en-US" smtClean="0"/>
              <a:t>‹#›</a:t>
            </a:fld>
            <a:endParaRPr lang="en-US"/>
          </a:p>
        </p:txBody>
      </p:sp>
    </p:spTree>
    <p:extLst>
      <p:ext uri="{BB962C8B-B14F-4D97-AF65-F5344CB8AC3E}">
        <p14:creationId xmlns:p14="http://schemas.microsoft.com/office/powerpoint/2010/main" val="16827585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05840" y="438150"/>
            <a:ext cx="12618720" cy="159067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005840" y="2190750"/>
            <a:ext cx="12618720" cy="522160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95508955"/>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3" r:id="rId13"/>
    <p:sldLayoutId id="2147483675" r:id="rId14"/>
    <p:sldLayoutId id="2147483676" r:id="rId15"/>
    <p:sldLayoutId id="2147483677" r:id="rId16"/>
    <p:sldLayoutId id="2147483685" r:id="rId17"/>
    <p:sldLayoutId id="2147483678" r:id="rId18"/>
    <p:sldLayoutId id="2147483679" r:id="rId19"/>
    <p:sldLayoutId id="2147483680" r:id="rId20"/>
    <p:sldLayoutId id="2147483681" r:id="rId21"/>
    <p:sldLayoutId id="2147483683" r:id="rId22"/>
    <p:sldLayoutId id="2147483684" r:id="rId23"/>
    <p:sldLayoutId id="2147483686" r:id="rId24"/>
  </p:sldLayoutIdLst>
  <p:txStyles>
    <p:titleStyle>
      <a:lvl1pPr algn="l" defTabSz="1097280" rtl="0" eaLnBrk="1" latinLnBrk="0" hangingPunct="1">
        <a:lnSpc>
          <a:spcPct val="90000"/>
        </a:lnSpc>
        <a:spcBef>
          <a:spcPct val="0"/>
        </a:spcBef>
        <a:buNone/>
        <a:defRPr sz="5280" b="1" i="0" kern="1200">
          <a:solidFill>
            <a:schemeClr val="tx1"/>
          </a:solidFill>
          <a:latin typeface="Avenir Next Demi Bold" panose="020B0503020202020204" pitchFamily="34" charset="0"/>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822960" indent="-274320" algn="l" defTabSz="1097280" rtl="0" eaLnBrk="1" latinLnBrk="0" hangingPunct="1">
        <a:lnSpc>
          <a:spcPct val="90000"/>
        </a:lnSpc>
        <a:spcBef>
          <a:spcPts val="6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920240" indent="-274320" algn="l" defTabSz="1097280" rtl="0" eaLnBrk="1" latinLnBrk="0" hangingPunct="1">
        <a:lnSpc>
          <a:spcPct val="90000"/>
        </a:lnSpc>
        <a:spcBef>
          <a:spcPts val="6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468880" indent="-274320" algn="l" defTabSz="1097280" rtl="0" eaLnBrk="1" latinLnBrk="0" hangingPunct="1">
        <a:lnSpc>
          <a:spcPct val="90000"/>
        </a:lnSpc>
        <a:spcBef>
          <a:spcPts val="6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592" userDrawn="1">
          <p15:clr>
            <a:srgbClr val="F26B43"/>
          </p15:clr>
        </p15:guide>
        <p15:guide id="2" pos="460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C5D9A5F9-4D46-D84F-82E4-E192E692F5C3}"/>
              </a:ext>
            </a:extLst>
          </p:cNvPr>
          <p:cNvPicPr>
            <a:picLocks noGrp="1" noChangeAspect="1"/>
          </p:cNvPicPr>
          <p:nvPr>
            <p:ph type="pic" sz="quarter" idx="12"/>
          </p:nvPr>
        </p:nvPicPr>
        <p:blipFill>
          <a:blip r:embed="rId2" cstate="print">
            <a:extLst>
              <a:ext uri="{BEBA8EAE-BF5A-486C-A8C5-ECC9F3942E4B}">
                <a14:imgProps xmlns:a14="http://schemas.microsoft.com/office/drawing/2010/main">
                  <a14:imgLayer r:embed="rId3">
                    <a14:imgEffect>
                      <a14:brightnessContrast bright="-25000"/>
                    </a14:imgEffect>
                  </a14:imgLayer>
                </a14:imgProps>
              </a:ext>
              <a:ext uri="{28A0092B-C50C-407E-A947-70E740481C1C}">
                <a14:useLocalDpi xmlns:a14="http://schemas.microsoft.com/office/drawing/2010/main"/>
              </a:ext>
            </a:extLst>
          </a:blip>
          <a:srcRect/>
          <a:stretch>
            <a:fillRect/>
          </a:stretch>
        </p:blipFill>
        <p:spPr/>
      </p:pic>
      <p:sp>
        <p:nvSpPr>
          <p:cNvPr id="4" name="Rectangle 3"/>
          <p:cNvSpPr/>
          <p:nvPr/>
        </p:nvSpPr>
        <p:spPr>
          <a:xfrm>
            <a:off x="0" y="0"/>
            <a:ext cx="3909060" cy="8229600"/>
          </a:xfrm>
          <a:prstGeom prst="rect">
            <a:avLst/>
          </a:prstGeom>
          <a:solidFill>
            <a:srgbClr val="6676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latin typeface="Arial" panose="020B0604020202020204" pitchFamily="34" charset="0"/>
            </a:endParaRPr>
          </a:p>
        </p:txBody>
      </p:sp>
      <p:sp>
        <p:nvSpPr>
          <p:cNvPr id="5" name="Rectangle 4">
            <a:extLst>
              <a:ext uri="{FF2B5EF4-FFF2-40B4-BE49-F238E27FC236}">
                <a16:creationId xmlns:a16="http://schemas.microsoft.com/office/drawing/2014/main" id="{1402015B-B730-4BE9-8115-CFB889B22537}"/>
              </a:ext>
            </a:extLst>
          </p:cNvPr>
          <p:cNvSpPr/>
          <p:nvPr/>
        </p:nvSpPr>
        <p:spPr>
          <a:xfrm>
            <a:off x="1743076" y="4347452"/>
            <a:ext cx="9063989" cy="284414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sz="2592" dirty="0">
              <a:latin typeface="Arial" panose="020B0604020202020204" pitchFamily="34" charset="0"/>
            </a:endParaRPr>
          </a:p>
        </p:txBody>
      </p:sp>
      <p:sp>
        <p:nvSpPr>
          <p:cNvPr id="6" name="TextBox 5">
            <a:extLst>
              <a:ext uri="{FF2B5EF4-FFF2-40B4-BE49-F238E27FC236}">
                <a16:creationId xmlns:a16="http://schemas.microsoft.com/office/drawing/2014/main" id="{14C68369-6114-4EB0-8168-99393EB36F97}"/>
              </a:ext>
            </a:extLst>
          </p:cNvPr>
          <p:cNvSpPr txBox="1"/>
          <p:nvPr/>
        </p:nvSpPr>
        <p:spPr>
          <a:xfrm>
            <a:off x="2236072" y="4922467"/>
            <a:ext cx="7667226" cy="1569660"/>
          </a:xfrm>
          <a:prstGeom prst="rect">
            <a:avLst/>
          </a:prstGeom>
          <a:noFill/>
        </p:spPr>
        <p:txBody>
          <a:bodyPr wrap="square" rtlCol="0">
            <a:spAutoFit/>
          </a:bodyPr>
          <a:lstStyle/>
          <a:p>
            <a:r>
              <a:rPr lang="en-US" sz="4800" b="1" dirty="0">
                <a:ln w="19050">
                  <a:noFill/>
                </a:ln>
                <a:solidFill>
                  <a:schemeClr val="tx1">
                    <a:lumMod val="85000"/>
                    <a:lumOff val="15000"/>
                  </a:schemeClr>
                </a:solidFill>
                <a:latin typeface="Avenir Next Demi Bold" panose="020B0503020202020204" pitchFamily="34" charset="0"/>
              </a:rPr>
              <a:t>MEET [insert name], </a:t>
            </a:r>
            <a:br>
              <a:rPr lang="en-US" sz="4800" b="1" dirty="0">
                <a:ln w="19050">
                  <a:noFill/>
                </a:ln>
                <a:solidFill>
                  <a:schemeClr val="tx1">
                    <a:lumMod val="85000"/>
                    <a:lumOff val="15000"/>
                  </a:schemeClr>
                </a:solidFill>
                <a:latin typeface="Avenir Next Demi Bold" panose="020B0503020202020204" pitchFamily="34" charset="0"/>
              </a:rPr>
            </a:br>
            <a:r>
              <a:rPr lang="en-US" sz="4800" b="1" dirty="0">
                <a:ln w="19050">
                  <a:noFill/>
                </a:ln>
                <a:solidFill>
                  <a:schemeClr val="tx1">
                    <a:lumMod val="85000"/>
                    <a:lumOff val="15000"/>
                  </a:schemeClr>
                </a:solidFill>
                <a:latin typeface="Avenir Next Demi Bold" panose="020B0503020202020204" pitchFamily="34" charset="0"/>
              </a:rPr>
              <a:t>YOUR IDEAL CUSTOMER</a:t>
            </a:r>
            <a:endParaRPr lang="id-ID" sz="4800" b="1" dirty="0">
              <a:ln w="19050">
                <a:noFill/>
              </a:ln>
              <a:solidFill>
                <a:schemeClr val="tx1">
                  <a:lumMod val="85000"/>
                  <a:lumOff val="15000"/>
                </a:schemeClr>
              </a:solidFill>
              <a:latin typeface="Avenir Next Demi Bold" panose="020B0503020202020204" pitchFamily="34" charset="0"/>
            </a:endParaRPr>
          </a:p>
        </p:txBody>
      </p:sp>
      <p:cxnSp>
        <p:nvCxnSpPr>
          <p:cNvPr id="8" name="Straight Arrow Connector 7"/>
          <p:cNvCxnSpPr/>
          <p:nvPr/>
        </p:nvCxnSpPr>
        <p:spPr>
          <a:xfrm flipH="1">
            <a:off x="7532917" y="6555626"/>
            <a:ext cx="3274148" cy="0"/>
          </a:xfrm>
          <a:prstGeom prst="straightConnector1">
            <a:avLst/>
          </a:prstGeom>
          <a:ln w="19050">
            <a:solidFill>
              <a:srgbClr val="6776DB"/>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53469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a:extLst>
              <a:ext uri="{FF2B5EF4-FFF2-40B4-BE49-F238E27FC236}">
                <a16:creationId xmlns:a16="http://schemas.microsoft.com/office/drawing/2014/main" id="{3C9AD7EE-C4A2-BEC2-A3C0-25A0E93C517A}"/>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a:xfrm>
            <a:off x="3778705" y="636276"/>
            <a:ext cx="6766560" cy="4960620"/>
          </a:xfrm>
        </p:spPr>
      </p:pic>
      <p:sp>
        <p:nvSpPr>
          <p:cNvPr id="71" name="Right Triangle 70">
            <a:extLst>
              <a:ext uri="{FF2B5EF4-FFF2-40B4-BE49-F238E27FC236}">
                <a16:creationId xmlns:a16="http://schemas.microsoft.com/office/drawing/2014/main" id="{EAEE82C7-382A-07EF-8857-ADD5719B82A4}"/>
              </a:ext>
            </a:extLst>
          </p:cNvPr>
          <p:cNvSpPr/>
          <p:nvPr/>
        </p:nvSpPr>
        <p:spPr>
          <a:xfrm rot="10800000">
            <a:off x="8991326" y="-1"/>
            <a:ext cx="2194561" cy="2194561"/>
          </a:xfrm>
          <a:prstGeom prst="rtTriangle">
            <a:avLst/>
          </a:prstGeom>
          <a:solidFill>
            <a:srgbClr val="F04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592"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74" name="Rectangle 73">
            <a:extLst>
              <a:ext uri="{FF2B5EF4-FFF2-40B4-BE49-F238E27FC236}">
                <a16:creationId xmlns:a16="http://schemas.microsoft.com/office/drawing/2014/main" id="{D1060346-2701-617B-C727-4509444F0D4C}"/>
              </a:ext>
            </a:extLst>
          </p:cNvPr>
          <p:cNvSpPr/>
          <p:nvPr/>
        </p:nvSpPr>
        <p:spPr>
          <a:xfrm>
            <a:off x="4849724" y="5600699"/>
            <a:ext cx="9780676" cy="2628899"/>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592"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21" name="TextBox 20">
            <a:extLst>
              <a:ext uri="{FF2B5EF4-FFF2-40B4-BE49-F238E27FC236}">
                <a16:creationId xmlns:a16="http://schemas.microsoft.com/office/drawing/2014/main" id="{F122F30A-9C3A-A4F2-B255-458A38F19A72}"/>
              </a:ext>
            </a:extLst>
          </p:cNvPr>
          <p:cNvSpPr txBox="1"/>
          <p:nvPr/>
        </p:nvSpPr>
        <p:spPr>
          <a:xfrm>
            <a:off x="10068732" y="6973271"/>
            <a:ext cx="440339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BUYING BEHAVIOR</a:t>
            </a:r>
          </a:p>
        </p:txBody>
      </p:sp>
      <p:sp>
        <p:nvSpPr>
          <p:cNvPr id="22" name="Rectangle 21">
            <a:extLst>
              <a:ext uri="{FF2B5EF4-FFF2-40B4-BE49-F238E27FC236}">
                <a16:creationId xmlns:a16="http://schemas.microsoft.com/office/drawing/2014/main" id="{DDE2B6C1-87E3-B946-E472-75B1AEBF3C2A}"/>
              </a:ext>
            </a:extLst>
          </p:cNvPr>
          <p:cNvSpPr/>
          <p:nvPr/>
        </p:nvSpPr>
        <p:spPr>
          <a:xfrm>
            <a:off x="10076745" y="7342603"/>
            <a:ext cx="4292239" cy="536622"/>
          </a:xfrm>
          <a:prstGeom prst="rect">
            <a:avLst/>
          </a:prstGeom>
        </p:spPr>
        <p:txBody>
          <a:bodyPr wrap="square">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Amanda makes online purchases after thorough research to ensure brand alignment with her values.</a:t>
            </a:r>
          </a:p>
        </p:txBody>
      </p:sp>
      <p:sp>
        <p:nvSpPr>
          <p:cNvPr id="23" name="TextBox 22">
            <a:extLst>
              <a:ext uri="{FF2B5EF4-FFF2-40B4-BE49-F238E27FC236}">
                <a16:creationId xmlns:a16="http://schemas.microsoft.com/office/drawing/2014/main" id="{B7182EE0-FDAD-97CD-1F56-548024C557A3}"/>
              </a:ext>
            </a:extLst>
          </p:cNvPr>
          <p:cNvSpPr txBox="1"/>
          <p:nvPr/>
        </p:nvSpPr>
        <p:spPr>
          <a:xfrm>
            <a:off x="10068732" y="5840326"/>
            <a:ext cx="430025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PLATFORMS SHE ENGAGES WITH</a:t>
            </a:r>
          </a:p>
        </p:txBody>
      </p:sp>
      <p:sp>
        <p:nvSpPr>
          <p:cNvPr id="24" name="Rectangle 23">
            <a:extLst>
              <a:ext uri="{FF2B5EF4-FFF2-40B4-BE49-F238E27FC236}">
                <a16:creationId xmlns:a16="http://schemas.microsoft.com/office/drawing/2014/main" id="{C68532B0-F4C9-6421-CB20-3F2890EC48E0}"/>
              </a:ext>
            </a:extLst>
          </p:cNvPr>
          <p:cNvSpPr/>
          <p:nvPr/>
        </p:nvSpPr>
        <p:spPr>
          <a:xfrm>
            <a:off x="10068732" y="6229594"/>
            <a:ext cx="4300252" cy="548640"/>
          </a:xfrm>
          <a:prstGeom prst="rect">
            <a:avLst/>
          </a:prstGeom>
        </p:spPr>
        <p:txBody>
          <a:bodyPr wrap="square" numCol="2">
            <a:spAutoFit/>
          </a:bodyPr>
          <a:lstStyle/>
          <a:p>
            <a:pPr marL="182563" marR="0" lvl="0" indent="-182563"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Online reviews</a:t>
            </a:r>
          </a:p>
          <a:p>
            <a:pPr marL="182563" marR="0" lvl="0" indent="-182563"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Social media</a:t>
            </a:r>
          </a:p>
          <a:p>
            <a:pPr marL="182563" marR="0" lvl="0" indent="-182563"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Streaming ads</a:t>
            </a:r>
          </a:p>
        </p:txBody>
      </p:sp>
      <p:sp>
        <p:nvSpPr>
          <p:cNvPr id="25" name="TextBox 24">
            <a:extLst>
              <a:ext uri="{FF2B5EF4-FFF2-40B4-BE49-F238E27FC236}">
                <a16:creationId xmlns:a16="http://schemas.microsoft.com/office/drawing/2014/main" id="{7F985FD3-BB14-AF40-6CE9-D7AA9670A00F}"/>
              </a:ext>
            </a:extLst>
          </p:cNvPr>
          <p:cNvSpPr txBox="1"/>
          <p:nvPr/>
        </p:nvSpPr>
        <p:spPr>
          <a:xfrm>
            <a:off x="5202246" y="5840326"/>
            <a:ext cx="453090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BUYING DECISION CRITERIA</a:t>
            </a:r>
          </a:p>
        </p:txBody>
      </p:sp>
      <p:sp>
        <p:nvSpPr>
          <p:cNvPr id="26" name="Rectangle 25">
            <a:extLst>
              <a:ext uri="{FF2B5EF4-FFF2-40B4-BE49-F238E27FC236}">
                <a16:creationId xmlns:a16="http://schemas.microsoft.com/office/drawing/2014/main" id="{EA970148-886F-9954-A96A-AA658C0E02E4}"/>
              </a:ext>
            </a:extLst>
          </p:cNvPr>
          <p:cNvSpPr/>
          <p:nvPr/>
        </p:nvSpPr>
        <p:spPr>
          <a:xfrm>
            <a:off x="5204887" y="6209658"/>
            <a:ext cx="4403397" cy="1458669"/>
          </a:xfrm>
          <a:prstGeom prst="rect">
            <a:avLst/>
          </a:prstGeom>
        </p:spPr>
        <p:txBody>
          <a:bodyPr wrap="square">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Amanda sees an ad for a new camera on her streaming service. She researches the camera on several websites, reads reviews, and watches unboxing videos. Confident in her choice, she makes her purchase online, knowing the brand aligns with her values and quality standards.</a:t>
            </a:r>
          </a:p>
        </p:txBody>
      </p:sp>
      <p:sp>
        <p:nvSpPr>
          <p:cNvPr id="2" name="Rectangle 1">
            <a:extLst>
              <a:ext uri="{FF2B5EF4-FFF2-40B4-BE49-F238E27FC236}">
                <a16:creationId xmlns:a16="http://schemas.microsoft.com/office/drawing/2014/main" id="{53C73C35-D211-7488-FA4A-C2054AA3580F}"/>
              </a:ext>
            </a:extLst>
          </p:cNvPr>
          <p:cNvSpPr/>
          <p:nvPr/>
        </p:nvSpPr>
        <p:spPr>
          <a:xfrm>
            <a:off x="10076745" y="5014482"/>
            <a:ext cx="4553655" cy="582414"/>
          </a:xfrm>
          <a:prstGeom prst="rect">
            <a:avLst/>
          </a:prstGeom>
          <a:solidFill>
            <a:srgbClr val="6676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C60875E-8328-C850-ACBC-42963F338775}"/>
              </a:ext>
            </a:extLst>
          </p:cNvPr>
          <p:cNvSpPr txBox="1"/>
          <p:nvPr/>
        </p:nvSpPr>
        <p:spPr>
          <a:xfrm>
            <a:off x="10076745" y="5102760"/>
            <a:ext cx="4553655" cy="43088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t>SINGLE INCOME, NO KIDS</a:t>
            </a:r>
            <a:endParaRPr kumimoji="0" lang="id-ID" sz="22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endParaRPr>
          </a:p>
        </p:txBody>
      </p:sp>
      <p:sp>
        <p:nvSpPr>
          <p:cNvPr id="10" name="Rectangle 9">
            <a:extLst>
              <a:ext uri="{FF2B5EF4-FFF2-40B4-BE49-F238E27FC236}">
                <a16:creationId xmlns:a16="http://schemas.microsoft.com/office/drawing/2014/main" id="{654FB7D6-C1A4-B614-5BF8-C1DC70454597}"/>
              </a:ext>
            </a:extLst>
          </p:cNvPr>
          <p:cNvSpPr/>
          <p:nvPr/>
        </p:nvSpPr>
        <p:spPr>
          <a:xfrm>
            <a:off x="480722" y="3557117"/>
            <a:ext cx="4605495" cy="4672484"/>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592"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2C01FD2C-DC66-5C6C-32F9-B68D24744FD9}"/>
              </a:ext>
            </a:extLst>
          </p:cNvPr>
          <p:cNvSpPr txBox="1"/>
          <p:nvPr/>
        </p:nvSpPr>
        <p:spPr>
          <a:xfrm>
            <a:off x="742701" y="3856681"/>
            <a:ext cx="4191040"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t>MEET AMANDA,</a:t>
            </a:r>
            <a:br>
              <a:rPr kumimoji="0" lang="en-US" sz="40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br>
            <a:r>
              <a:rPr kumimoji="0" lang="en-US" sz="24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t>YOUR IDEAL CUSTOMER</a:t>
            </a:r>
            <a:endParaRPr kumimoji="0" lang="id-ID" sz="24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endParaRPr>
          </a:p>
        </p:txBody>
      </p:sp>
      <p:sp>
        <p:nvSpPr>
          <p:cNvPr id="12" name="TextBox 11">
            <a:extLst>
              <a:ext uri="{FF2B5EF4-FFF2-40B4-BE49-F238E27FC236}">
                <a16:creationId xmlns:a16="http://schemas.microsoft.com/office/drawing/2014/main" id="{409AA871-B861-AF30-E7CC-B3D15B5083A6}"/>
              </a:ext>
            </a:extLst>
          </p:cNvPr>
          <p:cNvSpPr txBox="1"/>
          <p:nvPr/>
        </p:nvSpPr>
        <p:spPr>
          <a:xfrm>
            <a:off x="742700" y="4964261"/>
            <a:ext cx="4801431" cy="738664"/>
          </a:xfrm>
          <a:prstGeom prst="rect">
            <a:avLst/>
          </a:prstGeom>
          <a:noFill/>
        </p:spPr>
        <p:txBody>
          <a:bodyPr wrap="square">
            <a:spAutoFit/>
          </a:bodyPr>
          <a:lstStyle/>
          <a:p>
            <a:pPr marL="0" marR="0" lvl="0" indent="0" algn="l" defTabSz="457200" rtl="0" eaLnBrk="1" fontAlgn="auto" latinLnBrk="0" hangingPunct="1">
              <a:lnSpc>
                <a:spcPct val="100000"/>
              </a:lnSpc>
              <a:spcBef>
                <a:spcPts val="300"/>
              </a:spcBef>
              <a:spcAft>
                <a:spcPts val="30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age:</a:t>
            </a: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26    </a:t>
            </a:r>
            <a:b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occupation: </a:t>
            </a: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Photographer</a:t>
            </a:r>
            <a:b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income:</a:t>
            </a: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p>
        </p:txBody>
      </p:sp>
      <p:sp>
        <p:nvSpPr>
          <p:cNvPr id="13" name="Rectangle 12">
            <a:extLst>
              <a:ext uri="{FF2B5EF4-FFF2-40B4-BE49-F238E27FC236}">
                <a16:creationId xmlns:a16="http://schemas.microsoft.com/office/drawing/2014/main" id="{709CBC6A-AA9B-5156-2FAB-2F2336E69213}"/>
              </a:ext>
            </a:extLst>
          </p:cNvPr>
          <p:cNvSpPr/>
          <p:nvPr/>
        </p:nvSpPr>
        <p:spPr>
          <a:xfrm>
            <a:off x="742700" y="5892706"/>
            <a:ext cx="4058543" cy="1689180"/>
          </a:xfrm>
          <a:prstGeom prst="rect">
            <a:avLst/>
          </a:prstGeom>
        </p:spPr>
        <p:txBody>
          <a:bodyPr wrap="square">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Amanda is a single wedding photographer who loves her job and values quality brands. She spends a lot of time on her smartphone researching new products and reading reviews to ensure she gets the best deals. She makes informed online purchases and stays loyal to brands that align with her values.</a:t>
            </a:r>
          </a:p>
        </p:txBody>
      </p:sp>
    </p:spTree>
    <p:extLst>
      <p:ext uri="{BB962C8B-B14F-4D97-AF65-F5344CB8AC3E}">
        <p14:creationId xmlns:p14="http://schemas.microsoft.com/office/powerpoint/2010/main" val="27170971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B3BE8A3B-7356-9C1D-3777-62E612CC81A5}"/>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a:xfrm>
            <a:off x="3778705" y="624898"/>
            <a:ext cx="6766560" cy="4960620"/>
          </a:xfrm>
        </p:spPr>
      </p:pic>
      <p:sp>
        <p:nvSpPr>
          <p:cNvPr id="71" name="Right Triangle 70">
            <a:extLst>
              <a:ext uri="{FF2B5EF4-FFF2-40B4-BE49-F238E27FC236}">
                <a16:creationId xmlns:a16="http://schemas.microsoft.com/office/drawing/2014/main" id="{EAEE82C7-382A-07EF-8857-ADD5719B82A4}"/>
              </a:ext>
            </a:extLst>
          </p:cNvPr>
          <p:cNvSpPr/>
          <p:nvPr/>
        </p:nvSpPr>
        <p:spPr>
          <a:xfrm rot="10800000">
            <a:off x="8991326" y="-1"/>
            <a:ext cx="2194561" cy="2194561"/>
          </a:xfrm>
          <a:prstGeom prst="rtTriangle">
            <a:avLst/>
          </a:prstGeom>
          <a:solidFill>
            <a:srgbClr val="F04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592"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74" name="Rectangle 73">
            <a:extLst>
              <a:ext uri="{FF2B5EF4-FFF2-40B4-BE49-F238E27FC236}">
                <a16:creationId xmlns:a16="http://schemas.microsoft.com/office/drawing/2014/main" id="{D1060346-2701-617B-C727-4509444F0D4C}"/>
              </a:ext>
            </a:extLst>
          </p:cNvPr>
          <p:cNvSpPr/>
          <p:nvPr/>
        </p:nvSpPr>
        <p:spPr>
          <a:xfrm>
            <a:off x="4849724" y="5600699"/>
            <a:ext cx="9780676" cy="2628899"/>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592"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21" name="TextBox 20">
            <a:extLst>
              <a:ext uri="{FF2B5EF4-FFF2-40B4-BE49-F238E27FC236}">
                <a16:creationId xmlns:a16="http://schemas.microsoft.com/office/drawing/2014/main" id="{F122F30A-9C3A-A4F2-B255-458A38F19A72}"/>
              </a:ext>
            </a:extLst>
          </p:cNvPr>
          <p:cNvSpPr txBox="1"/>
          <p:nvPr/>
        </p:nvSpPr>
        <p:spPr>
          <a:xfrm>
            <a:off x="10068732" y="6973271"/>
            <a:ext cx="440339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BUYING BEHAVIOR</a:t>
            </a:r>
          </a:p>
        </p:txBody>
      </p:sp>
      <p:sp>
        <p:nvSpPr>
          <p:cNvPr id="22" name="Rectangle 21">
            <a:extLst>
              <a:ext uri="{FF2B5EF4-FFF2-40B4-BE49-F238E27FC236}">
                <a16:creationId xmlns:a16="http://schemas.microsoft.com/office/drawing/2014/main" id="{DDE2B6C1-87E3-B946-E472-75B1AEBF3C2A}"/>
              </a:ext>
            </a:extLst>
          </p:cNvPr>
          <p:cNvSpPr/>
          <p:nvPr/>
        </p:nvSpPr>
        <p:spPr>
          <a:xfrm>
            <a:off x="10076745" y="7342603"/>
            <a:ext cx="4292239" cy="536622"/>
          </a:xfrm>
          <a:prstGeom prst="rect">
            <a:avLst/>
          </a:prstGeom>
        </p:spPr>
        <p:txBody>
          <a:bodyPr wrap="square">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Chris makes quick online purchases to stay ahead with the latest tech trends.</a:t>
            </a:r>
          </a:p>
        </p:txBody>
      </p:sp>
      <p:sp>
        <p:nvSpPr>
          <p:cNvPr id="23" name="TextBox 22">
            <a:extLst>
              <a:ext uri="{FF2B5EF4-FFF2-40B4-BE49-F238E27FC236}">
                <a16:creationId xmlns:a16="http://schemas.microsoft.com/office/drawing/2014/main" id="{B7182EE0-FDAD-97CD-1F56-548024C557A3}"/>
              </a:ext>
            </a:extLst>
          </p:cNvPr>
          <p:cNvSpPr txBox="1"/>
          <p:nvPr/>
        </p:nvSpPr>
        <p:spPr>
          <a:xfrm>
            <a:off x="10068732" y="5840326"/>
            <a:ext cx="430025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PLATFORMS HE ENGAGES WITH</a:t>
            </a:r>
          </a:p>
        </p:txBody>
      </p:sp>
      <p:sp>
        <p:nvSpPr>
          <p:cNvPr id="24" name="Rectangle 23">
            <a:extLst>
              <a:ext uri="{FF2B5EF4-FFF2-40B4-BE49-F238E27FC236}">
                <a16:creationId xmlns:a16="http://schemas.microsoft.com/office/drawing/2014/main" id="{C68532B0-F4C9-6421-CB20-3F2890EC48E0}"/>
              </a:ext>
            </a:extLst>
          </p:cNvPr>
          <p:cNvSpPr/>
          <p:nvPr/>
        </p:nvSpPr>
        <p:spPr>
          <a:xfrm>
            <a:off x="10068732" y="6229594"/>
            <a:ext cx="4300252" cy="548640"/>
          </a:xfrm>
          <a:prstGeom prst="rect">
            <a:avLst/>
          </a:prstGeom>
        </p:spPr>
        <p:txBody>
          <a:bodyPr wrap="square" numCol="2">
            <a:spAutoFit/>
          </a:bodyPr>
          <a:lstStyle/>
          <a:p>
            <a:pPr marL="182563" marR="0" lvl="0" indent="-182563"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Online reviews</a:t>
            </a:r>
          </a:p>
          <a:p>
            <a:pPr marL="182563" marR="0" lvl="0" indent="-182563"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Social media</a:t>
            </a:r>
          </a:p>
          <a:p>
            <a:pPr marL="182563" marR="0" lvl="0" indent="-182563"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Blogs</a:t>
            </a:r>
          </a:p>
        </p:txBody>
      </p:sp>
      <p:sp>
        <p:nvSpPr>
          <p:cNvPr id="25" name="TextBox 24">
            <a:extLst>
              <a:ext uri="{FF2B5EF4-FFF2-40B4-BE49-F238E27FC236}">
                <a16:creationId xmlns:a16="http://schemas.microsoft.com/office/drawing/2014/main" id="{7F985FD3-BB14-AF40-6CE9-D7AA9670A00F}"/>
              </a:ext>
            </a:extLst>
          </p:cNvPr>
          <p:cNvSpPr txBox="1"/>
          <p:nvPr/>
        </p:nvSpPr>
        <p:spPr>
          <a:xfrm>
            <a:off x="5202246" y="5840326"/>
            <a:ext cx="453090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BUYING DECISION CRITERIA</a:t>
            </a:r>
          </a:p>
        </p:txBody>
      </p:sp>
      <p:sp>
        <p:nvSpPr>
          <p:cNvPr id="26" name="Rectangle 25">
            <a:extLst>
              <a:ext uri="{FF2B5EF4-FFF2-40B4-BE49-F238E27FC236}">
                <a16:creationId xmlns:a16="http://schemas.microsoft.com/office/drawing/2014/main" id="{EA970148-886F-9954-A96A-AA658C0E02E4}"/>
              </a:ext>
            </a:extLst>
          </p:cNvPr>
          <p:cNvSpPr/>
          <p:nvPr/>
        </p:nvSpPr>
        <p:spPr>
          <a:xfrm>
            <a:off x="5204887" y="6209658"/>
            <a:ext cx="4403397" cy="1458669"/>
          </a:xfrm>
          <a:prstGeom prst="rect">
            <a:avLst/>
          </a:prstGeom>
        </p:spPr>
        <p:txBody>
          <a:bodyPr wrap="square">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Chris sees an ad for new VR goggles while streaming a documentary. He checks a professional review website and reads blogs about the latest features. The positive expert reviews and the brand’s reputation convince him to make the purchase online immediately.</a:t>
            </a:r>
          </a:p>
        </p:txBody>
      </p:sp>
      <p:sp>
        <p:nvSpPr>
          <p:cNvPr id="2" name="Rectangle 1">
            <a:extLst>
              <a:ext uri="{FF2B5EF4-FFF2-40B4-BE49-F238E27FC236}">
                <a16:creationId xmlns:a16="http://schemas.microsoft.com/office/drawing/2014/main" id="{53C73C35-D211-7488-FA4A-C2054AA3580F}"/>
              </a:ext>
            </a:extLst>
          </p:cNvPr>
          <p:cNvSpPr/>
          <p:nvPr/>
        </p:nvSpPr>
        <p:spPr>
          <a:xfrm>
            <a:off x="10076745" y="5014482"/>
            <a:ext cx="4553655" cy="582414"/>
          </a:xfrm>
          <a:prstGeom prst="rect">
            <a:avLst/>
          </a:prstGeom>
          <a:solidFill>
            <a:srgbClr val="6676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C60875E-8328-C850-ACBC-42963F338775}"/>
              </a:ext>
            </a:extLst>
          </p:cNvPr>
          <p:cNvSpPr txBox="1"/>
          <p:nvPr/>
        </p:nvSpPr>
        <p:spPr>
          <a:xfrm>
            <a:off x="10068732" y="5102760"/>
            <a:ext cx="4561667"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t>HIGH EARNER, NOT RICH YET</a:t>
            </a:r>
            <a:endParaRPr kumimoji="0" lang="id-ID" sz="20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endParaRPr>
          </a:p>
        </p:txBody>
      </p:sp>
      <p:sp>
        <p:nvSpPr>
          <p:cNvPr id="10" name="Rectangle 9">
            <a:extLst>
              <a:ext uri="{FF2B5EF4-FFF2-40B4-BE49-F238E27FC236}">
                <a16:creationId xmlns:a16="http://schemas.microsoft.com/office/drawing/2014/main" id="{654FB7D6-C1A4-B614-5BF8-C1DC70454597}"/>
              </a:ext>
            </a:extLst>
          </p:cNvPr>
          <p:cNvSpPr/>
          <p:nvPr/>
        </p:nvSpPr>
        <p:spPr>
          <a:xfrm>
            <a:off x="480722" y="3557117"/>
            <a:ext cx="4605495" cy="4672484"/>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592"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2C01FD2C-DC66-5C6C-32F9-B68D24744FD9}"/>
              </a:ext>
            </a:extLst>
          </p:cNvPr>
          <p:cNvSpPr txBox="1"/>
          <p:nvPr/>
        </p:nvSpPr>
        <p:spPr>
          <a:xfrm>
            <a:off x="742701" y="3856681"/>
            <a:ext cx="4191040"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t>MEET CHRIS,</a:t>
            </a:r>
            <a:br>
              <a:rPr kumimoji="0" lang="en-US" sz="40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br>
            <a:r>
              <a:rPr kumimoji="0" lang="en-US" sz="24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t>YOUR IDEAL CUSTOMER</a:t>
            </a:r>
            <a:endParaRPr kumimoji="0" lang="id-ID" sz="24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endParaRPr>
          </a:p>
        </p:txBody>
      </p:sp>
      <p:sp>
        <p:nvSpPr>
          <p:cNvPr id="12" name="TextBox 11">
            <a:extLst>
              <a:ext uri="{FF2B5EF4-FFF2-40B4-BE49-F238E27FC236}">
                <a16:creationId xmlns:a16="http://schemas.microsoft.com/office/drawing/2014/main" id="{409AA871-B861-AF30-E7CC-B3D15B5083A6}"/>
              </a:ext>
            </a:extLst>
          </p:cNvPr>
          <p:cNvSpPr txBox="1"/>
          <p:nvPr/>
        </p:nvSpPr>
        <p:spPr>
          <a:xfrm>
            <a:off x="742700" y="4964261"/>
            <a:ext cx="4801431" cy="738664"/>
          </a:xfrm>
          <a:prstGeom prst="rect">
            <a:avLst/>
          </a:prstGeom>
          <a:noFill/>
        </p:spPr>
        <p:txBody>
          <a:bodyPr wrap="square">
            <a:spAutoFit/>
          </a:bodyPr>
          <a:lstStyle/>
          <a:p>
            <a:pPr marL="0" marR="0" lvl="0" indent="0" algn="l" defTabSz="457200" rtl="0" eaLnBrk="1" fontAlgn="auto" latinLnBrk="0" hangingPunct="1">
              <a:lnSpc>
                <a:spcPct val="100000"/>
              </a:lnSpc>
              <a:spcBef>
                <a:spcPts val="300"/>
              </a:spcBef>
              <a:spcAft>
                <a:spcPts val="30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age:</a:t>
            </a: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35    </a:t>
            </a:r>
            <a:b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occupation: </a:t>
            </a: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IT Specialist</a:t>
            </a:r>
            <a:b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income:</a:t>
            </a: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p>
        </p:txBody>
      </p:sp>
      <p:sp>
        <p:nvSpPr>
          <p:cNvPr id="13" name="Rectangle 12">
            <a:extLst>
              <a:ext uri="{FF2B5EF4-FFF2-40B4-BE49-F238E27FC236}">
                <a16:creationId xmlns:a16="http://schemas.microsoft.com/office/drawing/2014/main" id="{709CBC6A-AA9B-5156-2FAB-2F2336E69213}"/>
              </a:ext>
            </a:extLst>
          </p:cNvPr>
          <p:cNvSpPr/>
          <p:nvPr/>
        </p:nvSpPr>
        <p:spPr>
          <a:xfrm>
            <a:off x="742700" y="5892706"/>
            <a:ext cx="4058543" cy="1689180"/>
          </a:xfrm>
          <a:prstGeom prst="rect">
            <a:avLst/>
          </a:prstGeom>
        </p:spPr>
        <p:txBody>
          <a:bodyPr wrap="square">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Chris is an IT specialist and a tech enthusiast who always wants the latest gadgets. He keeps up with tech trends through blogs and social media and makes quick purchasing decisions to stay ahead. His buying behavior is driven by the need to have the latest and most advanced technology.</a:t>
            </a:r>
          </a:p>
        </p:txBody>
      </p:sp>
    </p:spTree>
    <p:extLst>
      <p:ext uri="{BB962C8B-B14F-4D97-AF65-F5344CB8AC3E}">
        <p14:creationId xmlns:p14="http://schemas.microsoft.com/office/powerpoint/2010/main" val="22388590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63489A82-04B6-1A5B-7106-58A334EC3778}"/>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a:xfrm>
            <a:off x="3778705" y="640080"/>
            <a:ext cx="6766560" cy="4960620"/>
          </a:xfrm>
        </p:spPr>
      </p:pic>
      <p:sp>
        <p:nvSpPr>
          <p:cNvPr id="71" name="Right Triangle 70">
            <a:extLst>
              <a:ext uri="{FF2B5EF4-FFF2-40B4-BE49-F238E27FC236}">
                <a16:creationId xmlns:a16="http://schemas.microsoft.com/office/drawing/2014/main" id="{EAEE82C7-382A-07EF-8857-ADD5719B82A4}"/>
              </a:ext>
            </a:extLst>
          </p:cNvPr>
          <p:cNvSpPr/>
          <p:nvPr/>
        </p:nvSpPr>
        <p:spPr>
          <a:xfrm rot="10800000">
            <a:off x="8991326" y="-1"/>
            <a:ext cx="2194561" cy="2194561"/>
          </a:xfrm>
          <a:prstGeom prst="rtTriangle">
            <a:avLst/>
          </a:prstGeom>
          <a:solidFill>
            <a:srgbClr val="F04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592"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74" name="Rectangle 73">
            <a:extLst>
              <a:ext uri="{FF2B5EF4-FFF2-40B4-BE49-F238E27FC236}">
                <a16:creationId xmlns:a16="http://schemas.microsoft.com/office/drawing/2014/main" id="{D1060346-2701-617B-C727-4509444F0D4C}"/>
              </a:ext>
            </a:extLst>
          </p:cNvPr>
          <p:cNvSpPr/>
          <p:nvPr/>
        </p:nvSpPr>
        <p:spPr>
          <a:xfrm>
            <a:off x="4849724" y="5600699"/>
            <a:ext cx="9780676" cy="2628899"/>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592"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21" name="TextBox 20">
            <a:extLst>
              <a:ext uri="{FF2B5EF4-FFF2-40B4-BE49-F238E27FC236}">
                <a16:creationId xmlns:a16="http://schemas.microsoft.com/office/drawing/2014/main" id="{F122F30A-9C3A-A4F2-B255-458A38F19A72}"/>
              </a:ext>
            </a:extLst>
          </p:cNvPr>
          <p:cNvSpPr txBox="1"/>
          <p:nvPr/>
        </p:nvSpPr>
        <p:spPr>
          <a:xfrm>
            <a:off x="10068732" y="6973271"/>
            <a:ext cx="440339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BUYING BEHAVIOR</a:t>
            </a:r>
          </a:p>
        </p:txBody>
      </p:sp>
      <p:sp>
        <p:nvSpPr>
          <p:cNvPr id="22" name="Rectangle 21">
            <a:extLst>
              <a:ext uri="{FF2B5EF4-FFF2-40B4-BE49-F238E27FC236}">
                <a16:creationId xmlns:a16="http://schemas.microsoft.com/office/drawing/2014/main" id="{DDE2B6C1-87E3-B946-E472-75B1AEBF3C2A}"/>
              </a:ext>
            </a:extLst>
          </p:cNvPr>
          <p:cNvSpPr/>
          <p:nvPr/>
        </p:nvSpPr>
        <p:spPr>
          <a:xfrm>
            <a:off x="10076745" y="7342603"/>
            <a:ext cx="4292239" cy="536622"/>
          </a:xfrm>
          <a:prstGeom prst="rect">
            <a:avLst/>
          </a:prstGeom>
        </p:spPr>
        <p:txBody>
          <a:bodyPr wrap="square">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Sean buys trendy high-end products despite being on a budget, influenced by online research.</a:t>
            </a:r>
          </a:p>
        </p:txBody>
      </p:sp>
      <p:sp>
        <p:nvSpPr>
          <p:cNvPr id="23" name="TextBox 22">
            <a:extLst>
              <a:ext uri="{FF2B5EF4-FFF2-40B4-BE49-F238E27FC236}">
                <a16:creationId xmlns:a16="http://schemas.microsoft.com/office/drawing/2014/main" id="{B7182EE0-FDAD-97CD-1F56-548024C557A3}"/>
              </a:ext>
            </a:extLst>
          </p:cNvPr>
          <p:cNvSpPr txBox="1"/>
          <p:nvPr/>
        </p:nvSpPr>
        <p:spPr>
          <a:xfrm>
            <a:off x="10068732" y="5840326"/>
            <a:ext cx="430025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PLATFORMS HE ENGAGES WITH</a:t>
            </a:r>
          </a:p>
        </p:txBody>
      </p:sp>
      <p:sp>
        <p:nvSpPr>
          <p:cNvPr id="24" name="Rectangle 23">
            <a:extLst>
              <a:ext uri="{FF2B5EF4-FFF2-40B4-BE49-F238E27FC236}">
                <a16:creationId xmlns:a16="http://schemas.microsoft.com/office/drawing/2014/main" id="{C68532B0-F4C9-6421-CB20-3F2890EC48E0}"/>
              </a:ext>
            </a:extLst>
          </p:cNvPr>
          <p:cNvSpPr/>
          <p:nvPr/>
        </p:nvSpPr>
        <p:spPr>
          <a:xfrm>
            <a:off x="10068732" y="6229594"/>
            <a:ext cx="4300252" cy="548640"/>
          </a:xfrm>
          <a:prstGeom prst="rect">
            <a:avLst/>
          </a:prstGeom>
        </p:spPr>
        <p:txBody>
          <a:bodyPr wrap="square" numCol="2">
            <a:spAutoFit/>
          </a:bodyPr>
          <a:lstStyle/>
          <a:p>
            <a:pPr marL="182563" marR="0" lvl="0" indent="-182563"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Online reviews</a:t>
            </a:r>
          </a:p>
          <a:p>
            <a:pPr marL="182563" marR="0" lvl="0" indent="-182563"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Social media</a:t>
            </a:r>
          </a:p>
          <a:p>
            <a:pPr marL="182563" marR="0" lvl="0" indent="-182563"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Blogs</a:t>
            </a:r>
          </a:p>
        </p:txBody>
      </p:sp>
      <p:sp>
        <p:nvSpPr>
          <p:cNvPr id="25" name="TextBox 24">
            <a:extLst>
              <a:ext uri="{FF2B5EF4-FFF2-40B4-BE49-F238E27FC236}">
                <a16:creationId xmlns:a16="http://schemas.microsoft.com/office/drawing/2014/main" id="{7F985FD3-BB14-AF40-6CE9-D7AA9670A00F}"/>
              </a:ext>
            </a:extLst>
          </p:cNvPr>
          <p:cNvSpPr txBox="1"/>
          <p:nvPr/>
        </p:nvSpPr>
        <p:spPr>
          <a:xfrm>
            <a:off x="5202246" y="5840326"/>
            <a:ext cx="453090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BUYING DECISION CRITERIA</a:t>
            </a:r>
          </a:p>
        </p:txBody>
      </p:sp>
      <p:sp>
        <p:nvSpPr>
          <p:cNvPr id="26" name="Rectangle 25">
            <a:extLst>
              <a:ext uri="{FF2B5EF4-FFF2-40B4-BE49-F238E27FC236}">
                <a16:creationId xmlns:a16="http://schemas.microsoft.com/office/drawing/2014/main" id="{EA970148-886F-9954-A96A-AA658C0E02E4}"/>
              </a:ext>
            </a:extLst>
          </p:cNvPr>
          <p:cNvSpPr/>
          <p:nvPr/>
        </p:nvSpPr>
        <p:spPr>
          <a:xfrm>
            <a:off x="5204887" y="6209658"/>
            <a:ext cx="4403397" cy="1228157"/>
          </a:xfrm>
          <a:prstGeom prst="rect">
            <a:avLst/>
          </a:prstGeom>
        </p:spPr>
        <p:txBody>
          <a:bodyPr wrap="square">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Sean sees an ad for a luxury wristwatch on his smart TV. He researches the brand online and reads social media reviews. Despite being on a budget, the product’s trendsetting status and high-end appeal lead him to make an in-store purchase.</a:t>
            </a:r>
          </a:p>
        </p:txBody>
      </p:sp>
      <p:sp>
        <p:nvSpPr>
          <p:cNvPr id="2" name="Rectangle 1">
            <a:extLst>
              <a:ext uri="{FF2B5EF4-FFF2-40B4-BE49-F238E27FC236}">
                <a16:creationId xmlns:a16="http://schemas.microsoft.com/office/drawing/2014/main" id="{53C73C35-D211-7488-FA4A-C2054AA3580F}"/>
              </a:ext>
            </a:extLst>
          </p:cNvPr>
          <p:cNvSpPr/>
          <p:nvPr/>
        </p:nvSpPr>
        <p:spPr>
          <a:xfrm>
            <a:off x="10068733" y="5024107"/>
            <a:ext cx="4561668" cy="582414"/>
          </a:xfrm>
          <a:prstGeom prst="rect">
            <a:avLst/>
          </a:prstGeom>
          <a:solidFill>
            <a:srgbClr val="6676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C60875E-8328-C850-ACBC-42963F338775}"/>
              </a:ext>
            </a:extLst>
          </p:cNvPr>
          <p:cNvSpPr txBox="1"/>
          <p:nvPr/>
        </p:nvSpPr>
        <p:spPr>
          <a:xfrm>
            <a:off x="10068732" y="5092952"/>
            <a:ext cx="4561667" cy="49244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t>BIG HAT, NO CATTLE</a:t>
            </a:r>
            <a:endParaRPr kumimoji="0" lang="id-ID" sz="26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endParaRPr>
          </a:p>
        </p:txBody>
      </p:sp>
      <p:sp>
        <p:nvSpPr>
          <p:cNvPr id="10" name="Rectangle 9">
            <a:extLst>
              <a:ext uri="{FF2B5EF4-FFF2-40B4-BE49-F238E27FC236}">
                <a16:creationId xmlns:a16="http://schemas.microsoft.com/office/drawing/2014/main" id="{654FB7D6-C1A4-B614-5BF8-C1DC70454597}"/>
              </a:ext>
            </a:extLst>
          </p:cNvPr>
          <p:cNvSpPr/>
          <p:nvPr/>
        </p:nvSpPr>
        <p:spPr>
          <a:xfrm>
            <a:off x="480722" y="3557117"/>
            <a:ext cx="4605495" cy="4672484"/>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592"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2C01FD2C-DC66-5C6C-32F9-B68D24744FD9}"/>
              </a:ext>
            </a:extLst>
          </p:cNvPr>
          <p:cNvSpPr txBox="1"/>
          <p:nvPr/>
        </p:nvSpPr>
        <p:spPr>
          <a:xfrm>
            <a:off x="742701" y="3856681"/>
            <a:ext cx="4191040"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t>MEET SEAN,</a:t>
            </a:r>
            <a:br>
              <a:rPr kumimoji="0" lang="en-US" sz="40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br>
            <a:r>
              <a:rPr kumimoji="0" lang="en-US" sz="24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t>YOUR IDEAL CUSTOMER</a:t>
            </a:r>
            <a:endParaRPr kumimoji="0" lang="id-ID" sz="24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endParaRPr>
          </a:p>
        </p:txBody>
      </p:sp>
      <p:sp>
        <p:nvSpPr>
          <p:cNvPr id="12" name="TextBox 11">
            <a:extLst>
              <a:ext uri="{FF2B5EF4-FFF2-40B4-BE49-F238E27FC236}">
                <a16:creationId xmlns:a16="http://schemas.microsoft.com/office/drawing/2014/main" id="{409AA871-B861-AF30-E7CC-B3D15B5083A6}"/>
              </a:ext>
            </a:extLst>
          </p:cNvPr>
          <p:cNvSpPr txBox="1"/>
          <p:nvPr/>
        </p:nvSpPr>
        <p:spPr>
          <a:xfrm>
            <a:off x="742700" y="4964261"/>
            <a:ext cx="4801431" cy="738664"/>
          </a:xfrm>
          <a:prstGeom prst="rect">
            <a:avLst/>
          </a:prstGeom>
          <a:noFill/>
        </p:spPr>
        <p:txBody>
          <a:bodyPr wrap="square">
            <a:spAutoFit/>
          </a:bodyPr>
          <a:lstStyle/>
          <a:p>
            <a:pPr marL="0" marR="0" lvl="0" indent="0" algn="l" defTabSz="457200" rtl="0" eaLnBrk="1" fontAlgn="auto" latinLnBrk="0" hangingPunct="1">
              <a:lnSpc>
                <a:spcPct val="100000"/>
              </a:lnSpc>
              <a:spcBef>
                <a:spcPts val="300"/>
              </a:spcBef>
              <a:spcAft>
                <a:spcPts val="30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age:</a:t>
            </a: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25    </a:t>
            </a:r>
            <a:b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occupation: </a:t>
            </a: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Sales Associate</a:t>
            </a:r>
            <a:b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income:</a:t>
            </a: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p>
        </p:txBody>
      </p:sp>
      <p:sp>
        <p:nvSpPr>
          <p:cNvPr id="13" name="Rectangle 12">
            <a:extLst>
              <a:ext uri="{FF2B5EF4-FFF2-40B4-BE49-F238E27FC236}">
                <a16:creationId xmlns:a16="http://schemas.microsoft.com/office/drawing/2014/main" id="{709CBC6A-AA9B-5156-2FAB-2F2336E69213}"/>
              </a:ext>
            </a:extLst>
          </p:cNvPr>
          <p:cNvSpPr/>
          <p:nvPr/>
        </p:nvSpPr>
        <p:spPr>
          <a:xfrm>
            <a:off x="742700" y="5892706"/>
            <a:ext cx="4058543" cy="1458669"/>
          </a:xfrm>
          <a:prstGeom prst="rect">
            <a:avLst/>
          </a:prstGeom>
        </p:spPr>
        <p:txBody>
          <a:bodyPr wrap="square">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Sean is a sales associate who loves following the latest trends. Despite being on a budget, he can't resist high-end products that he discovers through online research and social media. He's quick to adopt new trends and doesn't mind splurging on luxury items.</a:t>
            </a:r>
          </a:p>
        </p:txBody>
      </p:sp>
    </p:spTree>
    <p:extLst>
      <p:ext uri="{BB962C8B-B14F-4D97-AF65-F5344CB8AC3E}">
        <p14:creationId xmlns:p14="http://schemas.microsoft.com/office/powerpoint/2010/main" val="20551902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BD7DEEFD-CC5A-1212-D60F-3E31B7230223}"/>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xfrm>
            <a:off x="3778705" y="640080"/>
            <a:ext cx="6766560" cy="4960620"/>
          </a:xfrm>
        </p:spPr>
      </p:pic>
      <p:sp>
        <p:nvSpPr>
          <p:cNvPr id="71" name="Right Triangle 70">
            <a:extLst>
              <a:ext uri="{FF2B5EF4-FFF2-40B4-BE49-F238E27FC236}">
                <a16:creationId xmlns:a16="http://schemas.microsoft.com/office/drawing/2014/main" id="{EAEE82C7-382A-07EF-8857-ADD5719B82A4}"/>
              </a:ext>
            </a:extLst>
          </p:cNvPr>
          <p:cNvSpPr/>
          <p:nvPr/>
        </p:nvSpPr>
        <p:spPr>
          <a:xfrm rot="10800000">
            <a:off x="8991326" y="-1"/>
            <a:ext cx="2194561" cy="2194561"/>
          </a:xfrm>
          <a:prstGeom prst="rtTriangle">
            <a:avLst/>
          </a:prstGeom>
          <a:solidFill>
            <a:srgbClr val="F04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592"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74" name="Rectangle 73">
            <a:extLst>
              <a:ext uri="{FF2B5EF4-FFF2-40B4-BE49-F238E27FC236}">
                <a16:creationId xmlns:a16="http://schemas.microsoft.com/office/drawing/2014/main" id="{D1060346-2701-617B-C727-4509444F0D4C}"/>
              </a:ext>
            </a:extLst>
          </p:cNvPr>
          <p:cNvSpPr/>
          <p:nvPr/>
        </p:nvSpPr>
        <p:spPr>
          <a:xfrm>
            <a:off x="4849724" y="5600699"/>
            <a:ext cx="9780676" cy="2628899"/>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592"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21" name="TextBox 20">
            <a:extLst>
              <a:ext uri="{FF2B5EF4-FFF2-40B4-BE49-F238E27FC236}">
                <a16:creationId xmlns:a16="http://schemas.microsoft.com/office/drawing/2014/main" id="{F122F30A-9C3A-A4F2-B255-458A38F19A72}"/>
              </a:ext>
            </a:extLst>
          </p:cNvPr>
          <p:cNvSpPr txBox="1"/>
          <p:nvPr/>
        </p:nvSpPr>
        <p:spPr>
          <a:xfrm>
            <a:off x="10068732" y="6973271"/>
            <a:ext cx="440339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BUYING BEHAVIOR</a:t>
            </a:r>
          </a:p>
        </p:txBody>
      </p:sp>
      <p:sp>
        <p:nvSpPr>
          <p:cNvPr id="22" name="Rectangle 21">
            <a:extLst>
              <a:ext uri="{FF2B5EF4-FFF2-40B4-BE49-F238E27FC236}">
                <a16:creationId xmlns:a16="http://schemas.microsoft.com/office/drawing/2014/main" id="{DDE2B6C1-87E3-B946-E472-75B1AEBF3C2A}"/>
              </a:ext>
            </a:extLst>
          </p:cNvPr>
          <p:cNvSpPr/>
          <p:nvPr/>
        </p:nvSpPr>
        <p:spPr>
          <a:xfrm>
            <a:off x="10076745" y="7342603"/>
            <a:ext cx="4292239" cy="536622"/>
          </a:xfrm>
          <a:prstGeom prst="rect">
            <a:avLst/>
          </a:prstGeom>
        </p:spPr>
        <p:txBody>
          <a:bodyPr wrap="square">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Frank makes practical in-store purchases after hearing about them on the radio.</a:t>
            </a:r>
          </a:p>
        </p:txBody>
      </p:sp>
      <p:sp>
        <p:nvSpPr>
          <p:cNvPr id="23" name="TextBox 22">
            <a:extLst>
              <a:ext uri="{FF2B5EF4-FFF2-40B4-BE49-F238E27FC236}">
                <a16:creationId xmlns:a16="http://schemas.microsoft.com/office/drawing/2014/main" id="{B7182EE0-FDAD-97CD-1F56-548024C557A3}"/>
              </a:ext>
            </a:extLst>
          </p:cNvPr>
          <p:cNvSpPr txBox="1"/>
          <p:nvPr/>
        </p:nvSpPr>
        <p:spPr>
          <a:xfrm>
            <a:off x="10068732" y="5840326"/>
            <a:ext cx="430025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PLATFORMS HE ENGAGES WITH</a:t>
            </a:r>
          </a:p>
        </p:txBody>
      </p:sp>
      <p:sp>
        <p:nvSpPr>
          <p:cNvPr id="24" name="Rectangle 23">
            <a:extLst>
              <a:ext uri="{FF2B5EF4-FFF2-40B4-BE49-F238E27FC236}">
                <a16:creationId xmlns:a16="http://schemas.microsoft.com/office/drawing/2014/main" id="{C68532B0-F4C9-6421-CB20-3F2890EC48E0}"/>
              </a:ext>
            </a:extLst>
          </p:cNvPr>
          <p:cNvSpPr/>
          <p:nvPr/>
        </p:nvSpPr>
        <p:spPr>
          <a:xfrm>
            <a:off x="10068732" y="6229594"/>
            <a:ext cx="4300252" cy="548640"/>
          </a:xfrm>
          <a:prstGeom prst="rect">
            <a:avLst/>
          </a:prstGeom>
        </p:spPr>
        <p:txBody>
          <a:bodyPr wrap="square" numCol="2">
            <a:spAutoFit/>
          </a:bodyPr>
          <a:lstStyle/>
          <a:p>
            <a:pPr marL="182563" marR="0" lvl="0" indent="-182563"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Radio</a:t>
            </a:r>
          </a:p>
          <a:p>
            <a:pPr marL="182563" marR="0" lvl="0" indent="-182563"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In-store visits</a:t>
            </a:r>
          </a:p>
          <a:p>
            <a:pPr marL="182563" marR="0" lvl="0" indent="-182563"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Online reviews</a:t>
            </a:r>
          </a:p>
        </p:txBody>
      </p:sp>
      <p:sp>
        <p:nvSpPr>
          <p:cNvPr id="25" name="TextBox 24">
            <a:extLst>
              <a:ext uri="{FF2B5EF4-FFF2-40B4-BE49-F238E27FC236}">
                <a16:creationId xmlns:a16="http://schemas.microsoft.com/office/drawing/2014/main" id="{7F985FD3-BB14-AF40-6CE9-D7AA9670A00F}"/>
              </a:ext>
            </a:extLst>
          </p:cNvPr>
          <p:cNvSpPr txBox="1"/>
          <p:nvPr/>
        </p:nvSpPr>
        <p:spPr>
          <a:xfrm>
            <a:off x="5202246" y="5840326"/>
            <a:ext cx="453090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BUYING DECISION CRITERIA</a:t>
            </a:r>
          </a:p>
        </p:txBody>
      </p:sp>
      <p:sp>
        <p:nvSpPr>
          <p:cNvPr id="26" name="Rectangle 25">
            <a:extLst>
              <a:ext uri="{FF2B5EF4-FFF2-40B4-BE49-F238E27FC236}">
                <a16:creationId xmlns:a16="http://schemas.microsoft.com/office/drawing/2014/main" id="{EA970148-886F-9954-A96A-AA658C0E02E4}"/>
              </a:ext>
            </a:extLst>
          </p:cNvPr>
          <p:cNvSpPr/>
          <p:nvPr/>
        </p:nvSpPr>
        <p:spPr>
          <a:xfrm>
            <a:off x="5204887" y="6209658"/>
            <a:ext cx="4403397" cy="1228157"/>
          </a:xfrm>
          <a:prstGeom prst="rect">
            <a:avLst/>
          </a:prstGeom>
        </p:spPr>
        <p:txBody>
          <a:bodyPr wrap="square">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Frank hears an ad for a new toolbox on the radio. He visits the hardware store during his break to see the toolbox in person. The product’s practicality and positive in-store experience convince him to make the purchase on the spot.</a:t>
            </a:r>
          </a:p>
        </p:txBody>
      </p:sp>
      <p:sp>
        <p:nvSpPr>
          <p:cNvPr id="2" name="Rectangle 1">
            <a:extLst>
              <a:ext uri="{FF2B5EF4-FFF2-40B4-BE49-F238E27FC236}">
                <a16:creationId xmlns:a16="http://schemas.microsoft.com/office/drawing/2014/main" id="{53C73C35-D211-7488-FA4A-C2054AA3580F}"/>
              </a:ext>
            </a:extLst>
          </p:cNvPr>
          <p:cNvSpPr/>
          <p:nvPr/>
        </p:nvSpPr>
        <p:spPr>
          <a:xfrm>
            <a:off x="10068733" y="5024107"/>
            <a:ext cx="4561668" cy="582414"/>
          </a:xfrm>
          <a:prstGeom prst="rect">
            <a:avLst/>
          </a:prstGeom>
          <a:solidFill>
            <a:srgbClr val="6676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C60875E-8328-C850-ACBC-42963F338775}"/>
              </a:ext>
            </a:extLst>
          </p:cNvPr>
          <p:cNvSpPr txBox="1"/>
          <p:nvPr/>
        </p:nvSpPr>
        <p:spPr>
          <a:xfrm>
            <a:off x="10094159" y="5037674"/>
            <a:ext cx="4536241"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t>BLUE COLLAR</a:t>
            </a:r>
            <a:endParaRPr kumimoji="0" lang="id-ID" sz="32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endParaRPr>
          </a:p>
        </p:txBody>
      </p:sp>
      <p:sp>
        <p:nvSpPr>
          <p:cNvPr id="10" name="Rectangle 9">
            <a:extLst>
              <a:ext uri="{FF2B5EF4-FFF2-40B4-BE49-F238E27FC236}">
                <a16:creationId xmlns:a16="http://schemas.microsoft.com/office/drawing/2014/main" id="{654FB7D6-C1A4-B614-5BF8-C1DC70454597}"/>
              </a:ext>
            </a:extLst>
          </p:cNvPr>
          <p:cNvSpPr/>
          <p:nvPr/>
        </p:nvSpPr>
        <p:spPr>
          <a:xfrm>
            <a:off x="480722" y="3557117"/>
            <a:ext cx="4605495" cy="4672484"/>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592"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2C01FD2C-DC66-5C6C-32F9-B68D24744FD9}"/>
              </a:ext>
            </a:extLst>
          </p:cNvPr>
          <p:cNvSpPr txBox="1"/>
          <p:nvPr/>
        </p:nvSpPr>
        <p:spPr>
          <a:xfrm>
            <a:off x="742701" y="3856681"/>
            <a:ext cx="4191040"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t>MEET FRANK,</a:t>
            </a:r>
            <a:br>
              <a:rPr kumimoji="0" lang="en-US" sz="40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br>
            <a:r>
              <a:rPr kumimoji="0" lang="en-US" sz="24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t>YOUR IDEAL CUSTOMER</a:t>
            </a:r>
            <a:endParaRPr kumimoji="0" lang="id-ID" sz="24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endParaRPr>
          </a:p>
        </p:txBody>
      </p:sp>
      <p:sp>
        <p:nvSpPr>
          <p:cNvPr id="12" name="TextBox 11">
            <a:extLst>
              <a:ext uri="{FF2B5EF4-FFF2-40B4-BE49-F238E27FC236}">
                <a16:creationId xmlns:a16="http://schemas.microsoft.com/office/drawing/2014/main" id="{409AA871-B861-AF30-E7CC-B3D15B5083A6}"/>
              </a:ext>
            </a:extLst>
          </p:cNvPr>
          <p:cNvSpPr txBox="1"/>
          <p:nvPr/>
        </p:nvSpPr>
        <p:spPr>
          <a:xfrm>
            <a:off x="742700" y="4964261"/>
            <a:ext cx="4801431" cy="738664"/>
          </a:xfrm>
          <a:prstGeom prst="rect">
            <a:avLst/>
          </a:prstGeom>
          <a:noFill/>
        </p:spPr>
        <p:txBody>
          <a:bodyPr wrap="square">
            <a:spAutoFit/>
          </a:bodyPr>
          <a:lstStyle/>
          <a:p>
            <a:pPr marL="0" marR="0" lvl="0" indent="0" algn="l" defTabSz="457200" rtl="0" eaLnBrk="1" fontAlgn="auto" latinLnBrk="0" hangingPunct="1">
              <a:lnSpc>
                <a:spcPct val="100000"/>
              </a:lnSpc>
              <a:spcBef>
                <a:spcPts val="300"/>
              </a:spcBef>
              <a:spcAft>
                <a:spcPts val="30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age:</a:t>
            </a: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40    </a:t>
            </a:r>
            <a:b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occupation: </a:t>
            </a: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Plumber</a:t>
            </a:r>
            <a:b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income:</a:t>
            </a: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p>
        </p:txBody>
      </p:sp>
      <p:sp>
        <p:nvSpPr>
          <p:cNvPr id="13" name="Rectangle 12">
            <a:extLst>
              <a:ext uri="{FF2B5EF4-FFF2-40B4-BE49-F238E27FC236}">
                <a16:creationId xmlns:a16="http://schemas.microsoft.com/office/drawing/2014/main" id="{709CBC6A-AA9B-5156-2FAB-2F2336E69213}"/>
              </a:ext>
            </a:extLst>
          </p:cNvPr>
          <p:cNvSpPr/>
          <p:nvPr/>
        </p:nvSpPr>
        <p:spPr>
          <a:xfrm>
            <a:off x="742700" y="5892706"/>
            <a:ext cx="4058543" cy="1458669"/>
          </a:xfrm>
          <a:prstGeom prst="rect">
            <a:avLst/>
          </a:prstGeom>
        </p:spPr>
        <p:txBody>
          <a:bodyPr wrap="square">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Frank is a local plumber who knows his customers well. He hears about new tools on the radio and checks them out at the hardware store during his breaks. Practicality and budget-friendliness are key in his buying decisions, and he values products that make his job easier.</a:t>
            </a:r>
          </a:p>
        </p:txBody>
      </p:sp>
    </p:spTree>
    <p:extLst>
      <p:ext uri="{BB962C8B-B14F-4D97-AF65-F5344CB8AC3E}">
        <p14:creationId xmlns:p14="http://schemas.microsoft.com/office/powerpoint/2010/main" val="10008104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DB5B2F79-AB9A-F6BD-1DE6-E23B2B070B0F}"/>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a:xfrm>
            <a:off x="3778705" y="636276"/>
            <a:ext cx="6766560" cy="4960620"/>
          </a:xfrm>
        </p:spPr>
      </p:pic>
      <p:sp>
        <p:nvSpPr>
          <p:cNvPr id="71" name="Right Triangle 70">
            <a:extLst>
              <a:ext uri="{FF2B5EF4-FFF2-40B4-BE49-F238E27FC236}">
                <a16:creationId xmlns:a16="http://schemas.microsoft.com/office/drawing/2014/main" id="{EAEE82C7-382A-07EF-8857-ADD5719B82A4}"/>
              </a:ext>
            </a:extLst>
          </p:cNvPr>
          <p:cNvSpPr/>
          <p:nvPr/>
        </p:nvSpPr>
        <p:spPr>
          <a:xfrm rot="10800000">
            <a:off x="8991326" y="-1"/>
            <a:ext cx="2194561" cy="2194561"/>
          </a:xfrm>
          <a:prstGeom prst="rtTriangle">
            <a:avLst/>
          </a:prstGeom>
          <a:solidFill>
            <a:srgbClr val="F04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592"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74" name="Rectangle 73">
            <a:extLst>
              <a:ext uri="{FF2B5EF4-FFF2-40B4-BE49-F238E27FC236}">
                <a16:creationId xmlns:a16="http://schemas.microsoft.com/office/drawing/2014/main" id="{D1060346-2701-617B-C727-4509444F0D4C}"/>
              </a:ext>
            </a:extLst>
          </p:cNvPr>
          <p:cNvSpPr/>
          <p:nvPr/>
        </p:nvSpPr>
        <p:spPr>
          <a:xfrm>
            <a:off x="4849724" y="5600699"/>
            <a:ext cx="9780676" cy="2628899"/>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592"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21" name="TextBox 20">
            <a:extLst>
              <a:ext uri="{FF2B5EF4-FFF2-40B4-BE49-F238E27FC236}">
                <a16:creationId xmlns:a16="http://schemas.microsoft.com/office/drawing/2014/main" id="{F122F30A-9C3A-A4F2-B255-458A38F19A72}"/>
              </a:ext>
            </a:extLst>
          </p:cNvPr>
          <p:cNvSpPr txBox="1"/>
          <p:nvPr/>
        </p:nvSpPr>
        <p:spPr>
          <a:xfrm>
            <a:off x="10068732" y="6973271"/>
            <a:ext cx="440339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BUYING BEHAVIOR</a:t>
            </a:r>
          </a:p>
        </p:txBody>
      </p:sp>
      <p:sp>
        <p:nvSpPr>
          <p:cNvPr id="22" name="Rectangle 21">
            <a:extLst>
              <a:ext uri="{FF2B5EF4-FFF2-40B4-BE49-F238E27FC236}">
                <a16:creationId xmlns:a16="http://schemas.microsoft.com/office/drawing/2014/main" id="{DDE2B6C1-87E3-B946-E472-75B1AEBF3C2A}"/>
              </a:ext>
            </a:extLst>
          </p:cNvPr>
          <p:cNvSpPr/>
          <p:nvPr/>
        </p:nvSpPr>
        <p:spPr>
          <a:xfrm>
            <a:off x="10076745" y="7342603"/>
            <a:ext cx="4292239" cy="536622"/>
          </a:xfrm>
          <a:prstGeom prst="rect">
            <a:avLst/>
          </a:prstGeom>
        </p:spPr>
        <p:txBody>
          <a:bodyPr wrap="square">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Frank buys tools in-store after hearing about them on the radio during carpool rides.</a:t>
            </a:r>
          </a:p>
        </p:txBody>
      </p:sp>
      <p:sp>
        <p:nvSpPr>
          <p:cNvPr id="23" name="TextBox 22">
            <a:extLst>
              <a:ext uri="{FF2B5EF4-FFF2-40B4-BE49-F238E27FC236}">
                <a16:creationId xmlns:a16="http://schemas.microsoft.com/office/drawing/2014/main" id="{B7182EE0-FDAD-97CD-1F56-548024C557A3}"/>
              </a:ext>
            </a:extLst>
          </p:cNvPr>
          <p:cNvSpPr txBox="1"/>
          <p:nvPr/>
        </p:nvSpPr>
        <p:spPr>
          <a:xfrm>
            <a:off x="10068732" y="5840326"/>
            <a:ext cx="430025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PLATFORMS HE ENGAGES WITH</a:t>
            </a:r>
          </a:p>
        </p:txBody>
      </p:sp>
      <p:sp>
        <p:nvSpPr>
          <p:cNvPr id="24" name="Rectangle 23">
            <a:extLst>
              <a:ext uri="{FF2B5EF4-FFF2-40B4-BE49-F238E27FC236}">
                <a16:creationId xmlns:a16="http://schemas.microsoft.com/office/drawing/2014/main" id="{C68532B0-F4C9-6421-CB20-3F2890EC48E0}"/>
              </a:ext>
            </a:extLst>
          </p:cNvPr>
          <p:cNvSpPr/>
          <p:nvPr/>
        </p:nvSpPr>
        <p:spPr>
          <a:xfrm>
            <a:off x="10068732" y="6229594"/>
            <a:ext cx="4300252" cy="548640"/>
          </a:xfrm>
          <a:prstGeom prst="rect">
            <a:avLst/>
          </a:prstGeom>
        </p:spPr>
        <p:txBody>
          <a:bodyPr wrap="square" numCol="2">
            <a:spAutoFit/>
          </a:bodyPr>
          <a:lstStyle/>
          <a:p>
            <a:pPr marL="182563" marR="0" lvl="0" indent="-182563"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Radio</a:t>
            </a:r>
          </a:p>
          <a:p>
            <a:pPr marL="182563" marR="0" lvl="0" indent="-182563"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In-store visits</a:t>
            </a:r>
          </a:p>
          <a:p>
            <a:pPr marL="182563" marR="0" lvl="0" indent="-182563"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Online reviews</a:t>
            </a:r>
          </a:p>
        </p:txBody>
      </p:sp>
      <p:sp>
        <p:nvSpPr>
          <p:cNvPr id="25" name="TextBox 24">
            <a:extLst>
              <a:ext uri="{FF2B5EF4-FFF2-40B4-BE49-F238E27FC236}">
                <a16:creationId xmlns:a16="http://schemas.microsoft.com/office/drawing/2014/main" id="{7F985FD3-BB14-AF40-6CE9-D7AA9670A00F}"/>
              </a:ext>
            </a:extLst>
          </p:cNvPr>
          <p:cNvSpPr txBox="1"/>
          <p:nvPr/>
        </p:nvSpPr>
        <p:spPr>
          <a:xfrm>
            <a:off x="5202246" y="5840326"/>
            <a:ext cx="453090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BUYING DECISION CRITERIA</a:t>
            </a:r>
          </a:p>
        </p:txBody>
      </p:sp>
      <p:sp>
        <p:nvSpPr>
          <p:cNvPr id="26" name="Rectangle 25">
            <a:extLst>
              <a:ext uri="{FF2B5EF4-FFF2-40B4-BE49-F238E27FC236}">
                <a16:creationId xmlns:a16="http://schemas.microsoft.com/office/drawing/2014/main" id="{EA970148-886F-9954-A96A-AA658C0E02E4}"/>
              </a:ext>
            </a:extLst>
          </p:cNvPr>
          <p:cNvSpPr/>
          <p:nvPr/>
        </p:nvSpPr>
        <p:spPr>
          <a:xfrm>
            <a:off x="5204887" y="6209658"/>
            <a:ext cx="4403397" cy="1228157"/>
          </a:xfrm>
          <a:prstGeom prst="rect">
            <a:avLst/>
          </a:prstGeom>
        </p:spPr>
        <p:txBody>
          <a:bodyPr wrap="square">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Frank hears about a new tool on the radio during his carpool ride. He visits the store to check it out after work. The tool’s functionality and positive feedback from store staff lead him to buy it, knowing it will improve his work efficiency.</a:t>
            </a:r>
          </a:p>
        </p:txBody>
      </p:sp>
      <p:sp>
        <p:nvSpPr>
          <p:cNvPr id="2" name="Rectangle 1">
            <a:extLst>
              <a:ext uri="{FF2B5EF4-FFF2-40B4-BE49-F238E27FC236}">
                <a16:creationId xmlns:a16="http://schemas.microsoft.com/office/drawing/2014/main" id="{53C73C35-D211-7488-FA4A-C2054AA3580F}"/>
              </a:ext>
            </a:extLst>
          </p:cNvPr>
          <p:cNvSpPr/>
          <p:nvPr/>
        </p:nvSpPr>
        <p:spPr>
          <a:xfrm>
            <a:off x="10068733" y="5014482"/>
            <a:ext cx="4561668" cy="582414"/>
          </a:xfrm>
          <a:prstGeom prst="rect">
            <a:avLst/>
          </a:prstGeom>
          <a:solidFill>
            <a:srgbClr val="6676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C60875E-8328-C850-ACBC-42963F338775}"/>
              </a:ext>
            </a:extLst>
          </p:cNvPr>
          <p:cNvSpPr txBox="1"/>
          <p:nvPr/>
        </p:nvSpPr>
        <p:spPr>
          <a:xfrm>
            <a:off x="10068732" y="5060514"/>
            <a:ext cx="4561667"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t>BLUE COLLAR</a:t>
            </a:r>
            <a:endParaRPr kumimoji="0" lang="id-ID" sz="32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endParaRPr>
          </a:p>
        </p:txBody>
      </p:sp>
      <p:sp>
        <p:nvSpPr>
          <p:cNvPr id="10" name="Rectangle 9">
            <a:extLst>
              <a:ext uri="{FF2B5EF4-FFF2-40B4-BE49-F238E27FC236}">
                <a16:creationId xmlns:a16="http://schemas.microsoft.com/office/drawing/2014/main" id="{654FB7D6-C1A4-B614-5BF8-C1DC70454597}"/>
              </a:ext>
            </a:extLst>
          </p:cNvPr>
          <p:cNvSpPr/>
          <p:nvPr/>
        </p:nvSpPr>
        <p:spPr>
          <a:xfrm>
            <a:off x="480722" y="3557117"/>
            <a:ext cx="4605495" cy="4672484"/>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592"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2C01FD2C-DC66-5C6C-32F9-B68D24744FD9}"/>
              </a:ext>
            </a:extLst>
          </p:cNvPr>
          <p:cNvSpPr txBox="1"/>
          <p:nvPr/>
        </p:nvSpPr>
        <p:spPr>
          <a:xfrm>
            <a:off x="742701" y="3856681"/>
            <a:ext cx="4191040"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t>MEET FRANK,</a:t>
            </a:r>
            <a:br>
              <a:rPr kumimoji="0" lang="en-US" sz="40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br>
            <a:r>
              <a:rPr kumimoji="0" lang="en-US" sz="24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t>YOUR IDEAL CUSTOMER</a:t>
            </a:r>
            <a:endParaRPr kumimoji="0" lang="id-ID" sz="24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endParaRPr>
          </a:p>
        </p:txBody>
      </p:sp>
      <p:sp>
        <p:nvSpPr>
          <p:cNvPr id="12" name="TextBox 11">
            <a:extLst>
              <a:ext uri="{FF2B5EF4-FFF2-40B4-BE49-F238E27FC236}">
                <a16:creationId xmlns:a16="http://schemas.microsoft.com/office/drawing/2014/main" id="{409AA871-B861-AF30-E7CC-B3D15B5083A6}"/>
              </a:ext>
            </a:extLst>
          </p:cNvPr>
          <p:cNvSpPr txBox="1"/>
          <p:nvPr/>
        </p:nvSpPr>
        <p:spPr>
          <a:xfrm>
            <a:off x="742700" y="4964261"/>
            <a:ext cx="4801431" cy="815608"/>
          </a:xfrm>
          <a:prstGeom prst="rect">
            <a:avLst/>
          </a:prstGeom>
          <a:noFill/>
        </p:spPr>
        <p:txBody>
          <a:bodyPr wrap="square">
            <a:spAutoFit/>
          </a:bodyPr>
          <a:lstStyle/>
          <a:p>
            <a:pPr marL="0" marR="0" lvl="0" indent="0" algn="l" defTabSz="457200" rtl="0" eaLnBrk="1" fontAlgn="auto" latinLnBrk="0" hangingPunct="1">
              <a:lnSpc>
                <a:spcPct val="100000"/>
              </a:lnSpc>
              <a:spcBef>
                <a:spcPts val="300"/>
              </a:spcBef>
              <a:spcAft>
                <a:spcPts val="30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age:</a:t>
            </a: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40    </a:t>
            </a:r>
            <a:b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occupation: </a:t>
            </a: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Factory Worker</a:t>
            </a:r>
          </a:p>
          <a:p>
            <a:pPr marL="0" marR="0" lvl="0" indent="0" algn="l" defTabSz="457200" rtl="0" eaLnBrk="1" fontAlgn="auto" latinLnBrk="0" hangingPunct="1">
              <a:lnSpc>
                <a:spcPct val="100000"/>
              </a:lnSpc>
              <a:spcBef>
                <a:spcPts val="300"/>
              </a:spcBef>
              <a:spcAft>
                <a:spcPts val="30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income:</a:t>
            </a: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p>
        </p:txBody>
      </p:sp>
      <p:sp>
        <p:nvSpPr>
          <p:cNvPr id="13" name="Rectangle 12">
            <a:extLst>
              <a:ext uri="{FF2B5EF4-FFF2-40B4-BE49-F238E27FC236}">
                <a16:creationId xmlns:a16="http://schemas.microsoft.com/office/drawing/2014/main" id="{709CBC6A-AA9B-5156-2FAB-2F2336E69213}"/>
              </a:ext>
            </a:extLst>
          </p:cNvPr>
          <p:cNvSpPr/>
          <p:nvPr/>
        </p:nvSpPr>
        <p:spPr>
          <a:xfrm>
            <a:off x="742700" y="5892706"/>
            <a:ext cx="4058543" cy="1458669"/>
          </a:xfrm>
          <a:prstGeom prst="rect">
            <a:avLst/>
          </a:prstGeom>
        </p:spPr>
        <p:txBody>
          <a:bodyPr wrap="square">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Frank is a factory worker who carpools with his coworkers and enjoys listening to the radio. He learns about new tools on his commute and checks them out in-store during his off hours. He appreciates practical and cost-effective products that improve his work efficiency.</a:t>
            </a:r>
          </a:p>
        </p:txBody>
      </p:sp>
    </p:spTree>
    <p:extLst>
      <p:ext uri="{BB962C8B-B14F-4D97-AF65-F5344CB8AC3E}">
        <p14:creationId xmlns:p14="http://schemas.microsoft.com/office/powerpoint/2010/main" val="28945294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F951E327-477C-212F-D18D-22E8C18D1366}"/>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a:xfrm>
            <a:off x="3778705" y="640080"/>
            <a:ext cx="6766560" cy="4960620"/>
          </a:xfrm>
        </p:spPr>
      </p:pic>
      <p:sp>
        <p:nvSpPr>
          <p:cNvPr id="71" name="Right Triangle 70">
            <a:extLst>
              <a:ext uri="{FF2B5EF4-FFF2-40B4-BE49-F238E27FC236}">
                <a16:creationId xmlns:a16="http://schemas.microsoft.com/office/drawing/2014/main" id="{EAEE82C7-382A-07EF-8857-ADD5719B82A4}"/>
              </a:ext>
            </a:extLst>
          </p:cNvPr>
          <p:cNvSpPr/>
          <p:nvPr/>
        </p:nvSpPr>
        <p:spPr>
          <a:xfrm rot="10800000">
            <a:off x="8991326" y="-1"/>
            <a:ext cx="2194561" cy="2194561"/>
          </a:xfrm>
          <a:prstGeom prst="rtTriangle">
            <a:avLst/>
          </a:prstGeom>
          <a:solidFill>
            <a:srgbClr val="F04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592"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74" name="Rectangle 73">
            <a:extLst>
              <a:ext uri="{FF2B5EF4-FFF2-40B4-BE49-F238E27FC236}">
                <a16:creationId xmlns:a16="http://schemas.microsoft.com/office/drawing/2014/main" id="{D1060346-2701-617B-C727-4509444F0D4C}"/>
              </a:ext>
            </a:extLst>
          </p:cNvPr>
          <p:cNvSpPr/>
          <p:nvPr/>
        </p:nvSpPr>
        <p:spPr>
          <a:xfrm>
            <a:off x="4849724" y="5600699"/>
            <a:ext cx="9780676" cy="2628899"/>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592"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21" name="TextBox 20">
            <a:extLst>
              <a:ext uri="{FF2B5EF4-FFF2-40B4-BE49-F238E27FC236}">
                <a16:creationId xmlns:a16="http://schemas.microsoft.com/office/drawing/2014/main" id="{F122F30A-9C3A-A4F2-B255-458A38F19A72}"/>
              </a:ext>
            </a:extLst>
          </p:cNvPr>
          <p:cNvSpPr txBox="1"/>
          <p:nvPr/>
        </p:nvSpPr>
        <p:spPr>
          <a:xfrm>
            <a:off x="10068732" y="6973271"/>
            <a:ext cx="440339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BUYING BEHAVIOR</a:t>
            </a:r>
          </a:p>
        </p:txBody>
      </p:sp>
      <p:sp>
        <p:nvSpPr>
          <p:cNvPr id="22" name="Rectangle 21">
            <a:extLst>
              <a:ext uri="{FF2B5EF4-FFF2-40B4-BE49-F238E27FC236}">
                <a16:creationId xmlns:a16="http://schemas.microsoft.com/office/drawing/2014/main" id="{DDE2B6C1-87E3-B946-E472-75B1AEBF3C2A}"/>
              </a:ext>
            </a:extLst>
          </p:cNvPr>
          <p:cNvSpPr/>
          <p:nvPr/>
        </p:nvSpPr>
        <p:spPr>
          <a:xfrm>
            <a:off x="10076745" y="7342603"/>
            <a:ext cx="4292239" cy="536622"/>
          </a:xfrm>
          <a:prstGeom prst="rect">
            <a:avLst/>
          </a:prstGeom>
        </p:spPr>
        <p:txBody>
          <a:bodyPr wrap="square">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Sabrina buys wellness products after researching online and hearing motivational radio shows.</a:t>
            </a:r>
          </a:p>
        </p:txBody>
      </p:sp>
      <p:sp>
        <p:nvSpPr>
          <p:cNvPr id="23" name="TextBox 22">
            <a:extLst>
              <a:ext uri="{FF2B5EF4-FFF2-40B4-BE49-F238E27FC236}">
                <a16:creationId xmlns:a16="http://schemas.microsoft.com/office/drawing/2014/main" id="{B7182EE0-FDAD-97CD-1F56-548024C557A3}"/>
              </a:ext>
            </a:extLst>
          </p:cNvPr>
          <p:cNvSpPr txBox="1"/>
          <p:nvPr/>
        </p:nvSpPr>
        <p:spPr>
          <a:xfrm>
            <a:off x="10068732" y="5840326"/>
            <a:ext cx="430025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PLATFORMS SHE ENGAGES WITH</a:t>
            </a:r>
          </a:p>
        </p:txBody>
      </p:sp>
      <p:sp>
        <p:nvSpPr>
          <p:cNvPr id="24" name="Rectangle 23">
            <a:extLst>
              <a:ext uri="{FF2B5EF4-FFF2-40B4-BE49-F238E27FC236}">
                <a16:creationId xmlns:a16="http://schemas.microsoft.com/office/drawing/2014/main" id="{C68532B0-F4C9-6421-CB20-3F2890EC48E0}"/>
              </a:ext>
            </a:extLst>
          </p:cNvPr>
          <p:cNvSpPr/>
          <p:nvPr/>
        </p:nvSpPr>
        <p:spPr>
          <a:xfrm>
            <a:off x="10068732" y="6229594"/>
            <a:ext cx="4300252" cy="548640"/>
          </a:xfrm>
          <a:prstGeom prst="rect">
            <a:avLst/>
          </a:prstGeom>
        </p:spPr>
        <p:txBody>
          <a:bodyPr wrap="square" numCol="2">
            <a:spAutoFit/>
          </a:bodyPr>
          <a:lstStyle/>
          <a:p>
            <a:pPr marL="182563" marR="0" lvl="0" indent="-182563"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Online reviews</a:t>
            </a:r>
          </a:p>
          <a:p>
            <a:pPr marL="182563" marR="0" lvl="0" indent="-182563"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Social media</a:t>
            </a:r>
          </a:p>
          <a:p>
            <a:pPr marL="182563" marR="0" lvl="0" indent="-182563"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Radio shows</a:t>
            </a:r>
          </a:p>
        </p:txBody>
      </p:sp>
      <p:sp>
        <p:nvSpPr>
          <p:cNvPr id="25" name="TextBox 24">
            <a:extLst>
              <a:ext uri="{FF2B5EF4-FFF2-40B4-BE49-F238E27FC236}">
                <a16:creationId xmlns:a16="http://schemas.microsoft.com/office/drawing/2014/main" id="{7F985FD3-BB14-AF40-6CE9-D7AA9670A00F}"/>
              </a:ext>
            </a:extLst>
          </p:cNvPr>
          <p:cNvSpPr txBox="1"/>
          <p:nvPr/>
        </p:nvSpPr>
        <p:spPr>
          <a:xfrm>
            <a:off x="5202246" y="5840326"/>
            <a:ext cx="453090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BUYING DECISION CRITERIA</a:t>
            </a:r>
          </a:p>
        </p:txBody>
      </p:sp>
      <p:sp>
        <p:nvSpPr>
          <p:cNvPr id="26" name="Rectangle 25">
            <a:extLst>
              <a:ext uri="{FF2B5EF4-FFF2-40B4-BE49-F238E27FC236}">
                <a16:creationId xmlns:a16="http://schemas.microsoft.com/office/drawing/2014/main" id="{EA970148-886F-9954-A96A-AA658C0E02E4}"/>
              </a:ext>
            </a:extLst>
          </p:cNvPr>
          <p:cNvSpPr/>
          <p:nvPr/>
        </p:nvSpPr>
        <p:spPr>
          <a:xfrm>
            <a:off x="5204887" y="6209658"/>
            <a:ext cx="4403397" cy="1228157"/>
          </a:xfrm>
          <a:prstGeom prst="rect">
            <a:avLst/>
          </a:prstGeom>
        </p:spPr>
        <p:txBody>
          <a:bodyPr wrap="square">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Sabrina hears an ad for a fitness tracker on the radio and looks up the company’s blog on her smartphone. After reading several posts and reviews, she’s convinced of the product’s benefits and buys it online, excited to improve her health and wellness routine.</a:t>
            </a:r>
          </a:p>
        </p:txBody>
      </p:sp>
      <p:sp>
        <p:nvSpPr>
          <p:cNvPr id="2" name="Rectangle 1">
            <a:extLst>
              <a:ext uri="{FF2B5EF4-FFF2-40B4-BE49-F238E27FC236}">
                <a16:creationId xmlns:a16="http://schemas.microsoft.com/office/drawing/2014/main" id="{53C73C35-D211-7488-FA4A-C2054AA3580F}"/>
              </a:ext>
            </a:extLst>
          </p:cNvPr>
          <p:cNvSpPr/>
          <p:nvPr/>
        </p:nvSpPr>
        <p:spPr>
          <a:xfrm>
            <a:off x="10068733" y="5024107"/>
            <a:ext cx="4561668" cy="582414"/>
          </a:xfrm>
          <a:prstGeom prst="rect">
            <a:avLst/>
          </a:prstGeom>
          <a:solidFill>
            <a:srgbClr val="6676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C60875E-8328-C850-ACBC-42963F338775}"/>
              </a:ext>
            </a:extLst>
          </p:cNvPr>
          <p:cNvSpPr txBox="1"/>
          <p:nvPr/>
        </p:nvSpPr>
        <p:spPr>
          <a:xfrm>
            <a:off x="10076745" y="5102760"/>
            <a:ext cx="4553655" cy="43088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t>SMALL BUSINESS OWNER</a:t>
            </a:r>
            <a:endParaRPr kumimoji="0" lang="id-ID" sz="22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endParaRPr>
          </a:p>
        </p:txBody>
      </p:sp>
      <p:sp>
        <p:nvSpPr>
          <p:cNvPr id="10" name="Rectangle 9">
            <a:extLst>
              <a:ext uri="{FF2B5EF4-FFF2-40B4-BE49-F238E27FC236}">
                <a16:creationId xmlns:a16="http://schemas.microsoft.com/office/drawing/2014/main" id="{654FB7D6-C1A4-B614-5BF8-C1DC70454597}"/>
              </a:ext>
            </a:extLst>
          </p:cNvPr>
          <p:cNvSpPr/>
          <p:nvPr/>
        </p:nvSpPr>
        <p:spPr>
          <a:xfrm>
            <a:off x="480722" y="3557117"/>
            <a:ext cx="4605495" cy="4672484"/>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592"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2C01FD2C-DC66-5C6C-32F9-B68D24744FD9}"/>
              </a:ext>
            </a:extLst>
          </p:cNvPr>
          <p:cNvSpPr txBox="1"/>
          <p:nvPr/>
        </p:nvSpPr>
        <p:spPr>
          <a:xfrm>
            <a:off x="742701" y="3856681"/>
            <a:ext cx="4191040"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t>MEET SABRINA,</a:t>
            </a:r>
            <a:br>
              <a:rPr kumimoji="0" lang="en-US" sz="40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br>
            <a:r>
              <a:rPr kumimoji="0" lang="en-US" sz="24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t>YOUR IDEAL CUSTOMER</a:t>
            </a:r>
            <a:endParaRPr kumimoji="0" lang="id-ID" sz="24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endParaRPr>
          </a:p>
        </p:txBody>
      </p:sp>
      <p:sp>
        <p:nvSpPr>
          <p:cNvPr id="12" name="TextBox 11">
            <a:extLst>
              <a:ext uri="{FF2B5EF4-FFF2-40B4-BE49-F238E27FC236}">
                <a16:creationId xmlns:a16="http://schemas.microsoft.com/office/drawing/2014/main" id="{409AA871-B861-AF30-E7CC-B3D15B5083A6}"/>
              </a:ext>
            </a:extLst>
          </p:cNvPr>
          <p:cNvSpPr txBox="1"/>
          <p:nvPr/>
        </p:nvSpPr>
        <p:spPr>
          <a:xfrm>
            <a:off x="742700" y="4964261"/>
            <a:ext cx="4801431" cy="738664"/>
          </a:xfrm>
          <a:prstGeom prst="rect">
            <a:avLst/>
          </a:prstGeom>
          <a:noFill/>
        </p:spPr>
        <p:txBody>
          <a:bodyPr wrap="square">
            <a:spAutoFit/>
          </a:bodyPr>
          <a:lstStyle/>
          <a:p>
            <a:pPr marL="0" marR="0" lvl="0" indent="0" algn="l" defTabSz="457200" rtl="0" eaLnBrk="1" fontAlgn="auto" latinLnBrk="0" hangingPunct="1">
              <a:lnSpc>
                <a:spcPct val="100000"/>
              </a:lnSpc>
              <a:spcBef>
                <a:spcPts val="300"/>
              </a:spcBef>
              <a:spcAft>
                <a:spcPts val="30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age:</a:t>
            </a: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29    </a:t>
            </a:r>
            <a:b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occupation: </a:t>
            </a: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Entrepreneur </a:t>
            </a:r>
            <a:b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income:</a:t>
            </a: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p>
        </p:txBody>
      </p:sp>
      <p:sp>
        <p:nvSpPr>
          <p:cNvPr id="13" name="Rectangle 12">
            <a:extLst>
              <a:ext uri="{FF2B5EF4-FFF2-40B4-BE49-F238E27FC236}">
                <a16:creationId xmlns:a16="http://schemas.microsoft.com/office/drawing/2014/main" id="{709CBC6A-AA9B-5156-2FAB-2F2336E69213}"/>
              </a:ext>
            </a:extLst>
          </p:cNvPr>
          <p:cNvSpPr/>
          <p:nvPr/>
        </p:nvSpPr>
        <p:spPr>
          <a:xfrm>
            <a:off x="742700" y="5892706"/>
            <a:ext cx="4058543" cy="1458669"/>
          </a:xfrm>
          <a:prstGeom prst="rect">
            <a:avLst/>
          </a:prstGeom>
        </p:spPr>
        <p:txBody>
          <a:bodyPr wrap="square">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Sabrina is a small business owner who manages two boutiques in her city. She listens to motivational radio shows during her commute and uses social media to stay updated on wellness products. She loves finding new items that help her balance work and health.</a:t>
            </a:r>
          </a:p>
        </p:txBody>
      </p:sp>
    </p:spTree>
    <p:extLst>
      <p:ext uri="{BB962C8B-B14F-4D97-AF65-F5344CB8AC3E}">
        <p14:creationId xmlns:p14="http://schemas.microsoft.com/office/powerpoint/2010/main" val="31534788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04FF6AB6-7885-C5F7-F1A8-2959BA86884C}"/>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a:xfrm>
            <a:off x="3778705" y="640080"/>
            <a:ext cx="6766560" cy="4960620"/>
          </a:xfrm>
        </p:spPr>
      </p:pic>
      <p:sp>
        <p:nvSpPr>
          <p:cNvPr id="71" name="Right Triangle 70">
            <a:extLst>
              <a:ext uri="{FF2B5EF4-FFF2-40B4-BE49-F238E27FC236}">
                <a16:creationId xmlns:a16="http://schemas.microsoft.com/office/drawing/2014/main" id="{EAEE82C7-382A-07EF-8857-ADD5719B82A4}"/>
              </a:ext>
            </a:extLst>
          </p:cNvPr>
          <p:cNvSpPr/>
          <p:nvPr/>
        </p:nvSpPr>
        <p:spPr>
          <a:xfrm rot="10800000">
            <a:off x="8991326" y="-1"/>
            <a:ext cx="2194561" cy="2194561"/>
          </a:xfrm>
          <a:prstGeom prst="rtTriangle">
            <a:avLst/>
          </a:prstGeom>
          <a:solidFill>
            <a:srgbClr val="F04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592"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74" name="Rectangle 73">
            <a:extLst>
              <a:ext uri="{FF2B5EF4-FFF2-40B4-BE49-F238E27FC236}">
                <a16:creationId xmlns:a16="http://schemas.microsoft.com/office/drawing/2014/main" id="{D1060346-2701-617B-C727-4509444F0D4C}"/>
              </a:ext>
            </a:extLst>
          </p:cNvPr>
          <p:cNvSpPr/>
          <p:nvPr/>
        </p:nvSpPr>
        <p:spPr>
          <a:xfrm>
            <a:off x="4849724" y="5600699"/>
            <a:ext cx="9780676" cy="2628899"/>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592"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21" name="TextBox 20">
            <a:extLst>
              <a:ext uri="{FF2B5EF4-FFF2-40B4-BE49-F238E27FC236}">
                <a16:creationId xmlns:a16="http://schemas.microsoft.com/office/drawing/2014/main" id="{F122F30A-9C3A-A4F2-B255-458A38F19A72}"/>
              </a:ext>
            </a:extLst>
          </p:cNvPr>
          <p:cNvSpPr txBox="1"/>
          <p:nvPr/>
        </p:nvSpPr>
        <p:spPr>
          <a:xfrm>
            <a:off x="10068732" y="6973271"/>
            <a:ext cx="440339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BUYING BEHAVIOR</a:t>
            </a:r>
          </a:p>
        </p:txBody>
      </p:sp>
      <p:sp>
        <p:nvSpPr>
          <p:cNvPr id="22" name="Rectangle 21">
            <a:extLst>
              <a:ext uri="{FF2B5EF4-FFF2-40B4-BE49-F238E27FC236}">
                <a16:creationId xmlns:a16="http://schemas.microsoft.com/office/drawing/2014/main" id="{DDE2B6C1-87E3-B946-E472-75B1AEBF3C2A}"/>
              </a:ext>
            </a:extLst>
          </p:cNvPr>
          <p:cNvSpPr/>
          <p:nvPr/>
        </p:nvSpPr>
        <p:spPr>
          <a:xfrm>
            <a:off x="10076745" y="7342603"/>
            <a:ext cx="4292239" cy="536622"/>
          </a:xfrm>
          <a:prstGeom prst="rect">
            <a:avLst/>
          </a:prstGeom>
        </p:spPr>
        <p:txBody>
          <a:bodyPr wrap="square">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William buys high-end gadgets that integrate with his tech setup, influenced by online reviews.</a:t>
            </a:r>
          </a:p>
        </p:txBody>
      </p:sp>
      <p:sp>
        <p:nvSpPr>
          <p:cNvPr id="23" name="TextBox 22">
            <a:extLst>
              <a:ext uri="{FF2B5EF4-FFF2-40B4-BE49-F238E27FC236}">
                <a16:creationId xmlns:a16="http://schemas.microsoft.com/office/drawing/2014/main" id="{B7182EE0-FDAD-97CD-1F56-548024C557A3}"/>
              </a:ext>
            </a:extLst>
          </p:cNvPr>
          <p:cNvSpPr txBox="1"/>
          <p:nvPr/>
        </p:nvSpPr>
        <p:spPr>
          <a:xfrm>
            <a:off x="10068732" y="5840326"/>
            <a:ext cx="430025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PLATFORMS HE ENGAGES WITH</a:t>
            </a:r>
          </a:p>
        </p:txBody>
      </p:sp>
      <p:sp>
        <p:nvSpPr>
          <p:cNvPr id="24" name="Rectangle 23">
            <a:extLst>
              <a:ext uri="{FF2B5EF4-FFF2-40B4-BE49-F238E27FC236}">
                <a16:creationId xmlns:a16="http://schemas.microsoft.com/office/drawing/2014/main" id="{C68532B0-F4C9-6421-CB20-3F2890EC48E0}"/>
              </a:ext>
            </a:extLst>
          </p:cNvPr>
          <p:cNvSpPr/>
          <p:nvPr/>
        </p:nvSpPr>
        <p:spPr>
          <a:xfrm>
            <a:off x="10068732" y="6229594"/>
            <a:ext cx="4300252" cy="548640"/>
          </a:xfrm>
          <a:prstGeom prst="rect">
            <a:avLst/>
          </a:prstGeom>
        </p:spPr>
        <p:txBody>
          <a:bodyPr wrap="square" numCol="2">
            <a:spAutoFit/>
          </a:bodyPr>
          <a:lstStyle/>
          <a:p>
            <a:pPr marL="182563" marR="0" lvl="0" indent="-182563"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Social media</a:t>
            </a:r>
          </a:p>
          <a:p>
            <a:pPr marL="182563" marR="0" lvl="0" indent="-182563"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Streaming ads</a:t>
            </a:r>
          </a:p>
          <a:p>
            <a:pPr marL="182563" marR="0" lvl="0" indent="-182563"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Online reviews</a:t>
            </a:r>
          </a:p>
        </p:txBody>
      </p:sp>
      <p:sp>
        <p:nvSpPr>
          <p:cNvPr id="25" name="TextBox 24">
            <a:extLst>
              <a:ext uri="{FF2B5EF4-FFF2-40B4-BE49-F238E27FC236}">
                <a16:creationId xmlns:a16="http://schemas.microsoft.com/office/drawing/2014/main" id="{7F985FD3-BB14-AF40-6CE9-D7AA9670A00F}"/>
              </a:ext>
            </a:extLst>
          </p:cNvPr>
          <p:cNvSpPr txBox="1"/>
          <p:nvPr/>
        </p:nvSpPr>
        <p:spPr>
          <a:xfrm>
            <a:off x="5202246" y="5840326"/>
            <a:ext cx="453090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BUYING DECISION CRITERIA</a:t>
            </a:r>
          </a:p>
        </p:txBody>
      </p:sp>
      <p:sp>
        <p:nvSpPr>
          <p:cNvPr id="26" name="Rectangle 25">
            <a:extLst>
              <a:ext uri="{FF2B5EF4-FFF2-40B4-BE49-F238E27FC236}">
                <a16:creationId xmlns:a16="http://schemas.microsoft.com/office/drawing/2014/main" id="{EA970148-886F-9954-A96A-AA658C0E02E4}"/>
              </a:ext>
            </a:extLst>
          </p:cNvPr>
          <p:cNvSpPr/>
          <p:nvPr/>
        </p:nvSpPr>
        <p:spPr>
          <a:xfrm>
            <a:off x="5204887" y="6209658"/>
            <a:ext cx="4403397" cy="1458669"/>
          </a:xfrm>
          <a:prstGeom prst="rect">
            <a:avLst/>
          </a:prstGeom>
        </p:spPr>
        <p:txBody>
          <a:bodyPr wrap="square">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William hears about a smartwatch on the radio while working. He checks his favorite subscription website for reviews and reads about the watch’s versatility. Convinced by the detailed online reviews and the product’s integration with his tech, he makes an online purchase.</a:t>
            </a:r>
          </a:p>
        </p:txBody>
      </p:sp>
      <p:sp>
        <p:nvSpPr>
          <p:cNvPr id="2" name="Rectangle 1">
            <a:extLst>
              <a:ext uri="{FF2B5EF4-FFF2-40B4-BE49-F238E27FC236}">
                <a16:creationId xmlns:a16="http://schemas.microsoft.com/office/drawing/2014/main" id="{53C73C35-D211-7488-FA4A-C2054AA3580F}"/>
              </a:ext>
            </a:extLst>
          </p:cNvPr>
          <p:cNvSpPr/>
          <p:nvPr/>
        </p:nvSpPr>
        <p:spPr>
          <a:xfrm>
            <a:off x="10068733" y="5024107"/>
            <a:ext cx="4561668" cy="582414"/>
          </a:xfrm>
          <a:prstGeom prst="rect">
            <a:avLst/>
          </a:prstGeom>
          <a:solidFill>
            <a:srgbClr val="6676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C60875E-8328-C850-ACBC-42963F338775}"/>
              </a:ext>
            </a:extLst>
          </p:cNvPr>
          <p:cNvSpPr txBox="1"/>
          <p:nvPr/>
        </p:nvSpPr>
        <p:spPr>
          <a:xfrm>
            <a:off x="10068732" y="5064077"/>
            <a:ext cx="4561667"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t>BUSINESS EXEC</a:t>
            </a:r>
            <a:endParaRPr kumimoji="0" lang="id-ID" sz="32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endParaRPr>
          </a:p>
        </p:txBody>
      </p:sp>
      <p:sp>
        <p:nvSpPr>
          <p:cNvPr id="10" name="Rectangle 9">
            <a:extLst>
              <a:ext uri="{FF2B5EF4-FFF2-40B4-BE49-F238E27FC236}">
                <a16:creationId xmlns:a16="http://schemas.microsoft.com/office/drawing/2014/main" id="{654FB7D6-C1A4-B614-5BF8-C1DC70454597}"/>
              </a:ext>
            </a:extLst>
          </p:cNvPr>
          <p:cNvSpPr/>
          <p:nvPr/>
        </p:nvSpPr>
        <p:spPr>
          <a:xfrm>
            <a:off x="480722" y="3557117"/>
            <a:ext cx="4605495" cy="4672484"/>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592"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2C01FD2C-DC66-5C6C-32F9-B68D24744FD9}"/>
              </a:ext>
            </a:extLst>
          </p:cNvPr>
          <p:cNvSpPr txBox="1"/>
          <p:nvPr/>
        </p:nvSpPr>
        <p:spPr>
          <a:xfrm>
            <a:off x="742701" y="3856681"/>
            <a:ext cx="4191040"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t>MEET WILLIAM,</a:t>
            </a:r>
            <a:br>
              <a:rPr kumimoji="0" lang="en-US" sz="40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br>
            <a:r>
              <a:rPr kumimoji="0" lang="en-US" sz="24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t>YOUR IDEAL CUSTOMER</a:t>
            </a:r>
            <a:endParaRPr kumimoji="0" lang="id-ID" sz="24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endParaRPr>
          </a:p>
        </p:txBody>
      </p:sp>
      <p:sp>
        <p:nvSpPr>
          <p:cNvPr id="12" name="TextBox 11">
            <a:extLst>
              <a:ext uri="{FF2B5EF4-FFF2-40B4-BE49-F238E27FC236}">
                <a16:creationId xmlns:a16="http://schemas.microsoft.com/office/drawing/2014/main" id="{409AA871-B861-AF30-E7CC-B3D15B5083A6}"/>
              </a:ext>
            </a:extLst>
          </p:cNvPr>
          <p:cNvSpPr txBox="1"/>
          <p:nvPr/>
        </p:nvSpPr>
        <p:spPr>
          <a:xfrm>
            <a:off x="742700" y="4964261"/>
            <a:ext cx="4801431" cy="815608"/>
          </a:xfrm>
          <a:prstGeom prst="rect">
            <a:avLst/>
          </a:prstGeom>
          <a:noFill/>
        </p:spPr>
        <p:txBody>
          <a:bodyPr wrap="square">
            <a:spAutoFit/>
          </a:bodyPr>
          <a:lstStyle/>
          <a:p>
            <a:pPr marL="0" marR="0" lvl="0" indent="0" algn="l" defTabSz="457200" rtl="0" eaLnBrk="1" fontAlgn="auto" latinLnBrk="0" hangingPunct="1">
              <a:lnSpc>
                <a:spcPct val="100000"/>
              </a:lnSpc>
              <a:spcBef>
                <a:spcPts val="300"/>
              </a:spcBef>
              <a:spcAft>
                <a:spcPts val="30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age:</a:t>
            </a: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52    </a:t>
            </a:r>
            <a:b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occupation: </a:t>
            </a: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CFO</a:t>
            </a:r>
          </a:p>
          <a:p>
            <a:pPr marL="0" marR="0" lvl="0" indent="0" algn="l" defTabSz="457200" rtl="0" eaLnBrk="1" fontAlgn="auto" latinLnBrk="0" hangingPunct="1">
              <a:lnSpc>
                <a:spcPct val="100000"/>
              </a:lnSpc>
              <a:spcBef>
                <a:spcPts val="300"/>
              </a:spcBef>
              <a:spcAft>
                <a:spcPts val="30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income:</a:t>
            </a: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p>
        </p:txBody>
      </p:sp>
      <p:sp>
        <p:nvSpPr>
          <p:cNvPr id="13" name="Rectangle 12">
            <a:extLst>
              <a:ext uri="{FF2B5EF4-FFF2-40B4-BE49-F238E27FC236}">
                <a16:creationId xmlns:a16="http://schemas.microsoft.com/office/drawing/2014/main" id="{709CBC6A-AA9B-5156-2FAB-2F2336E69213}"/>
              </a:ext>
            </a:extLst>
          </p:cNvPr>
          <p:cNvSpPr/>
          <p:nvPr/>
        </p:nvSpPr>
        <p:spPr>
          <a:xfrm>
            <a:off x="742700" y="5892706"/>
            <a:ext cx="4058543" cy="1458669"/>
          </a:xfrm>
          <a:prstGeom prst="rect">
            <a:avLst/>
          </a:prstGeom>
        </p:spPr>
        <p:txBody>
          <a:bodyPr wrap="square">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William is a recently promoted CFO who spends a lot of time online staying updated with news and product reviews. He enjoys high-end gadgets that integrate well with his existing tech and makes purchasing decisions based on detailed online research and reviews.</a:t>
            </a:r>
          </a:p>
        </p:txBody>
      </p:sp>
    </p:spTree>
    <p:extLst>
      <p:ext uri="{BB962C8B-B14F-4D97-AF65-F5344CB8AC3E}">
        <p14:creationId xmlns:p14="http://schemas.microsoft.com/office/powerpoint/2010/main" val="20628915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93990A67-9690-3D9A-DE36-7A67882DB038}"/>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a:xfrm>
            <a:off x="3778705" y="633579"/>
            <a:ext cx="6766560" cy="4960620"/>
          </a:xfrm>
        </p:spPr>
      </p:pic>
      <p:sp>
        <p:nvSpPr>
          <p:cNvPr id="71" name="Right Triangle 70">
            <a:extLst>
              <a:ext uri="{FF2B5EF4-FFF2-40B4-BE49-F238E27FC236}">
                <a16:creationId xmlns:a16="http://schemas.microsoft.com/office/drawing/2014/main" id="{EAEE82C7-382A-07EF-8857-ADD5719B82A4}"/>
              </a:ext>
            </a:extLst>
          </p:cNvPr>
          <p:cNvSpPr/>
          <p:nvPr/>
        </p:nvSpPr>
        <p:spPr>
          <a:xfrm rot="10800000">
            <a:off x="8991326" y="-1"/>
            <a:ext cx="2194561" cy="2194561"/>
          </a:xfrm>
          <a:prstGeom prst="rtTriangle">
            <a:avLst/>
          </a:prstGeom>
          <a:solidFill>
            <a:srgbClr val="F04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592"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74" name="Rectangle 73">
            <a:extLst>
              <a:ext uri="{FF2B5EF4-FFF2-40B4-BE49-F238E27FC236}">
                <a16:creationId xmlns:a16="http://schemas.microsoft.com/office/drawing/2014/main" id="{D1060346-2701-617B-C727-4509444F0D4C}"/>
              </a:ext>
            </a:extLst>
          </p:cNvPr>
          <p:cNvSpPr/>
          <p:nvPr/>
        </p:nvSpPr>
        <p:spPr>
          <a:xfrm>
            <a:off x="4849724" y="5600699"/>
            <a:ext cx="9780676" cy="2628899"/>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592"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21" name="TextBox 20">
            <a:extLst>
              <a:ext uri="{FF2B5EF4-FFF2-40B4-BE49-F238E27FC236}">
                <a16:creationId xmlns:a16="http://schemas.microsoft.com/office/drawing/2014/main" id="{F122F30A-9C3A-A4F2-B255-458A38F19A72}"/>
              </a:ext>
            </a:extLst>
          </p:cNvPr>
          <p:cNvSpPr txBox="1"/>
          <p:nvPr/>
        </p:nvSpPr>
        <p:spPr>
          <a:xfrm>
            <a:off x="10068732" y="6973271"/>
            <a:ext cx="440339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BUYING BEHAVIOR</a:t>
            </a:r>
          </a:p>
        </p:txBody>
      </p:sp>
      <p:sp>
        <p:nvSpPr>
          <p:cNvPr id="22" name="Rectangle 21">
            <a:extLst>
              <a:ext uri="{FF2B5EF4-FFF2-40B4-BE49-F238E27FC236}">
                <a16:creationId xmlns:a16="http://schemas.microsoft.com/office/drawing/2014/main" id="{DDE2B6C1-87E3-B946-E472-75B1AEBF3C2A}"/>
              </a:ext>
            </a:extLst>
          </p:cNvPr>
          <p:cNvSpPr/>
          <p:nvPr/>
        </p:nvSpPr>
        <p:spPr>
          <a:xfrm>
            <a:off x="10076745" y="7342603"/>
            <a:ext cx="4292239" cy="536622"/>
          </a:xfrm>
          <a:prstGeom prst="rect">
            <a:avLst/>
          </a:prstGeom>
        </p:spPr>
        <p:txBody>
          <a:bodyPr wrap="square">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Karen buys cannabis and CBD products in-store after extensive online research.</a:t>
            </a:r>
          </a:p>
        </p:txBody>
      </p:sp>
      <p:sp>
        <p:nvSpPr>
          <p:cNvPr id="23" name="TextBox 22">
            <a:extLst>
              <a:ext uri="{FF2B5EF4-FFF2-40B4-BE49-F238E27FC236}">
                <a16:creationId xmlns:a16="http://schemas.microsoft.com/office/drawing/2014/main" id="{B7182EE0-FDAD-97CD-1F56-548024C557A3}"/>
              </a:ext>
            </a:extLst>
          </p:cNvPr>
          <p:cNvSpPr txBox="1"/>
          <p:nvPr/>
        </p:nvSpPr>
        <p:spPr>
          <a:xfrm>
            <a:off x="10068732" y="5840326"/>
            <a:ext cx="430025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PLATFORMS SHE ENGAGES WITH</a:t>
            </a:r>
          </a:p>
        </p:txBody>
      </p:sp>
      <p:sp>
        <p:nvSpPr>
          <p:cNvPr id="24" name="Rectangle 23">
            <a:extLst>
              <a:ext uri="{FF2B5EF4-FFF2-40B4-BE49-F238E27FC236}">
                <a16:creationId xmlns:a16="http://schemas.microsoft.com/office/drawing/2014/main" id="{C68532B0-F4C9-6421-CB20-3F2890EC48E0}"/>
              </a:ext>
            </a:extLst>
          </p:cNvPr>
          <p:cNvSpPr/>
          <p:nvPr/>
        </p:nvSpPr>
        <p:spPr>
          <a:xfrm>
            <a:off x="10068732" y="6229594"/>
            <a:ext cx="4300252" cy="548640"/>
          </a:xfrm>
          <a:prstGeom prst="rect">
            <a:avLst/>
          </a:prstGeom>
        </p:spPr>
        <p:txBody>
          <a:bodyPr wrap="square" numCol="2">
            <a:spAutoFit/>
          </a:bodyPr>
          <a:lstStyle/>
          <a:p>
            <a:pPr marL="182563" marR="0" lvl="0" indent="-182563"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Social media</a:t>
            </a:r>
          </a:p>
          <a:p>
            <a:pPr marL="182563" marR="0" lvl="0" indent="-182563"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Radio</a:t>
            </a:r>
          </a:p>
          <a:p>
            <a:pPr marL="182563" marR="0" lvl="0" indent="-182563"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Online reviews</a:t>
            </a:r>
          </a:p>
        </p:txBody>
      </p:sp>
      <p:sp>
        <p:nvSpPr>
          <p:cNvPr id="25" name="TextBox 24">
            <a:extLst>
              <a:ext uri="{FF2B5EF4-FFF2-40B4-BE49-F238E27FC236}">
                <a16:creationId xmlns:a16="http://schemas.microsoft.com/office/drawing/2014/main" id="{7F985FD3-BB14-AF40-6CE9-D7AA9670A00F}"/>
              </a:ext>
            </a:extLst>
          </p:cNvPr>
          <p:cNvSpPr txBox="1"/>
          <p:nvPr/>
        </p:nvSpPr>
        <p:spPr>
          <a:xfrm>
            <a:off x="5202246" y="5840326"/>
            <a:ext cx="453090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BUYING DECISION CRITERIA</a:t>
            </a:r>
          </a:p>
        </p:txBody>
      </p:sp>
      <p:sp>
        <p:nvSpPr>
          <p:cNvPr id="26" name="Rectangle 25">
            <a:extLst>
              <a:ext uri="{FF2B5EF4-FFF2-40B4-BE49-F238E27FC236}">
                <a16:creationId xmlns:a16="http://schemas.microsoft.com/office/drawing/2014/main" id="{EA970148-886F-9954-A96A-AA658C0E02E4}"/>
              </a:ext>
            </a:extLst>
          </p:cNvPr>
          <p:cNvSpPr/>
          <p:nvPr/>
        </p:nvSpPr>
        <p:spPr>
          <a:xfrm>
            <a:off x="5204887" y="6209658"/>
            <a:ext cx="4403397" cy="1458669"/>
          </a:xfrm>
          <a:prstGeom prst="rect">
            <a:avLst/>
          </a:prstGeom>
        </p:spPr>
        <p:txBody>
          <a:bodyPr wrap="square">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Karen hears a radio ad for a new dispensary and visits their website to browse products. She reads reviews and checks social media for feedback. Satisfied with the product selection and positive reviews, she makes an appointment and buys the products in-store.</a:t>
            </a:r>
          </a:p>
        </p:txBody>
      </p:sp>
      <p:sp>
        <p:nvSpPr>
          <p:cNvPr id="2" name="Rectangle 1">
            <a:extLst>
              <a:ext uri="{FF2B5EF4-FFF2-40B4-BE49-F238E27FC236}">
                <a16:creationId xmlns:a16="http://schemas.microsoft.com/office/drawing/2014/main" id="{53C73C35-D211-7488-FA4A-C2054AA3580F}"/>
              </a:ext>
            </a:extLst>
          </p:cNvPr>
          <p:cNvSpPr/>
          <p:nvPr/>
        </p:nvSpPr>
        <p:spPr>
          <a:xfrm>
            <a:off x="10068732" y="5011785"/>
            <a:ext cx="4553655" cy="582414"/>
          </a:xfrm>
          <a:prstGeom prst="rect">
            <a:avLst/>
          </a:prstGeom>
          <a:solidFill>
            <a:srgbClr val="6676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C60875E-8328-C850-ACBC-42963F338775}"/>
              </a:ext>
            </a:extLst>
          </p:cNvPr>
          <p:cNvSpPr txBox="1"/>
          <p:nvPr/>
        </p:nvSpPr>
        <p:spPr>
          <a:xfrm>
            <a:off x="10068733" y="5064077"/>
            <a:ext cx="4561668"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t>CANNABOOMER</a:t>
            </a:r>
            <a:endParaRPr kumimoji="0" lang="id-ID" sz="32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endParaRPr>
          </a:p>
        </p:txBody>
      </p:sp>
      <p:sp>
        <p:nvSpPr>
          <p:cNvPr id="10" name="Rectangle 9">
            <a:extLst>
              <a:ext uri="{FF2B5EF4-FFF2-40B4-BE49-F238E27FC236}">
                <a16:creationId xmlns:a16="http://schemas.microsoft.com/office/drawing/2014/main" id="{654FB7D6-C1A4-B614-5BF8-C1DC70454597}"/>
              </a:ext>
            </a:extLst>
          </p:cNvPr>
          <p:cNvSpPr/>
          <p:nvPr/>
        </p:nvSpPr>
        <p:spPr>
          <a:xfrm>
            <a:off x="480722" y="3557117"/>
            <a:ext cx="4605495" cy="4672484"/>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592"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2C01FD2C-DC66-5C6C-32F9-B68D24744FD9}"/>
              </a:ext>
            </a:extLst>
          </p:cNvPr>
          <p:cNvSpPr txBox="1"/>
          <p:nvPr/>
        </p:nvSpPr>
        <p:spPr>
          <a:xfrm>
            <a:off x="742701" y="3856681"/>
            <a:ext cx="4191040"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t>MEET KAREN,</a:t>
            </a:r>
            <a:br>
              <a:rPr kumimoji="0" lang="en-US" sz="40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br>
            <a:r>
              <a:rPr kumimoji="0" lang="en-US" sz="24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t>YOUR IDEAL CUSTOMER</a:t>
            </a:r>
            <a:endParaRPr kumimoji="0" lang="id-ID" sz="24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endParaRPr>
          </a:p>
        </p:txBody>
      </p:sp>
      <p:sp>
        <p:nvSpPr>
          <p:cNvPr id="12" name="TextBox 11">
            <a:extLst>
              <a:ext uri="{FF2B5EF4-FFF2-40B4-BE49-F238E27FC236}">
                <a16:creationId xmlns:a16="http://schemas.microsoft.com/office/drawing/2014/main" id="{409AA871-B861-AF30-E7CC-B3D15B5083A6}"/>
              </a:ext>
            </a:extLst>
          </p:cNvPr>
          <p:cNvSpPr txBox="1"/>
          <p:nvPr/>
        </p:nvSpPr>
        <p:spPr>
          <a:xfrm>
            <a:off x="742700" y="4964261"/>
            <a:ext cx="4801431" cy="815608"/>
          </a:xfrm>
          <a:prstGeom prst="rect">
            <a:avLst/>
          </a:prstGeom>
          <a:noFill/>
        </p:spPr>
        <p:txBody>
          <a:bodyPr wrap="square">
            <a:spAutoFit/>
          </a:bodyPr>
          <a:lstStyle/>
          <a:p>
            <a:pPr marL="0" marR="0" lvl="0" indent="0" algn="l" defTabSz="457200" rtl="0" eaLnBrk="1" fontAlgn="auto" latinLnBrk="0" hangingPunct="1">
              <a:lnSpc>
                <a:spcPct val="100000"/>
              </a:lnSpc>
              <a:spcBef>
                <a:spcPts val="300"/>
              </a:spcBef>
              <a:spcAft>
                <a:spcPts val="30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age:</a:t>
            </a: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65    </a:t>
            </a:r>
            <a:b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occupation: </a:t>
            </a: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Retired</a:t>
            </a:r>
          </a:p>
          <a:p>
            <a:pPr marL="0" marR="0" lvl="0" indent="0" algn="l" defTabSz="457200" rtl="0" eaLnBrk="1" fontAlgn="auto" latinLnBrk="0" hangingPunct="1">
              <a:lnSpc>
                <a:spcPct val="100000"/>
              </a:lnSpc>
              <a:spcBef>
                <a:spcPts val="300"/>
              </a:spcBef>
              <a:spcAft>
                <a:spcPts val="30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income:</a:t>
            </a: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p>
        </p:txBody>
      </p:sp>
      <p:sp>
        <p:nvSpPr>
          <p:cNvPr id="13" name="Rectangle 12">
            <a:extLst>
              <a:ext uri="{FF2B5EF4-FFF2-40B4-BE49-F238E27FC236}">
                <a16:creationId xmlns:a16="http://schemas.microsoft.com/office/drawing/2014/main" id="{709CBC6A-AA9B-5156-2FAB-2F2336E69213}"/>
              </a:ext>
            </a:extLst>
          </p:cNvPr>
          <p:cNvSpPr/>
          <p:nvPr/>
        </p:nvSpPr>
        <p:spPr>
          <a:xfrm>
            <a:off x="742700" y="5892706"/>
            <a:ext cx="4058543" cy="1458669"/>
          </a:xfrm>
          <a:prstGeom prst="rect">
            <a:avLst/>
          </a:prstGeom>
        </p:spPr>
        <p:txBody>
          <a:bodyPr wrap="square">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Karen is a retired health enthusiast who explores cannabis and CBD products for wellness. She listens to radio shows about new dispensaries and uses her smartphone to browse their websites. She prefers in-store purchases after thorough online research to ensure quality.</a:t>
            </a:r>
          </a:p>
        </p:txBody>
      </p:sp>
    </p:spTree>
    <p:extLst>
      <p:ext uri="{BB962C8B-B14F-4D97-AF65-F5344CB8AC3E}">
        <p14:creationId xmlns:p14="http://schemas.microsoft.com/office/powerpoint/2010/main" val="17290824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C188E54B-D3C0-31C7-F164-DD4C7FBF4C3C}"/>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a:xfrm>
            <a:off x="3778703" y="636276"/>
            <a:ext cx="6766560" cy="4960620"/>
          </a:xfrm>
        </p:spPr>
      </p:pic>
      <p:sp>
        <p:nvSpPr>
          <p:cNvPr id="71" name="Right Triangle 70">
            <a:extLst>
              <a:ext uri="{FF2B5EF4-FFF2-40B4-BE49-F238E27FC236}">
                <a16:creationId xmlns:a16="http://schemas.microsoft.com/office/drawing/2014/main" id="{EAEE82C7-382A-07EF-8857-ADD5719B82A4}"/>
              </a:ext>
            </a:extLst>
          </p:cNvPr>
          <p:cNvSpPr/>
          <p:nvPr/>
        </p:nvSpPr>
        <p:spPr>
          <a:xfrm rot="10800000">
            <a:off x="8991326" y="-1"/>
            <a:ext cx="2194561" cy="2194561"/>
          </a:xfrm>
          <a:prstGeom prst="rtTriangle">
            <a:avLst/>
          </a:prstGeom>
          <a:solidFill>
            <a:srgbClr val="F04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592"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74" name="Rectangle 73">
            <a:extLst>
              <a:ext uri="{FF2B5EF4-FFF2-40B4-BE49-F238E27FC236}">
                <a16:creationId xmlns:a16="http://schemas.microsoft.com/office/drawing/2014/main" id="{D1060346-2701-617B-C727-4509444F0D4C}"/>
              </a:ext>
            </a:extLst>
          </p:cNvPr>
          <p:cNvSpPr/>
          <p:nvPr/>
        </p:nvSpPr>
        <p:spPr>
          <a:xfrm>
            <a:off x="4849724" y="5600699"/>
            <a:ext cx="9780676" cy="2628899"/>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592"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21" name="TextBox 20">
            <a:extLst>
              <a:ext uri="{FF2B5EF4-FFF2-40B4-BE49-F238E27FC236}">
                <a16:creationId xmlns:a16="http://schemas.microsoft.com/office/drawing/2014/main" id="{F122F30A-9C3A-A4F2-B255-458A38F19A72}"/>
              </a:ext>
            </a:extLst>
          </p:cNvPr>
          <p:cNvSpPr txBox="1"/>
          <p:nvPr/>
        </p:nvSpPr>
        <p:spPr>
          <a:xfrm>
            <a:off x="10068732" y="6973271"/>
            <a:ext cx="440339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BUYING BEHAVIOR</a:t>
            </a:r>
          </a:p>
        </p:txBody>
      </p:sp>
      <p:sp>
        <p:nvSpPr>
          <p:cNvPr id="22" name="Rectangle 21">
            <a:extLst>
              <a:ext uri="{FF2B5EF4-FFF2-40B4-BE49-F238E27FC236}">
                <a16:creationId xmlns:a16="http://schemas.microsoft.com/office/drawing/2014/main" id="{DDE2B6C1-87E3-B946-E472-75B1AEBF3C2A}"/>
              </a:ext>
            </a:extLst>
          </p:cNvPr>
          <p:cNvSpPr/>
          <p:nvPr/>
        </p:nvSpPr>
        <p:spPr>
          <a:xfrm>
            <a:off x="10076745" y="7342603"/>
            <a:ext cx="4292239" cy="536622"/>
          </a:xfrm>
          <a:prstGeom prst="rect">
            <a:avLst/>
          </a:prstGeom>
        </p:spPr>
        <p:txBody>
          <a:bodyPr wrap="square">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Justin buys cannabis products online after peer recommendations and streaming ads.</a:t>
            </a:r>
          </a:p>
        </p:txBody>
      </p:sp>
      <p:sp>
        <p:nvSpPr>
          <p:cNvPr id="23" name="TextBox 22">
            <a:extLst>
              <a:ext uri="{FF2B5EF4-FFF2-40B4-BE49-F238E27FC236}">
                <a16:creationId xmlns:a16="http://schemas.microsoft.com/office/drawing/2014/main" id="{B7182EE0-FDAD-97CD-1F56-548024C557A3}"/>
              </a:ext>
            </a:extLst>
          </p:cNvPr>
          <p:cNvSpPr txBox="1"/>
          <p:nvPr/>
        </p:nvSpPr>
        <p:spPr>
          <a:xfrm>
            <a:off x="10068732" y="5840326"/>
            <a:ext cx="430025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PLATFORMS HE ENGAGES WITH</a:t>
            </a:r>
          </a:p>
        </p:txBody>
      </p:sp>
      <p:sp>
        <p:nvSpPr>
          <p:cNvPr id="24" name="Rectangle 23">
            <a:extLst>
              <a:ext uri="{FF2B5EF4-FFF2-40B4-BE49-F238E27FC236}">
                <a16:creationId xmlns:a16="http://schemas.microsoft.com/office/drawing/2014/main" id="{C68532B0-F4C9-6421-CB20-3F2890EC48E0}"/>
              </a:ext>
            </a:extLst>
          </p:cNvPr>
          <p:cNvSpPr/>
          <p:nvPr/>
        </p:nvSpPr>
        <p:spPr>
          <a:xfrm>
            <a:off x="10068732" y="6229594"/>
            <a:ext cx="4300252" cy="548640"/>
          </a:xfrm>
          <a:prstGeom prst="rect">
            <a:avLst/>
          </a:prstGeom>
        </p:spPr>
        <p:txBody>
          <a:bodyPr wrap="square" numCol="2">
            <a:spAutoFit/>
          </a:bodyPr>
          <a:lstStyle/>
          <a:p>
            <a:pPr marL="182563" marR="0" lvl="0" indent="-182563"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Social media</a:t>
            </a:r>
          </a:p>
          <a:p>
            <a:pPr marL="182563" marR="0" lvl="0" indent="-182563"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Streaming ads</a:t>
            </a:r>
          </a:p>
          <a:p>
            <a:pPr marL="182563" marR="0" lvl="0" indent="-182563"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Online reviews</a:t>
            </a:r>
          </a:p>
        </p:txBody>
      </p:sp>
      <p:sp>
        <p:nvSpPr>
          <p:cNvPr id="25" name="TextBox 24">
            <a:extLst>
              <a:ext uri="{FF2B5EF4-FFF2-40B4-BE49-F238E27FC236}">
                <a16:creationId xmlns:a16="http://schemas.microsoft.com/office/drawing/2014/main" id="{7F985FD3-BB14-AF40-6CE9-D7AA9670A00F}"/>
              </a:ext>
            </a:extLst>
          </p:cNvPr>
          <p:cNvSpPr txBox="1"/>
          <p:nvPr/>
        </p:nvSpPr>
        <p:spPr>
          <a:xfrm>
            <a:off x="5202246" y="5840326"/>
            <a:ext cx="453090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BUYING DECISION CRITERIA</a:t>
            </a:r>
          </a:p>
        </p:txBody>
      </p:sp>
      <p:sp>
        <p:nvSpPr>
          <p:cNvPr id="26" name="Rectangle 25">
            <a:extLst>
              <a:ext uri="{FF2B5EF4-FFF2-40B4-BE49-F238E27FC236}">
                <a16:creationId xmlns:a16="http://schemas.microsoft.com/office/drawing/2014/main" id="{EA970148-886F-9954-A96A-AA658C0E02E4}"/>
              </a:ext>
            </a:extLst>
          </p:cNvPr>
          <p:cNvSpPr/>
          <p:nvPr/>
        </p:nvSpPr>
        <p:spPr>
          <a:xfrm>
            <a:off x="5204887" y="6209658"/>
            <a:ext cx="4403397" cy="1458669"/>
          </a:xfrm>
          <a:prstGeom prst="rect">
            <a:avLst/>
          </a:prstGeom>
        </p:spPr>
        <p:txBody>
          <a:bodyPr wrap="square">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Justin sees an ad for a new vape while streaming a TV show. He polls his friends on social media and reads online reviews. Convinced by the positive feedback and peer recommendations, he purchases the vape online and starts exploring other products from the same brand.</a:t>
            </a:r>
          </a:p>
        </p:txBody>
      </p:sp>
      <p:sp>
        <p:nvSpPr>
          <p:cNvPr id="2" name="Rectangle 1">
            <a:extLst>
              <a:ext uri="{FF2B5EF4-FFF2-40B4-BE49-F238E27FC236}">
                <a16:creationId xmlns:a16="http://schemas.microsoft.com/office/drawing/2014/main" id="{53C73C35-D211-7488-FA4A-C2054AA3580F}"/>
              </a:ext>
            </a:extLst>
          </p:cNvPr>
          <p:cNvSpPr/>
          <p:nvPr/>
        </p:nvSpPr>
        <p:spPr>
          <a:xfrm>
            <a:off x="10076745" y="5014482"/>
            <a:ext cx="4553655" cy="582414"/>
          </a:xfrm>
          <a:prstGeom prst="rect">
            <a:avLst/>
          </a:prstGeom>
          <a:solidFill>
            <a:srgbClr val="6676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C60875E-8328-C850-ACBC-42963F338775}"/>
              </a:ext>
            </a:extLst>
          </p:cNvPr>
          <p:cNvSpPr txBox="1"/>
          <p:nvPr/>
        </p:nvSpPr>
        <p:spPr>
          <a:xfrm>
            <a:off x="10076743" y="5139628"/>
            <a:ext cx="4553655" cy="4154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t>RECREATIONAL CANNABIS USER</a:t>
            </a:r>
            <a:endParaRPr kumimoji="0" lang="id-ID" sz="21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endParaRPr>
          </a:p>
        </p:txBody>
      </p:sp>
      <p:sp>
        <p:nvSpPr>
          <p:cNvPr id="10" name="Rectangle 9">
            <a:extLst>
              <a:ext uri="{FF2B5EF4-FFF2-40B4-BE49-F238E27FC236}">
                <a16:creationId xmlns:a16="http://schemas.microsoft.com/office/drawing/2014/main" id="{654FB7D6-C1A4-B614-5BF8-C1DC70454597}"/>
              </a:ext>
            </a:extLst>
          </p:cNvPr>
          <p:cNvSpPr/>
          <p:nvPr/>
        </p:nvSpPr>
        <p:spPr>
          <a:xfrm>
            <a:off x="480722" y="3557117"/>
            <a:ext cx="4605495" cy="4672484"/>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592"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2C01FD2C-DC66-5C6C-32F9-B68D24744FD9}"/>
              </a:ext>
            </a:extLst>
          </p:cNvPr>
          <p:cNvSpPr txBox="1"/>
          <p:nvPr/>
        </p:nvSpPr>
        <p:spPr>
          <a:xfrm>
            <a:off x="742701" y="3856681"/>
            <a:ext cx="4191040"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t>MEET JUSTIN,</a:t>
            </a:r>
            <a:br>
              <a:rPr kumimoji="0" lang="en-US" sz="40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br>
            <a:r>
              <a:rPr kumimoji="0" lang="en-US" sz="24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t>YOUR IDEAL CUSTOMER</a:t>
            </a:r>
            <a:endParaRPr kumimoji="0" lang="id-ID" sz="24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endParaRPr>
          </a:p>
        </p:txBody>
      </p:sp>
      <p:sp>
        <p:nvSpPr>
          <p:cNvPr id="12" name="TextBox 11">
            <a:extLst>
              <a:ext uri="{FF2B5EF4-FFF2-40B4-BE49-F238E27FC236}">
                <a16:creationId xmlns:a16="http://schemas.microsoft.com/office/drawing/2014/main" id="{409AA871-B861-AF30-E7CC-B3D15B5083A6}"/>
              </a:ext>
            </a:extLst>
          </p:cNvPr>
          <p:cNvSpPr txBox="1"/>
          <p:nvPr/>
        </p:nvSpPr>
        <p:spPr>
          <a:xfrm>
            <a:off x="742700" y="4964261"/>
            <a:ext cx="4801431" cy="815608"/>
          </a:xfrm>
          <a:prstGeom prst="rect">
            <a:avLst/>
          </a:prstGeom>
          <a:noFill/>
        </p:spPr>
        <p:txBody>
          <a:bodyPr wrap="square">
            <a:spAutoFit/>
          </a:bodyPr>
          <a:lstStyle/>
          <a:p>
            <a:pPr marL="0" marR="0" lvl="0" indent="0" algn="l" defTabSz="457200" rtl="0" eaLnBrk="1" fontAlgn="auto" latinLnBrk="0" hangingPunct="1">
              <a:lnSpc>
                <a:spcPct val="100000"/>
              </a:lnSpc>
              <a:spcBef>
                <a:spcPts val="300"/>
              </a:spcBef>
              <a:spcAft>
                <a:spcPts val="30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age:</a:t>
            </a: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30    </a:t>
            </a:r>
            <a:b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occupation: </a:t>
            </a: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Hospitality</a:t>
            </a:r>
          </a:p>
          <a:p>
            <a:pPr marL="0" marR="0" lvl="0" indent="0" algn="l" defTabSz="457200" rtl="0" eaLnBrk="1" fontAlgn="auto" latinLnBrk="0" hangingPunct="1">
              <a:lnSpc>
                <a:spcPct val="100000"/>
              </a:lnSpc>
              <a:spcBef>
                <a:spcPts val="300"/>
              </a:spcBef>
              <a:spcAft>
                <a:spcPts val="30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income:</a:t>
            </a: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p>
        </p:txBody>
      </p:sp>
      <p:sp>
        <p:nvSpPr>
          <p:cNvPr id="13" name="Rectangle 12">
            <a:extLst>
              <a:ext uri="{FF2B5EF4-FFF2-40B4-BE49-F238E27FC236}">
                <a16:creationId xmlns:a16="http://schemas.microsoft.com/office/drawing/2014/main" id="{709CBC6A-AA9B-5156-2FAB-2F2336E69213}"/>
              </a:ext>
            </a:extLst>
          </p:cNvPr>
          <p:cNvSpPr/>
          <p:nvPr/>
        </p:nvSpPr>
        <p:spPr>
          <a:xfrm>
            <a:off x="742701" y="5892706"/>
            <a:ext cx="3948754" cy="1228157"/>
          </a:xfrm>
          <a:prstGeom prst="rect">
            <a:avLst/>
          </a:prstGeom>
        </p:spPr>
        <p:txBody>
          <a:bodyPr wrap="square">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Justin is a hospitality worker who uses cannabis to relax after stressful days. He learns about new products through friends and streaming ads and makes informed purchases based on online reviews and peer recommendations.</a:t>
            </a:r>
          </a:p>
        </p:txBody>
      </p:sp>
    </p:spTree>
    <p:extLst>
      <p:ext uri="{BB962C8B-B14F-4D97-AF65-F5344CB8AC3E}">
        <p14:creationId xmlns:p14="http://schemas.microsoft.com/office/powerpoint/2010/main" val="22940399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48F2B4EE-08B9-8E11-3B53-C06001EF49A5}"/>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a:xfrm>
            <a:off x="3778704" y="636276"/>
            <a:ext cx="6766560" cy="4960620"/>
          </a:xfrm>
        </p:spPr>
      </p:pic>
      <p:sp>
        <p:nvSpPr>
          <p:cNvPr id="71" name="Right Triangle 70">
            <a:extLst>
              <a:ext uri="{FF2B5EF4-FFF2-40B4-BE49-F238E27FC236}">
                <a16:creationId xmlns:a16="http://schemas.microsoft.com/office/drawing/2014/main" id="{EAEE82C7-382A-07EF-8857-ADD5719B82A4}"/>
              </a:ext>
            </a:extLst>
          </p:cNvPr>
          <p:cNvSpPr/>
          <p:nvPr/>
        </p:nvSpPr>
        <p:spPr>
          <a:xfrm rot="10800000">
            <a:off x="8991326" y="-1"/>
            <a:ext cx="2194561" cy="2194561"/>
          </a:xfrm>
          <a:prstGeom prst="rtTriangle">
            <a:avLst/>
          </a:prstGeom>
          <a:solidFill>
            <a:srgbClr val="F04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592"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74" name="Rectangle 73">
            <a:extLst>
              <a:ext uri="{FF2B5EF4-FFF2-40B4-BE49-F238E27FC236}">
                <a16:creationId xmlns:a16="http://schemas.microsoft.com/office/drawing/2014/main" id="{D1060346-2701-617B-C727-4509444F0D4C}"/>
              </a:ext>
            </a:extLst>
          </p:cNvPr>
          <p:cNvSpPr/>
          <p:nvPr/>
        </p:nvSpPr>
        <p:spPr>
          <a:xfrm>
            <a:off x="4849724" y="5600699"/>
            <a:ext cx="9780676" cy="2628899"/>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592"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21" name="TextBox 20">
            <a:extLst>
              <a:ext uri="{FF2B5EF4-FFF2-40B4-BE49-F238E27FC236}">
                <a16:creationId xmlns:a16="http://schemas.microsoft.com/office/drawing/2014/main" id="{F122F30A-9C3A-A4F2-B255-458A38F19A72}"/>
              </a:ext>
            </a:extLst>
          </p:cNvPr>
          <p:cNvSpPr txBox="1"/>
          <p:nvPr/>
        </p:nvSpPr>
        <p:spPr>
          <a:xfrm>
            <a:off x="10068732" y="6973271"/>
            <a:ext cx="440339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BUYING BEHAVIOR</a:t>
            </a:r>
          </a:p>
        </p:txBody>
      </p:sp>
      <p:sp>
        <p:nvSpPr>
          <p:cNvPr id="22" name="Rectangle 21">
            <a:extLst>
              <a:ext uri="{FF2B5EF4-FFF2-40B4-BE49-F238E27FC236}">
                <a16:creationId xmlns:a16="http://schemas.microsoft.com/office/drawing/2014/main" id="{DDE2B6C1-87E3-B946-E472-75B1AEBF3C2A}"/>
              </a:ext>
            </a:extLst>
          </p:cNvPr>
          <p:cNvSpPr/>
          <p:nvPr/>
        </p:nvSpPr>
        <p:spPr>
          <a:xfrm>
            <a:off x="10076745" y="7342603"/>
            <a:ext cx="4292239" cy="536622"/>
          </a:xfrm>
          <a:prstGeom prst="rect">
            <a:avLst/>
          </a:prstGeom>
        </p:spPr>
        <p:txBody>
          <a:bodyPr wrap="square">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Trish buys high-quality CBD products online, focusing on purity and quality.</a:t>
            </a:r>
          </a:p>
        </p:txBody>
      </p:sp>
      <p:sp>
        <p:nvSpPr>
          <p:cNvPr id="23" name="TextBox 22">
            <a:extLst>
              <a:ext uri="{FF2B5EF4-FFF2-40B4-BE49-F238E27FC236}">
                <a16:creationId xmlns:a16="http://schemas.microsoft.com/office/drawing/2014/main" id="{B7182EE0-FDAD-97CD-1F56-548024C557A3}"/>
              </a:ext>
            </a:extLst>
          </p:cNvPr>
          <p:cNvSpPr txBox="1"/>
          <p:nvPr/>
        </p:nvSpPr>
        <p:spPr>
          <a:xfrm>
            <a:off x="10068732" y="5840326"/>
            <a:ext cx="430025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PLATFORMS SHE ENGAGES WITH</a:t>
            </a:r>
          </a:p>
        </p:txBody>
      </p:sp>
      <p:sp>
        <p:nvSpPr>
          <p:cNvPr id="24" name="Rectangle 23">
            <a:extLst>
              <a:ext uri="{FF2B5EF4-FFF2-40B4-BE49-F238E27FC236}">
                <a16:creationId xmlns:a16="http://schemas.microsoft.com/office/drawing/2014/main" id="{C68532B0-F4C9-6421-CB20-3F2890EC48E0}"/>
              </a:ext>
            </a:extLst>
          </p:cNvPr>
          <p:cNvSpPr/>
          <p:nvPr/>
        </p:nvSpPr>
        <p:spPr>
          <a:xfrm>
            <a:off x="10068732" y="6229594"/>
            <a:ext cx="4300252" cy="548640"/>
          </a:xfrm>
          <a:prstGeom prst="rect">
            <a:avLst/>
          </a:prstGeom>
        </p:spPr>
        <p:txBody>
          <a:bodyPr wrap="square" numCol="2">
            <a:spAutoFit/>
          </a:bodyPr>
          <a:lstStyle/>
          <a:p>
            <a:pPr marL="182563" marR="0" lvl="0" indent="-182563"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Social media</a:t>
            </a:r>
          </a:p>
          <a:p>
            <a:pPr marL="182563" marR="0" lvl="0" indent="-182563"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Streaming ads</a:t>
            </a:r>
          </a:p>
          <a:p>
            <a:pPr marL="182563" marR="0" lvl="0" indent="-182563"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Online reviews</a:t>
            </a:r>
          </a:p>
        </p:txBody>
      </p:sp>
      <p:sp>
        <p:nvSpPr>
          <p:cNvPr id="25" name="TextBox 24">
            <a:extLst>
              <a:ext uri="{FF2B5EF4-FFF2-40B4-BE49-F238E27FC236}">
                <a16:creationId xmlns:a16="http://schemas.microsoft.com/office/drawing/2014/main" id="{7F985FD3-BB14-AF40-6CE9-D7AA9670A00F}"/>
              </a:ext>
            </a:extLst>
          </p:cNvPr>
          <p:cNvSpPr txBox="1"/>
          <p:nvPr/>
        </p:nvSpPr>
        <p:spPr>
          <a:xfrm>
            <a:off x="5202246" y="5840326"/>
            <a:ext cx="453090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BUYING DECISION CRITERIA</a:t>
            </a:r>
          </a:p>
        </p:txBody>
      </p:sp>
      <p:sp>
        <p:nvSpPr>
          <p:cNvPr id="26" name="Rectangle 25">
            <a:extLst>
              <a:ext uri="{FF2B5EF4-FFF2-40B4-BE49-F238E27FC236}">
                <a16:creationId xmlns:a16="http://schemas.microsoft.com/office/drawing/2014/main" id="{EA970148-886F-9954-A96A-AA658C0E02E4}"/>
              </a:ext>
            </a:extLst>
          </p:cNvPr>
          <p:cNvSpPr/>
          <p:nvPr/>
        </p:nvSpPr>
        <p:spPr>
          <a:xfrm>
            <a:off x="5204887" y="6209658"/>
            <a:ext cx="4403397" cy="1458669"/>
          </a:xfrm>
          <a:prstGeom prst="rect">
            <a:avLst/>
          </a:prstGeom>
        </p:spPr>
        <p:txBody>
          <a:bodyPr wrap="square">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Trish sees an ad for CBD lotion while streaming a TV show. She reads reviews on her smartphone and checks the active ingredients list. Confident in the product’s quality and purity, she makes an online purchase and incorporates it into her wellness routine.</a:t>
            </a:r>
          </a:p>
        </p:txBody>
      </p:sp>
      <p:sp>
        <p:nvSpPr>
          <p:cNvPr id="2" name="Rectangle 1">
            <a:extLst>
              <a:ext uri="{FF2B5EF4-FFF2-40B4-BE49-F238E27FC236}">
                <a16:creationId xmlns:a16="http://schemas.microsoft.com/office/drawing/2014/main" id="{53C73C35-D211-7488-FA4A-C2054AA3580F}"/>
              </a:ext>
            </a:extLst>
          </p:cNvPr>
          <p:cNvSpPr/>
          <p:nvPr/>
        </p:nvSpPr>
        <p:spPr>
          <a:xfrm>
            <a:off x="10068733" y="5014482"/>
            <a:ext cx="4561668" cy="582414"/>
          </a:xfrm>
          <a:prstGeom prst="rect">
            <a:avLst/>
          </a:prstGeom>
          <a:solidFill>
            <a:srgbClr val="6676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C60875E-8328-C850-ACBC-42963F338775}"/>
              </a:ext>
            </a:extLst>
          </p:cNvPr>
          <p:cNvSpPr txBox="1"/>
          <p:nvPr/>
        </p:nvSpPr>
        <p:spPr>
          <a:xfrm>
            <a:off x="10090622" y="5051307"/>
            <a:ext cx="4561666"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t>CBD CONSUMER</a:t>
            </a:r>
            <a:endParaRPr kumimoji="0" lang="id-ID" sz="32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endParaRPr>
          </a:p>
        </p:txBody>
      </p:sp>
      <p:sp>
        <p:nvSpPr>
          <p:cNvPr id="10" name="Rectangle 9">
            <a:extLst>
              <a:ext uri="{FF2B5EF4-FFF2-40B4-BE49-F238E27FC236}">
                <a16:creationId xmlns:a16="http://schemas.microsoft.com/office/drawing/2014/main" id="{654FB7D6-C1A4-B614-5BF8-C1DC70454597}"/>
              </a:ext>
            </a:extLst>
          </p:cNvPr>
          <p:cNvSpPr/>
          <p:nvPr/>
        </p:nvSpPr>
        <p:spPr>
          <a:xfrm>
            <a:off x="480722" y="3557117"/>
            <a:ext cx="4605495" cy="4672484"/>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592"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2C01FD2C-DC66-5C6C-32F9-B68D24744FD9}"/>
              </a:ext>
            </a:extLst>
          </p:cNvPr>
          <p:cNvSpPr txBox="1"/>
          <p:nvPr/>
        </p:nvSpPr>
        <p:spPr>
          <a:xfrm>
            <a:off x="742701" y="3856681"/>
            <a:ext cx="4191040"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t>MEET TRISH,</a:t>
            </a:r>
            <a:br>
              <a:rPr kumimoji="0" lang="en-US" sz="40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br>
            <a:r>
              <a:rPr kumimoji="0" lang="en-US" sz="24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t>YOUR IDEAL CUSTOMER</a:t>
            </a:r>
            <a:endParaRPr kumimoji="0" lang="id-ID" sz="24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endParaRPr>
          </a:p>
        </p:txBody>
      </p:sp>
      <p:sp>
        <p:nvSpPr>
          <p:cNvPr id="12" name="TextBox 11">
            <a:extLst>
              <a:ext uri="{FF2B5EF4-FFF2-40B4-BE49-F238E27FC236}">
                <a16:creationId xmlns:a16="http://schemas.microsoft.com/office/drawing/2014/main" id="{409AA871-B861-AF30-E7CC-B3D15B5083A6}"/>
              </a:ext>
            </a:extLst>
          </p:cNvPr>
          <p:cNvSpPr txBox="1"/>
          <p:nvPr/>
        </p:nvSpPr>
        <p:spPr>
          <a:xfrm>
            <a:off x="742700" y="4964261"/>
            <a:ext cx="4801431" cy="815608"/>
          </a:xfrm>
          <a:prstGeom prst="rect">
            <a:avLst/>
          </a:prstGeom>
          <a:noFill/>
        </p:spPr>
        <p:txBody>
          <a:bodyPr wrap="square">
            <a:spAutoFit/>
          </a:bodyPr>
          <a:lstStyle/>
          <a:p>
            <a:pPr marL="0" marR="0" lvl="0" indent="0" algn="l" defTabSz="457200" rtl="0" eaLnBrk="1" fontAlgn="auto" latinLnBrk="0" hangingPunct="1">
              <a:lnSpc>
                <a:spcPct val="100000"/>
              </a:lnSpc>
              <a:spcBef>
                <a:spcPts val="300"/>
              </a:spcBef>
              <a:spcAft>
                <a:spcPts val="30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age:</a:t>
            </a: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39    </a:t>
            </a:r>
            <a:b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occupation: </a:t>
            </a: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Medical Researcher</a:t>
            </a:r>
          </a:p>
          <a:p>
            <a:pPr marL="0" marR="0" lvl="0" indent="0" algn="l" defTabSz="457200" rtl="0" eaLnBrk="1" fontAlgn="auto" latinLnBrk="0" hangingPunct="1">
              <a:lnSpc>
                <a:spcPct val="100000"/>
              </a:lnSpc>
              <a:spcBef>
                <a:spcPts val="300"/>
              </a:spcBef>
              <a:spcAft>
                <a:spcPts val="30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income:</a:t>
            </a: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p>
        </p:txBody>
      </p:sp>
      <p:sp>
        <p:nvSpPr>
          <p:cNvPr id="13" name="Rectangle 12">
            <a:extLst>
              <a:ext uri="{FF2B5EF4-FFF2-40B4-BE49-F238E27FC236}">
                <a16:creationId xmlns:a16="http://schemas.microsoft.com/office/drawing/2014/main" id="{709CBC6A-AA9B-5156-2FAB-2F2336E69213}"/>
              </a:ext>
            </a:extLst>
          </p:cNvPr>
          <p:cNvSpPr/>
          <p:nvPr/>
        </p:nvSpPr>
        <p:spPr>
          <a:xfrm>
            <a:off x="742701" y="5892706"/>
            <a:ext cx="3948754" cy="1228157"/>
          </a:xfrm>
          <a:prstGeom prst="rect">
            <a:avLst/>
          </a:prstGeom>
        </p:spPr>
        <p:txBody>
          <a:bodyPr wrap="square">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Trish is a medical researcher who loves exploring high-quality CBD products. She uses her smartphone to research new items she sees in streaming ads, focusing on purity and quality before making online purchases.</a:t>
            </a:r>
          </a:p>
        </p:txBody>
      </p:sp>
    </p:spTree>
    <p:extLst>
      <p:ext uri="{BB962C8B-B14F-4D97-AF65-F5344CB8AC3E}">
        <p14:creationId xmlns:p14="http://schemas.microsoft.com/office/powerpoint/2010/main" val="27919669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ight Triangle 70">
            <a:extLst>
              <a:ext uri="{FF2B5EF4-FFF2-40B4-BE49-F238E27FC236}">
                <a16:creationId xmlns:a16="http://schemas.microsoft.com/office/drawing/2014/main" id="{EAEE82C7-382A-07EF-8857-ADD5719B82A4}"/>
              </a:ext>
            </a:extLst>
          </p:cNvPr>
          <p:cNvSpPr/>
          <p:nvPr/>
        </p:nvSpPr>
        <p:spPr>
          <a:xfrm rot="10800000">
            <a:off x="8991326" y="-1"/>
            <a:ext cx="2194561" cy="2194561"/>
          </a:xfrm>
          <a:prstGeom prst="rtTriangle">
            <a:avLst/>
          </a:prstGeom>
          <a:solidFill>
            <a:srgbClr val="F04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592"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pic>
        <p:nvPicPr>
          <p:cNvPr id="34" name="Picture Placeholder 33">
            <a:extLst>
              <a:ext uri="{FF2B5EF4-FFF2-40B4-BE49-F238E27FC236}">
                <a16:creationId xmlns:a16="http://schemas.microsoft.com/office/drawing/2014/main" id="{A62B9AA7-FC4D-043B-86A0-9F4FCFC01C69}"/>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a:xfrm>
            <a:off x="3848100" y="593725"/>
            <a:ext cx="6765925" cy="4960938"/>
          </a:xfrm>
        </p:spPr>
      </p:pic>
      <p:sp>
        <p:nvSpPr>
          <p:cNvPr id="74" name="Rectangle 73">
            <a:extLst>
              <a:ext uri="{FF2B5EF4-FFF2-40B4-BE49-F238E27FC236}">
                <a16:creationId xmlns:a16="http://schemas.microsoft.com/office/drawing/2014/main" id="{D1060346-2701-617B-C727-4509444F0D4C}"/>
              </a:ext>
            </a:extLst>
          </p:cNvPr>
          <p:cNvSpPr/>
          <p:nvPr/>
        </p:nvSpPr>
        <p:spPr>
          <a:xfrm>
            <a:off x="4849724" y="5345723"/>
            <a:ext cx="9780676" cy="2883876"/>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592"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5" name="Rectangle 4"/>
          <p:cNvSpPr/>
          <p:nvPr/>
        </p:nvSpPr>
        <p:spPr>
          <a:xfrm>
            <a:off x="480722" y="3753293"/>
            <a:ext cx="4605495" cy="4476307"/>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592"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6" name="TextBox 15">
            <a:extLst>
              <a:ext uri="{FF2B5EF4-FFF2-40B4-BE49-F238E27FC236}">
                <a16:creationId xmlns:a16="http://schemas.microsoft.com/office/drawing/2014/main" id="{38B630E8-EE3A-16A1-32AA-441A5340FC0A}"/>
              </a:ext>
            </a:extLst>
          </p:cNvPr>
          <p:cNvSpPr txBox="1"/>
          <p:nvPr/>
        </p:nvSpPr>
        <p:spPr>
          <a:xfrm>
            <a:off x="742701" y="4084730"/>
            <a:ext cx="4058542"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t>MEET HAROLD,</a:t>
            </a:r>
            <a:br>
              <a:rPr kumimoji="0" lang="en-US" sz="40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br>
            <a:r>
              <a:rPr kumimoji="0" lang="en-US" sz="24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t>YOUR IDEAL CUSTOMER</a:t>
            </a:r>
            <a:endParaRPr kumimoji="0" lang="id-ID" sz="24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endParaRPr>
          </a:p>
        </p:txBody>
      </p:sp>
      <p:sp>
        <p:nvSpPr>
          <p:cNvPr id="17" name="TextBox 16">
            <a:extLst>
              <a:ext uri="{FF2B5EF4-FFF2-40B4-BE49-F238E27FC236}">
                <a16:creationId xmlns:a16="http://schemas.microsoft.com/office/drawing/2014/main" id="{6CE17143-5BFD-86DB-80B4-F0133D6135FC}"/>
              </a:ext>
            </a:extLst>
          </p:cNvPr>
          <p:cNvSpPr txBox="1"/>
          <p:nvPr/>
        </p:nvSpPr>
        <p:spPr>
          <a:xfrm>
            <a:off x="742700" y="5192310"/>
            <a:ext cx="4801431" cy="323165"/>
          </a:xfrm>
          <a:prstGeom prst="rect">
            <a:avLst/>
          </a:prstGeom>
          <a:noFill/>
        </p:spPr>
        <p:txBody>
          <a:bodyPr wrap="square">
            <a:spAutoFit/>
          </a:bodyPr>
          <a:lstStyle/>
          <a:p>
            <a:pPr marL="0" marR="0" lvl="0" indent="0" algn="l" defTabSz="457200" rtl="0" eaLnBrk="1" fontAlgn="auto" latinLnBrk="0" hangingPunct="1">
              <a:lnSpc>
                <a:spcPct val="100000"/>
              </a:lnSpc>
              <a:spcBef>
                <a:spcPts val="300"/>
              </a:spcBef>
              <a:spcAft>
                <a:spcPts val="300"/>
              </a:spcAft>
              <a:buClrTx/>
              <a:buSzTx/>
              <a:buFontTx/>
              <a:buNone/>
              <a:tabLst/>
              <a:defRPr/>
            </a:pPr>
            <a:r>
              <a:rPr kumimoji="0" lang="en-US" sz="15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age:</a:t>
            </a:r>
            <a:r>
              <a:rPr kumimoji="0" lang="en-US" sz="15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78     </a:t>
            </a:r>
            <a:r>
              <a:rPr kumimoji="0" lang="en-US" sz="15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occupation: </a:t>
            </a:r>
            <a:r>
              <a:rPr kumimoji="0" lang="en-US" sz="15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Retired     </a:t>
            </a:r>
            <a:r>
              <a:rPr kumimoji="0" lang="en-US" sz="15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income:</a:t>
            </a:r>
            <a:r>
              <a:rPr kumimoji="0" lang="en-US" sz="15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p>
        </p:txBody>
      </p:sp>
      <p:sp>
        <p:nvSpPr>
          <p:cNvPr id="23" name="TextBox 22">
            <a:extLst>
              <a:ext uri="{FF2B5EF4-FFF2-40B4-BE49-F238E27FC236}">
                <a16:creationId xmlns:a16="http://schemas.microsoft.com/office/drawing/2014/main" id="{B7182EE0-FDAD-97CD-1F56-548024C557A3}"/>
              </a:ext>
            </a:extLst>
          </p:cNvPr>
          <p:cNvSpPr txBox="1"/>
          <p:nvPr/>
        </p:nvSpPr>
        <p:spPr>
          <a:xfrm>
            <a:off x="10068732" y="5610748"/>
            <a:ext cx="430025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PLATFORMS HE ENGAGES WITH</a:t>
            </a:r>
          </a:p>
        </p:txBody>
      </p:sp>
      <p:sp>
        <p:nvSpPr>
          <p:cNvPr id="24" name="Rectangle 23">
            <a:extLst>
              <a:ext uri="{FF2B5EF4-FFF2-40B4-BE49-F238E27FC236}">
                <a16:creationId xmlns:a16="http://schemas.microsoft.com/office/drawing/2014/main" id="{C68532B0-F4C9-6421-CB20-3F2890EC48E0}"/>
              </a:ext>
            </a:extLst>
          </p:cNvPr>
          <p:cNvSpPr/>
          <p:nvPr/>
        </p:nvSpPr>
        <p:spPr>
          <a:xfrm>
            <a:off x="10068732" y="6000016"/>
            <a:ext cx="4300252" cy="767133"/>
          </a:xfrm>
          <a:prstGeom prst="rect">
            <a:avLst/>
          </a:prstGeom>
        </p:spPr>
        <p:txBody>
          <a:bodyPr wrap="square">
            <a:spAutoFit/>
          </a:bodyPr>
          <a:lstStyle/>
          <a:p>
            <a:pPr marL="182563" marR="0" lvl="0" indent="-182563"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Family and friends </a:t>
            </a:r>
          </a:p>
          <a:p>
            <a:pPr marL="182563" marR="0" lvl="0" indent="-182563"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Radio endorsements </a:t>
            </a:r>
          </a:p>
          <a:p>
            <a:pPr marL="182563" marR="0" lvl="0" indent="-182563"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TV commercials </a:t>
            </a:r>
          </a:p>
        </p:txBody>
      </p:sp>
      <p:sp>
        <p:nvSpPr>
          <p:cNvPr id="25" name="TextBox 24">
            <a:extLst>
              <a:ext uri="{FF2B5EF4-FFF2-40B4-BE49-F238E27FC236}">
                <a16:creationId xmlns:a16="http://schemas.microsoft.com/office/drawing/2014/main" id="{7F985FD3-BB14-AF40-6CE9-D7AA9670A00F}"/>
              </a:ext>
            </a:extLst>
          </p:cNvPr>
          <p:cNvSpPr txBox="1"/>
          <p:nvPr/>
        </p:nvSpPr>
        <p:spPr>
          <a:xfrm>
            <a:off x="5202246" y="5609808"/>
            <a:ext cx="453090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BUYING DECISION CRITERIA</a:t>
            </a:r>
          </a:p>
        </p:txBody>
      </p:sp>
      <p:sp>
        <p:nvSpPr>
          <p:cNvPr id="26" name="Rectangle 25">
            <a:extLst>
              <a:ext uri="{FF2B5EF4-FFF2-40B4-BE49-F238E27FC236}">
                <a16:creationId xmlns:a16="http://schemas.microsoft.com/office/drawing/2014/main" id="{EA970148-886F-9954-A96A-AA658C0E02E4}"/>
              </a:ext>
            </a:extLst>
          </p:cNvPr>
          <p:cNvSpPr/>
          <p:nvPr/>
        </p:nvSpPr>
        <p:spPr>
          <a:xfrm>
            <a:off x="5204888" y="5979140"/>
            <a:ext cx="4530908" cy="1689180"/>
          </a:xfrm>
          <a:prstGeom prst="rect">
            <a:avLst/>
          </a:prstGeom>
        </p:spPr>
        <p:txBody>
          <a:bodyPr wrap="square">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Harold hears a commercial for Bluetooth speakers on TV and is intrigued. He calls the neighborhood electronics store to learn more, and after a detailed conversation with the salesperson, he decides to visit the store to test the speakers in person. His final purchase is heavily influenced by the hands-on experience and the salesperson's recommendations.</a:t>
            </a:r>
          </a:p>
        </p:txBody>
      </p:sp>
      <p:sp>
        <p:nvSpPr>
          <p:cNvPr id="2" name="Rectangle 1">
            <a:extLst>
              <a:ext uri="{FF2B5EF4-FFF2-40B4-BE49-F238E27FC236}">
                <a16:creationId xmlns:a16="http://schemas.microsoft.com/office/drawing/2014/main" id="{53C73C35-D211-7488-FA4A-C2054AA3580F}"/>
              </a:ext>
            </a:extLst>
          </p:cNvPr>
          <p:cNvSpPr/>
          <p:nvPr/>
        </p:nvSpPr>
        <p:spPr>
          <a:xfrm>
            <a:off x="10068732" y="4775950"/>
            <a:ext cx="4561668" cy="582414"/>
          </a:xfrm>
          <a:prstGeom prst="rect">
            <a:avLst/>
          </a:prstGeom>
          <a:solidFill>
            <a:srgbClr val="6676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C60875E-8328-C850-ACBC-42963F338775}"/>
              </a:ext>
            </a:extLst>
          </p:cNvPr>
          <p:cNvSpPr txBox="1"/>
          <p:nvPr/>
        </p:nvSpPr>
        <p:spPr>
          <a:xfrm>
            <a:off x="10068732" y="4829397"/>
            <a:ext cx="4561668" cy="523220"/>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t>SILENT GENERATION</a:t>
            </a:r>
            <a:endParaRPr kumimoji="0" lang="id-ID" sz="28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endParaRPr>
          </a:p>
        </p:txBody>
      </p:sp>
      <p:sp>
        <p:nvSpPr>
          <p:cNvPr id="6" name="Rectangle 5">
            <a:extLst>
              <a:ext uri="{FF2B5EF4-FFF2-40B4-BE49-F238E27FC236}">
                <a16:creationId xmlns:a16="http://schemas.microsoft.com/office/drawing/2014/main" id="{D5FC3434-2FB1-1E8D-EEA8-B662F6050F4D}"/>
              </a:ext>
            </a:extLst>
          </p:cNvPr>
          <p:cNvSpPr/>
          <p:nvPr/>
        </p:nvSpPr>
        <p:spPr>
          <a:xfrm>
            <a:off x="742700" y="5624690"/>
            <a:ext cx="4049208" cy="2150204"/>
          </a:xfrm>
          <a:prstGeom prst="rect">
            <a:avLst/>
          </a:prstGeom>
        </p:spPr>
        <p:txBody>
          <a:bodyPr wrap="square">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Harold is a tech-curious grandpa who loves using his smartphone to stay connected with his grandkids. Every morning, he listens to the local news on his trusty radio while sipping his coffee. Evenings are for TV, where he catches up on the latest shows and commercials that </a:t>
            </a:r>
            <a:r>
              <a:rPr kumimoji="0" lang="en-US" sz="13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pique</a:t>
            </a: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 his interest. He's not a fan of online shopping, so he often calls local stores to get more info before heading out to make his purchases.</a:t>
            </a:r>
          </a:p>
        </p:txBody>
      </p:sp>
      <p:sp>
        <p:nvSpPr>
          <p:cNvPr id="7" name="TextBox 6">
            <a:extLst>
              <a:ext uri="{FF2B5EF4-FFF2-40B4-BE49-F238E27FC236}">
                <a16:creationId xmlns:a16="http://schemas.microsoft.com/office/drawing/2014/main" id="{45439522-E3C3-5D77-A63C-DA39336CCF5F}"/>
              </a:ext>
            </a:extLst>
          </p:cNvPr>
          <p:cNvSpPr txBox="1"/>
          <p:nvPr/>
        </p:nvSpPr>
        <p:spPr>
          <a:xfrm>
            <a:off x="10068732" y="6868939"/>
            <a:ext cx="440683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DAILY MEDIA INTERACTIONS</a:t>
            </a:r>
          </a:p>
        </p:txBody>
      </p:sp>
      <p:sp>
        <p:nvSpPr>
          <p:cNvPr id="8" name="Rectangle 7">
            <a:extLst>
              <a:ext uri="{FF2B5EF4-FFF2-40B4-BE49-F238E27FC236}">
                <a16:creationId xmlns:a16="http://schemas.microsoft.com/office/drawing/2014/main" id="{CD569B10-CB71-9B81-C494-2150CBF52CAF}"/>
              </a:ext>
            </a:extLst>
          </p:cNvPr>
          <p:cNvSpPr/>
          <p:nvPr/>
        </p:nvSpPr>
        <p:spPr>
          <a:xfrm>
            <a:off x="10068732" y="7238272"/>
            <a:ext cx="4220024" cy="536622"/>
          </a:xfrm>
          <a:prstGeom prst="rect">
            <a:avLst/>
          </a:prstGeom>
        </p:spPr>
        <p:txBody>
          <a:bodyPr wrap="square">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Harold uses his smartphone to stay in touch with his grandkids and streams the news every evening. </a:t>
            </a:r>
          </a:p>
        </p:txBody>
      </p:sp>
    </p:spTree>
    <p:extLst>
      <p:ext uri="{BB962C8B-B14F-4D97-AF65-F5344CB8AC3E}">
        <p14:creationId xmlns:p14="http://schemas.microsoft.com/office/powerpoint/2010/main" val="41994693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9FD39118-EF2D-EC37-5230-A13EF2BE4B19}"/>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a:xfrm>
            <a:off x="3778704" y="636276"/>
            <a:ext cx="6766560" cy="4960620"/>
          </a:xfrm>
        </p:spPr>
      </p:pic>
      <p:sp>
        <p:nvSpPr>
          <p:cNvPr id="71" name="Right Triangle 70">
            <a:extLst>
              <a:ext uri="{FF2B5EF4-FFF2-40B4-BE49-F238E27FC236}">
                <a16:creationId xmlns:a16="http://schemas.microsoft.com/office/drawing/2014/main" id="{EAEE82C7-382A-07EF-8857-ADD5719B82A4}"/>
              </a:ext>
            </a:extLst>
          </p:cNvPr>
          <p:cNvSpPr/>
          <p:nvPr/>
        </p:nvSpPr>
        <p:spPr>
          <a:xfrm rot="10800000">
            <a:off x="8991326" y="-1"/>
            <a:ext cx="2194561" cy="2194561"/>
          </a:xfrm>
          <a:prstGeom prst="rtTriangle">
            <a:avLst/>
          </a:prstGeom>
          <a:solidFill>
            <a:srgbClr val="F04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592"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74" name="Rectangle 73">
            <a:extLst>
              <a:ext uri="{FF2B5EF4-FFF2-40B4-BE49-F238E27FC236}">
                <a16:creationId xmlns:a16="http://schemas.microsoft.com/office/drawing/2014/main" id="{D1060346-2701-617B-C727-4509444F0D4C}"/>
              </a:ext>
            </a:extLst>
          </p:cNvPr>
          <p:cNvSpPr/>
          <p:nvPr/>
        </p:nvSpPr>
        <p:spPr>
          <a:xfrm>
            <a:off x="4849724" y="5600699"/>
            <a:ext cx="9780676" cy="2628899"/>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592"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21" name="TextBox 20">
            <a:extLst>
              <a:ext uri="{FF2B5EF4-FFF2-40B4-BE49-F238E27FC236}">
                <a16:creationId xmlns:a16="http://schemas.microsoft.com/office/drawing/2014/main" id="{F122F30A-9C3A-A4F2-B255-458A38F19A72}"/>
              </a:ext>
            </a:extLst>
          </p:cNvPr>
          <p:cNvSpPr txBox="1"/>
          <p:nvPr/>
        </p:nvSpPr>
        <p:spPr>
          <a:xfrm>
            <a:off x="10068732" y="6973271"/>
            <a:ext cx="440339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BUYING BEHAVIOR</a:t>
            </a:r>
          </a:p>
        </p:txBody>
      </p:sp>
      <p:sp>
        <p:nvSpPr>
          <p:cNvPr id="22" name="Rectangle 21">
            <a:extLst>
              <a:ext uri="{FF2B5EF4-FFF2-40B4-BE49-F238E27FC236}">
                <a16:creationId xmlns:a16="http://schemas.microsoft.com/office/drawing/2014/main" id="{DDE2B6C1-87E3-B946-E472-75B1AEBF3C2A}"/>
              </a:ext>
            </a:extLst>
          </p:cNvPr>
          <p:cNvSpPr/>
          <p:nvPr/>
        </p:nvSpPr>
        <p:spPr>
          <a:xfrm>
            <a:off x="10076745" y="7342603"/>
            <a:ext cx="4292239" cy="536622"/>
          </a:xfrm>
          <a:prstGeom prst="rect">
            <a:avLst/>
          </a:prstGeom>
        </p:spPr>
        <p:txBody>
          <a:bodyPr wrap="square">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Jason buys medical marijuana products online, ensuring they meet his chronic illness needs.</a:t>
            </a:r>
          </a:p>
        </p:txBody>
      </p:sp>
      <p:sp>
        <p:nvSpPr>
          <p:cNvPr id="23" name="TextBox 22">
            <a:extLst>
              <a:ext uri="{FF2B5EF4-FFF2-40B4-BE49-F238E27FC236}">
                <a16:creationId xmlns:a16="http://schemas.microsoft.com/office/drawing/2014/main" id="{B7182EE0-FDAD-97CD-1F56-548024C557A3}"/>
              </a:ext>
            </a:extLst>
          </p:cNvPr>
          <p:cNvSpPr txBox="1"/>
          <p:nvPr/>
        </p:nvSpPr>
        <p:spPr>
          <a:xfrm>
            <a:off x="10068732" y="5840326"/>
            <a:ext cx="430025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PLATFORMS HE ENGAGES WITH</a:t>
            </a:r>
          </a:p>
        </p:txBody>
      </p:sp>
      <p:sp>
        <p:nvSpPr>
          <p:cNvPr id="24" name="Rectangle 23">
            <a:extLst>
              <a:ext uri="{FF2B5EF4-FFF2-40B4-BE49-F238E27FC236}">
                <a16:creationId xmlns:a16="http://schemas.microsoft.com/office/drawing/2014/main" id="{C68532B0-F4C9-6421-CB20-3F2890EC48E0}"/>
              </a:ext>
            </a:extLst>
          </p:cNvPr>
          <p:cNvSpPr/>
          <p:nvPr/>
        </p:nvSpPr>
        <p:spPr>
          <a:xfrm>
            <a:off x="10068732" y="6229594"/>
            <a:ext cx="4300252" cy="548640"/>
          </a:xfrm>
          <a:prstGeom prst="rect">
            <a:avLst/>
          </a:prstGeom>
        </p:spPr>
        <p:txBody>
          <a:bodyPr wrap="square" numCol="2">
            <a:spAutoFit/>
          </a:bodyPr>
          <a:lstStyle/>
          <a:p>
            <a:pPr marL="182563" marR="0" lvl="0" indent="-182563"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Social media</a:t>
            </a:r>
          </a:p>
          <a:p>
            <a:pPr marL="182563" marR="0" lvl="0" indent="-182563"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Streaming ads</a:t>
            </a:r>
          </a:p>
          <a:p>
            <a:pPr marL="182563" marR="0" lvl="0" indent="-182563"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Online reviews</a:t>
            </a:r>
          </a:p>
        </p:txBody>
      </p:sp>
      <p:sp>
        <p:nvSpPr>
          <p:cNvPr id="25" name="TextBox 24">
            <a:extLst>
              <a:ext uri="{FF2B5EF4-FFF2-40B4-BE49-F238E27FC236}">
                <a16:creationId xmlns:a16="http://schemas.microsoft.com/office/drawing/2014/main" id="{7F985FD3-BB14-AF40-6CE9-D7AA9670A00F}"/>
              </a:ext>
            </a:extLst>
          </p:cNvPr>
          <p:cNvSpPr txBox="1"/>
          <p:nvPr/>
        </p:nvSpPr>
        <p:spPr>
          <a:xfrm>
            <a:off x="5202246" y="5840326"/>
            <a:ext cx="453090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BUYING DECISION CRITERIA</a:t>
            </a:r>
          </a:p>
        </p:txBody>
      </p:sp>
      <p:sp>
        <p:nvSpPr>
          <p:cNvPr id="26" name="Rectangle 25">
            <a:extLst>
              <a:ext uri="{FF2B5EF4-FFF2-40B4-BE49-F238E27FC236}">
                <a16:creationId xmlns:a16="http://schemas.microsoft.com/office/drawing/2014/main" id="{EA970148-886F-9954-A96A-AA658C0E02E4}"/>
              </a:ext>
            </a:extLst>
          </p:cNvPr>
          <p:cNvSpPr/>
          <p:nvPr/>
        </p:nvSpPr>
        <p:spPr>
          <a:xfrm>
            <a:off x="5204887" y="6209658"/>
            <a:ext cx="4403397" cy="1228157"/>
          </a:xfrm>
          <a:prstGeom prst="rect">
            <a:avLst/>
          </a:prstGeom>
        </p:spPr>
        <p:txBody>
          <a:bodyPr wrap="square">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Jason sees an ad for medical-grade marijuana while streaming a TV show. He conducts online research and reads dozens of reviews. The product’s promise of pain relief and positive feedback lead him to make an online purchase and include it in his daily regimen.</a:t>
            </a:r>
          </a:p>
        </p:txBody>
      </p:sp>
      <p:grpSp>
        <p:nvGrpSpPr>
          <p:cNvPr id="4" name="Group 3">
            <a:extLst>
              <a:ext uri="{FF2B5EF4-FFF2-40B4-BE49-F238E27FC236}">
                <a16:creationId xmlns:a16="http://schemas.microsoft.com/office/drawing/2014/main" id="{F037A6EB-BE27-72D2-7F7C-916035DC97D9}"/>
              </a:ext>
            </a:extLst>
          </p:cNvPr>
          <p:cNvGrpSpPr/>
          <p:nvPr/>
        </p:nvGrpSpPr>
        <p:grpSpPr>
          <a:xfrm>
            <a:off x="10068733" y="5014482"/>
            <a:ext cx="4561667" cy="622821"/>
            <a:chOff x="10068733" y="5014482"/>
            <a:chExt cx="4561667" cy="622821"/>
          </a:xfrm>
        </p:grpSpPr>
        <p:sp>
          <p:nvSpPr>
            <p:cNvPr id="2" name="Rectangle 1">
              <a:extLst>
                <a:ext uri="{FF2B5EF4-FFF2-40B4-BE49-F238E27FC236}">
                  <a16:creationId xmlns:a16="http://schemas.microsoft.com/office/drawing/2014/main" id="{53C73C35-D211-7488-FA4A-C2054AA3580F}"/>
                </a:ext>
              </a:extLst>
            </p:cNvPr>
            <p:cNvSpPr/>
            <p:nvPr/>
          </p:nvSpPr>
          <p:spPr>
            <a:xfrm>
              <a:off x="10076745" y="5014482"/>
              <a:ext cx="4553655" cy="582414"/>
            </a:xfrm>
            <a:prstGeom prst="rect">
              <a:avLst/>
            </a:prstGeom>
            <a:solidFill>
              <a:srgbClr val="6676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C60875E-8328-C850-ACBC-42963F338775}"/>
                </a:ext>
              </a:extLst>
            </p:cNvPr>
            <p:cNvSpPr txBox="1"/>
            <p:nvPr/>
          </p:nvSpPr>
          <p:spPr>
            <a:xfrm>
              <a:off x="10068733" y="5052528"/>
              <a:ext cx="4561666"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t>MEDICAL CONSUMER</a:t>
              </a:r>
              <a:endParaRPr kumimoji="0" lang="id-ID" sz="32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endParaRPr>
            </a:p>
          </p:txBody>
        </p:sp>
      </p:grpSp>
      <p:sp>
        <p:nvSpPr>
          <p:cNvPr id="10" name="Rectangle 9">
            <a:extLst>
              <a:ext uri="{FF2B5EF4-FFF2-40B4-BE49-F238E27FC236}">
                <a16:creationId xmlns:a16="http://schemas.microsoft.com/office/drawing/2014/main" id="{654FB7D6-C1A4-B614-5BF8-C1DC70454597}"/>
              </a:ext>
            </a:extLst>
          </p:cNvPr>
          <p:cNvSpPr/>
          <p:nvPr/>
        </p:nvSpPr>
        <p:spPr>
          <a:xfrm>
            <a:off x="480722" y="3557117"/>
            <a:ext cx="4605495" cy="4672484"/>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592"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2C01FD2C-DC66-5C6C-32F9-B68D24744FD9}"/>
              </a:ext>
            </a:extLst>
          </p:cNvPr>
          <p:cNvSpPr txBox="1"/>
          <p:nvPr/>
        </p:nvSpPr>
        <p:spPr>
          <a:xfrm>
            <a:off x="742701" y="3856681"/>
            <a:ext cx="4191040"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t>MEET JASON,</a:t>
            </a:r>
            <a:br>
              <a:rPr kumimoji="0" lang="en-US" sz="40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br>
            <a:r>
              <a:rPr kumimoji="0" lang="en-US" sz="24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t>YOUR IDEAL CUSTOMER</a:t>
            </a:r>
            <a:endParaRPr kumimoji="0" lang="id-ID" sz="24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endParaRPr>
          </a:p>
        </p:txBody>
      </p:sp>
      <p:sp>
        <p:nvSpPr>
          <p:cNvPr id="12" name="TextBox 11">
            <a:extLst>
              <a:ext uri="{FF2B5EF4-FFF2-40B4-BE49-F238E27FC236}">
                <a16:creationId xmlns:a16="http://schemas.microsoft.com/office/drawing/2014/main" id="{409AA871-B861-AF30-E7CC-B3D15B5083A6}"/>
              </a:ext>
            </a:extLst>
          </p:cNvPr>
          <p:cNvSpPr txBox="1"/>
          <p:nvPr/>
        </p:nvSpPr>
        <p:spPr>
          <a:xfrm>
            <a:off x="742700" y="4964261"/>
            <a:ext cx="4801431" cy="815608"/>
          </a:xfrm>
          <a:prstGeom prst="rect">
            <a:avLst/>
          </a:prstGeom>
          <a:noFill/>
        </p:spPr>
        <p:txBody>
          <a:bodyPr wrap="square">
            <a:spAutoFit/>
          </a:bodyPr>
          <a:lstStyle/>
          <a:p>
            <a:pPr marL="0" marR="0" lvl="0" indent="0" algn="l" defTabSz="457200" rtl="0" eaLnBrk="1" fontAlgn="auto" latinLnBrk="0" hangingPunct="1">
              <a:lnSpc>
                <a:spcPct val="100000"/>
              </a:lnSpc>
              <a:spcBef>
                <a:spcPts val="300"/>
              </a:spcBef>
              <a:spcAft>
                <a:spcPts val="30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age:</a:t>
            </a: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42    </a:t>
            </a:r>
            <a:b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occupation: </a:t>
            </a: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Remote Analyst</a:t>
            </a:r>
          </a:p>
          <a:p>
            <a:pPr marL="0" marR="0" lvl="0" indent="0" algn="l" defTabSz="457200" rtl="0" eaLnBrk="1" fontAlgn="auto" latinLnBrk="0" hangingPunct="1">
              <a:lnSpc>
                <a:spcPct val="100000"/>
              </a:lnSpc>
              <a:spcBef>
                <a:spcPts val="300"/>
              </a:spcBef>
              <a:spcAft>
                <a:spcPts val="30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income:</a:t>
            </a: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p>
        </p:txBody>
      </p:sp>
      <p:sp>
        <p:nvSpPr>
          <p:cNvPr id="13" name="Rectangle 12">
            <a:extLst>
              <a:ext uri="{FF2B5EF4-FFF2-40B4-BE49-F238E27FC236}">
                <a16:creationId xmlns:a16="http://schemas.microsoft.com/office/drawing/2014/main" id="{709CBC6A-AA9B-5156-2FAB-2F2336E69213}"/>
              </a:ext>
            </a:extLst>
          </p:cNvPr>
          <p:cNvSpPr/>
          <p:nvPr/>
        </p:nvSpPr>
        <p:spPr>
          <a:xfrm>
            <a:off x="742701" y="5892706"/>
            <a:ext cx="3948754" cy="1228157"/>
          </a:xfrm>
          <a:prstGeom prst="rect">
            <a:avLst/>
          </a:prstGeom>
        </p:spPr>
        <p:txBody>
          <a:bodyPr wrap="square">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Jason is a remote analyst with a chronic illness who relies on medical marijuana for relief. He keeps up with industry trends through online research and prefers buying premium products online that are convenient and effective.</a:t>
            </a:r>
          </a:p>
        </p:txBody>
      </p:sp>
    </p:spTree>
    <p:extLst>
      <p:ext uri="{BB962C8B-B14F-4D97-AF65-F5344CB8AC3E}">
        <p14:creationId xmlns:p14="http://schemas.microsoft.com/office/powerpoint/2010/main" val="20218458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DDBB1978-3492-5ABF-4082-C3C5DCECDA42}"/>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a:xfrm>
            <a:off x="3778250" y="639763"/>
            <a:ext cx="6767513" cy="4960937"/>
          </a:xfrm>
        </p:spPr>
      </p:pic>
      <p:sp>
        <p:nvSpPr>
          <p:cNvPr id="71" name="Right Triangle 70">
            <a:extLst>
              <a:ext uri="{FF2B5EF4-FFF2-40B4-BE49-F238E27FC236}">
                <a16:creationId xmlns:a16="http://schemas.microsoft.com/office/drawing/2014/main" id="{EAEE82C7-382A-07EF-8857-ADD5719B82A4}"/>
              </a:ext>
            </a:extLst>
          </p:cNvPr>
          <p:cNvSpPr/>
          <p:nvPr/>
        </p:nvSpPr>
        <p:spPr>
          <a:xfrm rot="10800000">
            <a:off x="8991326" y="-1"/>
            <a:ext cx="2194561" cy="2194561"/>
          </a:xfrm>
          <a:prstGeom prst="rtTriangle">
            <a:avLst/>
          </a:prstGeom>
          <a:solidFill>
            <a:srgbClr val="F04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592"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74" name="Rectangle 73">
            <a:extLst>
              <a:ext uri="{FF2B5EF4-FFF2-40B4-BE49-F238E27FC236}">
                <a16:creationId xmlns:a16="http://schemas.microsoft.com/office/drawing/2014/main" id="{D1060346-2701-617B-C727-4509444F0D4C}"/>
              </a:ext>
            </a:extLst>
          </p:cNvPr>
          <p:cNvSpPr/>
          <p:nvPr/>
        </p:nvSpPr>
        <p:spPr>
          <a:xfrm>
            <a:off x="4849724" y="5600699"/>
            <a:ext cx="9780676" cy="2628899"/>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592"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5" name="Rectangle 4"/>
          <p:cNvSpPr/>
          <p:nvPr/>
        </p:nvSpPr>
        <p:spPr>
          <a:xfrm>
            <a:off x="480722" y="3944679"/>
            <a:ext cx="4605495" cy="4284921"/>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592"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6" name="TextBox 15">
            <a:extLst>
              <a:ext uri="{FF2B5EF4-FFF2-40B4-BE49-F238E27FC236}">
                <a16:creationId xmlns:a16="http://schemas.microsoft.com/office/drawing/2014/main" id="{38B630E8-EE3A-16A1-32AA-441A5340FC0A}"/>
              </a:ext>
            </a:extLst>
          </p:cNvPr>
          <p:cNvSpPr txBox="1"/>
          <p:nvPr/>
        </p:nvSpPr>
        <p:spPr>
          <a:xfrm>
            <a:off x="742701" y="4179910"/>
            <a:ext cx="4058542"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t>MEET SUSAN,</a:t>
            </a:r>
            <a:br>
              <a:rPr kumimoji="0" lang="en-US" sz="40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br>
            <a:r>
              <a:rPr kumimoji="0" lang="en-US" sz="24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t>YOUR IDEAL CUSTOMER</a:t>
            </a:r>
            <a:endParaRPr kumimoji="0" lang="id-ID" sz="24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endParaRPr>
          </a:p>
        </p:txBody>
      </p:sp>
      <p:sp>
        <p:nvSpPr>
          <p:cNvPr id="17" name="TextBox 16">
            <a:extLst>
              <a:ext uri="{FF2B5EF4-FFF2-40B4-BE49-F238E27FC236}">
                <a16:creationId xmlns:a16="http://schemas.microsoft.com/office/drawing/2014/main" id="{6CE17143-5BFD-86DB-80B4-F0133D6135FC}"/>
              </a:ext>
            </a:extLst>
          </p:cNvPr>
          <p:cNvSpPr txBox="1"/>
          <p:nvPr/>
        </p:nvSpPr>
        <p:spPr>
          <a:xfrm>
            <a:off x="742700" y="5287490"/>
            <a:ext cx="4801431" cy="323165"/>
          </a:xfrm>
          <a:prstGeom prst="rect">
            <a:avLst/>
          </a:prstGeom>
          <a:noFill/>
        </p:spPr>
        <p:txBody>
          <a:bodyPr wrap="square">
            <a:spAutoFit/>
          </a:bodyPr>
          <a:lstStyle/>
          <a:p>
            <a:pPr marL="0" marR="0" lvl="0" indent="0" algn="l" defTabSz="457200" rtl="0" eaLnBrk="1" fontAlgn="auto" latinLnBrk="0" hangingPunct="1">
              <a:lnSpc>
                <a:spcPct val="100000"/>
              </a:lnSpc>
              <a:spcBef>
                <a:spcPts val="300"/>
              </a:spcBef>
              <a:spcAft>
                <a:spcPts val="300"/>
              </a:spcAft>
              <a:buClrTx/>
              <a:buSzTx/>
              <a:buFontTx/>
              <a:buNone/>
              <a:tabLst/>
              <a:defRPr/>
            </a:pPr>
            <a:r>
              <a:rPr kumimoji="0" lang="en-US" sz="15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age:</a:t>
            </a:r>
            <a:r>
              <a:rPr kumimoji="0" lang="en-US" sz="15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66     </a:t>
            </a:r>
            <a:r>
              <a:rPr kumimoji="0" lang="en-US" sz="15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occupation: </a:t>
            </a:r>
            <a:r>
              <a:rPr kumimoji="0" lang="en-US" sz="15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Retired     </a:t>
            </a:r>
            <a:r>
              <a:rPr kumimoji="0" lang="en-US" sz="15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income:</a:t>
            </a:r>
            <a:r>
              <a:rPr kumimoji="0" lang="en-US" sz="15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p>
        </p:txBody>
      </p:sp>
      <p:sp>
        <p:nvSpPr>
          <p:cNvPr id="21" name="TextBox 20">
            <a:extLst>
              <a:ext uri="{FF2B5EF4-FFF2-40B4-BE49-F238E27FC236}">
                <a16:creationId xmlns:a16="http://schemas.microsoft.com/office/drawing/2014/main" id="{F122F30A-9C3A-A4F2-B255-458A38F19A72}"/>
              </a:ext>
            </a:extLst>
          </p:cNvPr>
          <p:cNvSpPr txBox="1"/>
          <p:nvPr/>
        </p:nvSpPr>
        <p:spPr>
          <a:xfrm>
            <a:off x="10068732" y="6973271"/>
            <a:ext cx="440339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BUYING BEHAVIOR</a:t>
            </a:r>
          </a:p>
        </p:txBody>
      </p:sp>
      <p:sp>
        <p:nvSpPr>
          <p:cNvPr id="22" name="Rectangle 21">
            <a:extLst>
              <a:ext uri="{FF2B5EF4-FFF2-40B4-BE49-F238E27FC236}">
                <a16:creationId xmlns:a16="http://schemas.microsoft.com/office/drawing/2014/main" id="{DDE2B6C1-87E3-B946-E472-75B1AEBF3C2A}"/>
              </a:ext>
            </a:extLst>
          </p:cNvPr>
          <p:cNvSpPr/>
          <p:nvPr/>
        </p:nvSpPr>
        <p:spPr>
          <a:xfrm>
            <a:off x="10076745" y="7342603"/>
            <a:ext cx="4052595" cy="536622"/>
          </a:xfrm>
          <a:prstGeom prst="rect">
            <a:avLst/>
          </a:prstGeom>
        </p:spPr>
        <p:txBody>
          <a:bodyPr wrap="square">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Susan visits stores after checking products online and makes in-person purchases.</a:t>
            </a:r>
          </a:p>
        </p:txBody>
      </p:sp>
      <p:sp>
        <p:nvSpPr>
          <p:cNvPr id="23" name="TextBox 22">
            <a:extLst>
              <a:ext uri="{FF2B5EF4-FFF2-40B4-BE49-F238E27FC236}">
                <a16:creationId xmlns:a16="http://schemas.microsoft.com/office/drawing/2014/main" id="{B7182EE0-FDAD-97CD-1F56-548024C557A3}"/>
              </a:ext>
            </a:extLst>
          </p:cNvPr>
          <p:cNvSpPr txBox="1"/>
          <p:nvPr/>
        </p:nvSpPr>
        <p:spPr>
          <a:xfrm>
            <a:off x="10068732" y="5840326"/>
            <a:ext cx="430025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PLATFORMS SHE ENGAGES WITH</a:t>
            </a:r>
          </a:p>
        </p:txBody>
      </p:sp>
      <p:sp>
        <p:nvSpPr>
          <p:cNvPr id="24" name="Rectangle 23">
            <a:extLst>
              <a:ext uri="{FF2B5EF4-FFF2-40B4-BE49-F238E27FC236}">
                <a16:creationId xmlns:a16="http://schemas.microsoft.com/office/drawing/2014/main" id="{C68532B0-F4C9-6421-CB20-3F2890EC48E0}"/>
              </a:ext>
            </a:extLst>
          </p:cNvPr>
          <p:cNvSpPr/>
          <p:nvPr/>
        </p:nvSpPr>
        <p:spPr>
          <a:xfrm>
            <a:off x="10068732" y="6229594"/>
            <a:ext cx="4300252" cy="548640"/>
          </a:xfrm>
          <a:prstGeom prst="rect">
            <a:avLst/>
          </a:prstGeom>
        </p:spPr>
        <p:txBody>
          <a:bodyPr wrap="square" numCol="2">
            <a:spAutoFit/>
          </a:bodyPr>
          <a:lstStyle/>
          <a:p>
            <a:pPr marL="182563" marR="0" lvl="0" indent="-182563"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Family and friends </a:t>
            </a:r>
          </a:p>
          <a:p>
            <a:pPr marL="182563" marR="0" lvl="0" indent="-182563"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Social media</a:t>
            </a:r>
          </a:p>
          <a:p>
            <a:pPr marL="182563" marR="0" lvl="0" indent="-182563"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Radio</a:t>
            </a:r>
          </a:p>
          <a:p>
            <a:pPr marL="182563" marR="0" lvl="0" indent="-182563"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Online reviews</a:t>
            </a:r>
          </a:p>
        </p:txBody>
      </p:sp>
      <p:sp>
        <p:nvSpPr>
          <p:cNvPr id="25" name="TextBox 24">
            <a:extLst>
              <a:ext uri="{FF2B5EF4-FFF2-40B4-BE49-F238E27FC236}">
                <a16:creationId xmlns:a16="http://schemas.microsoft.com/office/drawing/2014/main" id="{7F985FD3-BB14-AF40-6CE9-D7AA9670A00F}"/>
              </a:ext>
            </a:extLst>
          </p:cNvPr>
          <p:cNvSpPr txBox="1"/>
          <p:nvPr/>
        </p:nvSpPr>
        <p:spPr>
          <a:xfrm>
            <a:off x="5202246" y="5840326"/>
            <a:ext cx="453090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BUYING DECISION CRITERIA</a:t>
            </a:r>
          </a:p>
        </p:txBody>
      </p:sp>
      <p:sp>
        <p:nvSpPr>
          <p:cNvPr id="26" name="Rectangle 25">
            <a:extLst>
              <a:ext uri="{FF2B5EF4-FFF2-40B4-BE49-F238E27FC236}">
                <a16:creationId xmlns:a16="http://schemas.microsoft.com/office/drawing/2014/main" id="{EA970148-886F-9954-A96A-AA658C0E02E4}"/>
              </a:ext>
            </a:extLst>
          </p:cNvPr>
          <p:cNvSpPr/>
          <p:nvPr/>
        </p:nvSpPr>
        <p:spPr>
          <a:xfrm>
            <a:off x="5204888" y="6209658"/>
            <a:ext cx="4530908" cy="1689180"/>
          </a:xfrm>
          <a:prstGeom prst="rect">
            <a:avLst/>
          </a:prstGeom>
        </p:spPr>
        <p:txBody>
          <a:bodyPr wrap="square">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Susan listens to the radio while knitting and hears about a new craft store. Curious, she checks out their website on her desktop and reads positive reviews on social media. Her decision to visit the store and purchase supplies is solidified by the consistent positive messaging she encounters across multiple platforms.</a:t>
            </a:r>
          </a:p>
        </p:txBody>
      </p:sp>
      <p:sp>
        <p:nvSpPr>
          <p:cNvPr id="2" name="Rectangle 1">
            <a:extLst>
              <a:ext uri="{FF2B5EF4-FFF2-40B4-BE49-F238E27FC236}">
                <a16:creationId xmlns:a16="http://schemas.microsoft.com/office/drawing/2014/main" id="{53C73C35-D211-7488-FA4A-C2054AA3580F}"/>
              </a:ext>
            </a:extLst>
          </p:cNvPr>
          <p:cNvSpPr/>
          <p:nvPr/>
        </p:nvSpPr>
        <p:spPr>
          <a:xfrm>
            <a:off x="10076745" y="5033663"/>
            <a:ext cx="4553655" cy="582414"/>
          </a:xfrm>
          <a:prstGeom prst="rect">
            <a:avLst/>
          </a:prstGeom>
          <a:solidFill>
            <a:srgbClr val="6676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C60875E-8328-C850-ACBC-42963F338775}"/>
              </a:ext>
            </a:extLst>
          </p:cNvPr>
          <p:cNvSpPr txBox="1"/>
          <p:nvPr/>
        </p:nvSpPr>
        <p:spPr>
          <a:xfrm>
            <a:off x="10094158" y="5060514"/>
            <a:ext cx="4536241"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t>BABY BOOMER</a:t>
            </a:r>
            <a:endParaRPr kumimoji="0" lang="id-ID" sz="32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endParaRPr>
          </a:p>
        </p:txBody>
      </p:sp>
      <p:sp>
        <p:nvSpPr>
          <p:cNvPr id="6" name="Rectangle 5">
            <a:extLst>
              <a:ext uri="{FF2B5EF4-FFF2-40B4-BE49-F238E27FC236}">
                <a16:creationId xmlns:a16="http://schemas.microsoft.com/office/drawing/2014/main" id="{D5FC3434-2FB1-1E8D-EEA8-B662F6050F4D}"/>
              </a:ext>
            </a:extLst>
          </p:cNvPr>
          <p:cNvSpPr/>
          <p:nvPr/>
        </p:nvSpPr>
        <p:spPr>
          <a:xfrm>
            <a:off x="742700" y="5719870"/>
            <a:ext cx="3910095" cy="2150204"/>
          </a:xfrm>
          <a:prstGeom prst="rect">
            <a:avLst/>
          </a:prstGeom>
        </p:spPr>
        <p:txBody>
          <a:bodyPr wrap="square">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Susan is a crafty grandma who starts her day by browsing Facebook on her desktop computer to see what her friends and family are up to. She loves listening to her favorite radio station while she knits or plans her next project. When she hears about new craft supplies on the radio, she checks out their websites and loves visiting the stores to see and feel the products before buying.</a:t>
            </a:r>
          </a:p>
        </p:txBody>
      </p:sp>
    </p:spTree>
    <p:extLst>
      <p:ext uri="{BB962C8B-B14F-4D97-AF65-F5344CB8AC3E}">
        <p14:creationId xmlns:p14="http://schemas.microsoft.com/office/powerpoint/2010/main" val="18723150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670F55BA-25BF-1775-A48A-2CC75DC793F9}"/>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a:xfrm>
            <a:off x="3778705" y="684669"/>
            <a:ext cx="6766560" cy="4960620"/>
          </a:xfrm>
        </p:spPr>
      </p:pic>
      <p:sp>
        <p:nvSpPr>
          <p:cNvPr id="71" name="Right Triangle 70">
            <a:extLst>
              <a:ext uri="{FF2B5EF4-FFF2-40B4-BE49-F238E27FC236}">
                <a16:creationId xmlns:a16="http://schemas.microsoft.com/office/drawing/2014/main" id="{EAEE82C7-382A-07EF-8857-ADD5719B82A4}"/>
              </a:ext>
            </a:extLst>
          </p:cNvPr>
          <p:cNvSpPr/>
          <p:nvPr/>
        </p:nvSpPr>
        <p:spPr>
          <a:xfrm rot="10800000">
            <a:off x="8991326" y="-1"/>
            <a:ext cx="2194561" cy="2194561"/>
          </a:xfrm>
          <a:prstGeom prst="rtTriangle">
            <a:avLst/>
          </a:prstGeom>
          <a:solidFill>
            <a:srgbClr val="F04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592"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74" name="Rectangle 73">
            <a:extLst>
              <a:ext uri="{FF2B5EF4-FFF2-40B4-BE49-F238E27FC236}">
                <a16:creationId xmlns:a16="http://schemas.microsoft.com/office/drawing/2014/main" id="{D1060346-2701-617B-C727-4509444F0D4C}"/>
              </a:ext>
            </a:extLst>
          </p:cNvPr>
          <p:cNvSpPr/>
          <p:nvPr/>
        </p:nvSpPr>
        <p:spPr>
          <a:xfrm>
            <a:off x="4849724" y="5600699"/>
            <a:ext cx="9780676" cy="2628899"/>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592"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5" name="Rectangle 4"/>
          <p:cNvSpPr/>
          <p:nvPr/>
        </p:nvSpPr>
        <p:spPr>
          <a:xfrm>
            <a:off x="480722" y="3557117"/>
            <a:ext cx="4605495" cy="4672484"/>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592"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6" name="TextBox 15">
            <a:extLst>
              <a:ext uri="{FF2B5EF4-FFF2-40B4-BE49-F238E27FC236}">
                <a16:creationId xmlns:a16="http://schemas.microsoft.com/office/drawing/2014/main" id="{38B630E8-EE3A-16A1-32AA-441A5340FC0A}"/>
              </a:ext>
            </a:extLst>
          </p:cNvPr>
          <p:cNvSpPr txBox="1"/>
          <p:nvPr/>
        </p:nvSpPr>
        <p:spPr>
          <a:xfrm>
            <a:off x="742701" y="3856681"/>
            <a:ext cx="4058542"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t>MEET KEVIN,</a:t>
            </a:r>
            <a:br>
              <a:rPr kumimoji="0" lang="en-US" sz="40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br>
            <a:r>
              <a:rPr kumimoji="0" lang="en-US" sz="24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t>YOUR IDEAL CUSTOMER</a:t>
            </a:r>
            <a:endParaRPr kumimoji="0" lang="id-ID" sz="24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endParaRPr>
          </a:p>
        </p:txBody>
      </p:sp>
      <p:sp>
        <p:nvSpPr>
          <p:cNvPr id="17" name="TextBox 16">
            <a:extLst>
              <a:ext uri="{FF2B5EF4-FFF2-40B4-BE49-F238E27FC236}">
                <a16:creationId xmlns:a16="http://schemas.microsoft.com/office/drawing/2014/main" id="{6CE17143-5BFD-86DB-80B4-F0133D6135FC}"/>
              </a:ext>
            </a:extLst>
          </p:cNvPr>
          <p:cNvSpPr txBox="1"/>
          <p:nvPr/>
        </p:nvSpPr>
        <p:spPr>
          <a:xfrm>
            <a:off x="742700" y="4964261"/>
            <a:ext cx="4801431" cy="738664"/>
          </a:xfrm>
          <a:prstGeom prst="rect">
            <a:avLst/>
          </a:prstGeom>
          <a:noFill/>
        </p:spPr>
        <p:txBody>
          <a:bodyPr wrap="square">
            <a:spAutoFit/>
          </a:bodyPr>
          <a:lstStyle/>
          <a:p>
            <a:pPr marL="0" marR="0" lvl="0" indent="0" algn="l" defTabSz="457200" rtl="0" eaLnBrk="1" fontAlgn="auto" latinLnBrk="0" hangingPunct="1">
              <a:lnSpc>
                <a:spcPct val="100000"/>
              </a:lnSpc>
              <a:spcBef>
                <a:spcPts val="300"/>
              </a:spcBef>
              <a:spcAft>
                <a:spcPts val="30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age:</a:t>
            </a: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50     </a:t>
            </a:r>
            <a:b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occupation: </a:t>
            </a: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Construction Manager     </a:t>
            </a:r>
            <a:b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income:</a:t>
            </a: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p>
        </p:txBody>
      </p:sp>
      <p:sp>
        <p:nvSpPr>
          <p:cNvPr id="21" name="TextBox 20">
            <a:extLst>
              <a:ext uri="{FF2B5EF4-FFF2-40B4-BE49-F238E27FC236}">
                <a16:creationId xmlns:a16="http://schemas.microsoft.com/office/drawing/2014/main" id="{F122F30A-9C3A-A4F2-B255-458A38F19A72}"/>
              </a:ext>
            </a:extLst>
          </p:cNvPr>
          <p:cNvSpPr txBox="1"/>
          <p:nvPr/>
        </p:nvSpPr>
        <p:spPr>
          <a:xfrm>
            <a:off x="10068732" y="6973271"/>
            <a:ext cx="440339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BUYING BEHAVIOR</a:t>
            </a:r>
          </a:p>
        </p:txBody>
      </p:sp>
      <p:sp>
        <p:nvSpPr>
          <p:cNvPr id="22" name="Rectangle 21">
            <a:extLst>
              <a:ext uri="{FF2B5EF4-FFF2-40B4-BE49-F238E27FC236}">
                <a16:creationId xmlns:a16="http://schemas.microsoft.com/office/drawing/2014/main" id="{DDE2B6C1-87E3-B946-E472-75B1AEBF3C2A}"/>
              </a:ext>
            </a:extLst>
          </p:cNvPr>
          <p:cNvSpPr/>
          <p:nvPr/>
        </p:nvSpPr>
        <p:spPr>
          <a:xfrm>
            <a:off x="10076745" y="7342603"/>
            <a:ext cx="4052595" cy="536622"/>
          </a:xfrm>
          <a:prstGeom prst="rect">
            <a:avLst/>
          </a:prstGeom>
        </p:spPr>
        <p:txBody>
          <a:bodyPr wrap="square">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Kevin makes purchases both online and in person, often influenced by radio ads.</a:t>
            </a:r>
          </a:p>
        </p:txBody>
      </p:sp>
      <p:sp>
        <p:nvSpPr>
          <p:cNvPr id="23" name="TextBox 22">
            <a:extLst>
              <a:ext uri="{FF2B5EF4-FFF2-40B4-BE49-F238E27FC236}">
                <a16:creationId xmlns:a16="http://schemas.microsoft.com/office/drawing/2014/main" id="{B7182EE0-FDAD-97CD-1F56-548024C557A3}"/>
              </a:ext>
            </a:extLst>
          </p:cNvPr>
          <p:cNvSpPr txBox="1"/>
          <p:nvPr/>
        </p:nvSpPr>
        <p:spPr>
          <a:xfrm>
            <a:off x="10068732" y="5840326"/>
            <a:ext cx="430025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PLATFORMS HE ENGAGES WITH</a:t>
            </a:r>
          </a:p>
        </p:txBody>
      </p:sp>
      <p:sp>
        <p:nvSpPr>
          <p:cNvPr id="24" name="Rectangle 23">
            <a:extLst>
              <a:ext uri="{FF2B5EF4-FFF2-40B4-BE49-F238E27FC236}">
                <a16:creationId xmlns:a16="http://schemas.microsoft.com/office/drawing/2014/main" id="{C68532B0-F4C9-6421-CB20-3F2890EC48E0}"/>
              </a:ext>
            </a:extLst>
          </p:cNvPr>
          <p:cNvSpPr/>
          <p:nvPr/>
        </p:nvSpPr>
        <p:spPr>
          <a:xfrm>
            <a:off x="10068732" y="6229594"/>
            <a:ext cx="4300252" cy="548640"/>
          </a:xfrm>
          <a:prstGeom prst="rect">
            <a:avLst/>
          </a:prstGeom>
        </p:spPr>
        <p:txBody>
          <a:bodyPr wrap="square" numCol="2">
            <a:spAutoFit/>
          </a:bodyPr>
          <a:lstStyle/>
          <a:p>
            <a:pPr marL="182563" marR="0" lvl="0" indent="-182563"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Social media</a:t>
            </a:r>
          </a:p>
          <a:p>
            <a:pPr marL="182563" marR="0" lvl="0" indent="-182563"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Radio</a:t>
            </a:r>
          </a:p>
          <a:p>
            <a:pPr marL="182563" marR="0" lvl="0" indent="-182563"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Online reviews</a:t>
            </a:r>
          </a:p>
        </p:txBody>
      </p:sp>
      <p:sp>
        <p:nvSpPr>
          <p:cNvPr id="25" name="TextBox 24">
            <a:extLst>
              <a:ext uri="{FF2B5EF4-FFF2-40B4-BE49-F238E27FC236}">
                <a16:creationId xmlns:a16="http://schemas.microsoft.com/office/drawing/2014/main" id="{7F985FD3-BB14-AF40-6CE9-D7AA9670A00F}"/>
              </a:ext>
            </a:extLst>
          </p:cNvPr>
          <p:cNvSpPr txBox="1"/>
          <p:nvPr/>
        </p:nvSpPr>
        <p:spPr>
          <a:xfrm>
            <a:off x="5202246" y="5840326"/>
            <a:ext cx="453090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BUYING DECISION CRITERIA</a:t>
            </a:r>
          </a:p>
        </p:txBody>
      </p:sp>
      <p:sp>
        <p:nvSpPr>
          <p:cNvPr id="26" name="Rectangle 25">
            <a:extLst>
              <a:ext uri="{FF2B5EF4-FFF2-40B4-BE49-F238E27FC236}">
                <a16:creationId xmlns:a16="http://schemas.microsoft.com/office/drawing/2014/main" id="{EA970148-886F-9954-A96A-AA658C0E02E4}"/>
              </a:ext>
            </a:extLst>
          </p:cNvPr>
          <p:cNvSpPr/>
          <p:nvPr/>
        </p:nvSpPr>
        <p:spPr>
          <a:xfrm>
            <a:off x="5204888" y="6209658"/>
            <a:ext cx="4530908" cy="1458669"/>
          </a:xfrm>
          <a:prstGeom prst="rect">
            <a:avLst/>
          </a:prstGeom>
        </p:spPr>
        <p:txBody>
          <a:bodyPr wrap="square">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Kevin hears an ad for durable work clothes on the radio during his commute. He looks up the brand on his tablet at home, reads reviews, and watches video testimonials. Convinced by the endorsements and the brand's reputation, he decides to visit the store to try on the clothes and make his purchase.</a:t>
            </a:r>
          </a:p>
        </p:txBody>
      </p:sp>
      <p:sp>
        <p:nvSpPr>
          <p:cNvPr id="2" name="Rectangle 1">
            <a:extLst>
              <a:ext uri="{FF2B5EF4-FFF2-40B4-BE49-F238E27FC236}">
                <a16:creationId xmlns:a16="http://schemas.microsoft.com/office/drawing/2014/main" id="{53C73C35-D211-7488-FA4A-C2054AA3580F}"/>
              </a:ext>
            </a:extLst>
          </p:cNvPr>
          <p:cNvSpPr/>
          <p:nvPr/>
        </p:nvSpPr>
        <p:spPr>
          <a:xfrm>
            <a:off x="10076745" y="5023360"/>
            <a:ext cx="4553655" cy="582414"/>
          </a:xfrm>
          <a:prstGeom prst="rect">
            <a:avLst/>
          </a:prstGeom>
          <a:solidFill>
            <a:srgbClr val="6676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C60875E-8328-C850-ACBC-42963F338775}"/>
              </a:ext>
            </a:extLst>
          </p:cNvPr>
          <p:cNvSpPr txBox="1"/>
          <p:nvPr/>
        </p:nvSpPr>
        <p:spPr>
          <a:xfrm>
            <a:off x="10068732" y="5050211"/>
            <a:ext cx="4553655"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t>GEN X</a:t>
            </a:r>
            <a:endParaRPr kumimoji="0" lang="id-ID" sz="32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endParaRPr>
          </a:p>
        </p:txBody>
      </p:sp>
      <p:sp>
        <p:nvSpPr>
          <p:cNvPr id="6" name="Rectangle 5">
            <a:extLst>
              <a:ext uri="{FF2B5EF4-FFF2-40B4-BE49-F238E27FC236}">
                <a16:creationId xmlns:a16="http://schemas.microsoft.com/office/drawing/2014/main" id="{D5FC3434-2FB1-1E8D-EEA8-B662F6050F4D}"/>
              </a:ext>
            </a:extLst>
          </p:cNvPr>
          <p:cNvSpPr/>
          <p:nvPr/>
        </p:nvSpPr>
        <p:spPr>
          <a:xfrm>
            <a:off x="742700" y="5892706"/>
            <a:ext cx="3910095" cy="1919693"/>
          </a:xfrm>
          <a:prstGeom prst="rect">
            <a:avLst/>
          </a:prstGeom>
        </p:spPr>
        <p:txBody>
          <a:bodyPr wrap="square">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Kevin is a busy construction manager who spends a lot of time on the road. He enjoys listening to the radio during his commute, picking up on ads for tools and workwear that catch his ear. At home, he uses his tablet to research these products further and decides whether to buy them online or in-store based on his schedule.</a:t>
            </a:r>
          </a:p>
        </p:txBody>
      </p:sp>
    </p:spTree>
    <p:extLst>
      <p:ext uri="{BB962C8B-B14F-4D97-AF65-F5344CB8AC3E}">
        <p14:creationId xmlns:p14="http://schemas.microsoft.com/office/powerpoint/2010/main" val="4938792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743400F1-C9C0-847F-AA91-BBDAF9C70D34}"/>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a:xfrm>
            <a:off x="3778705" y="655458"/>
            <a:ext cx="6766560" cy="4960620"/>
          </a:xfrm>
        </p:spPr>
      </p:pic>
      <p:sp>
        <p:nvSpPr>
          <p:cNvPr id="71" name="Right Triangle 70">
            <a:extLst>
              <a:ext uri="{FF2B5EF4-FFF2-40B4-BE49-F238E27FC236}">
                <a16:creationId xmlns:a16="http://schemas.microsoft.com/office/drawing/2014/main" id="{EAEE82C7-382A-07EF-8857-ADD5719B82A4}"/>
              </a:ext>
            </a:extLst>
          </p:cNvPr>
          <p:cNvSpPr/>
          <p:nvPr/>
        </p:nvSpPr>
        <p:spPr>
          <a:xfrm rot="10800000">
            <a:off x="8991326" y="-1"/>
            <a:ext cx="2194561" cy="2194561"/>
          </a:xfrm>
          <a:prstGeom prst="rtTriangle">
            <a:avLst/>
          </a:prstGeom>
          <a:solidFill>
            <a:srgbClr val="F04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592"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74" name="Rectangle 73">
            <a:extLst>
              <a:ext uri="{FF2B5EF4-FFF2-40B4-BE49-F238E27FC236}">
                <a16:creationId xmlns:a16="http://schemas.microsoft.com/office/drawing/2014/main" id="{D1060346-2701-617B-C727-4509444F0D4C}"/>
              </a:ext>
            </a:extLst>
          </p:cNvPr>
          <p:cNvSpPr/>
          <p:nvPr/>
        </p:nvSpPr>
        <p:spPr>
          <a:xfrm>
            <a:off x="4849724" y="5600699"/>
            <a:ext cx="9780676" cy="2628899"/>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592"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21" name="TextBox 20">
            <a:extLst>
              <a:ext uri="{FF2B5EF4-FFF2-40B4-BE49-F238E27FC236}">
                <a16:creationId xmlns:a16="http://schemas.microsoft.com/office/drawing/2014/main" id="{F122F30A-9C3A-A4F2-B255-458A38F19A72}"/>
              </a:ext>
            </a:extLst>
          </p:cNvPr>
          <p:cNvSpPr txBox="1"/>
          <p:nvPr/>
        </p:nvSpPr>
        <p:spPr>
          <a:xfrm>
            <a:off x="10068732" y="6973271"/>
            <a:ext cx="440339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BUYING BEHAVIOR</a:t>
            </a:r>
          </a:p>
        </p:txBody>
      </p:sp>
      <p:sp>
        <p:nvSpPr>
          <p:cNvPr id="22" name="Rectangle 21">
            <a:extLst>
              <a:ext uri="{FF2B5EF4-FFF2-40B4-BE49-F238E27FC236}">
                <a16:creationId xmlns:a16="http://schemas.microsoft.com/office/drawing/2014/main" id="{DDE2B6C1-87E3-B946-E472-75B1AEBF3C2A}"/>
              </a:ext>
            </a:extLst>
          </p:cNvPr>
          <p:cNvSpPr/>
          <p:nvPr/>
        </p:nvSpPr>
        <p:spPr>
          <a:xfrm>
            <a:off x="10076745" y="7342603"/>
            <a:ext cx="4052595" cy="536622"/>
          </a:xfrm>
          <a:prstGeom prst="rect">
            <a:avLst/>
          </a:prstGeom>
        </p:spPr>
        <p:txBody>
          <a:bodyPr wrap="square">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Ashley subscribes to services and buys products based on social media and streaming ads.</a:t>
            </a:r>
          </a:p>
        </p:txBody>
      </p:sp>
      <p:sp>
        <p:nvSpPr>
          <p:cNvPr id="23" name="TextBox 22">
            <a:extLst>
              <a:ext uri="{FF2B5EF4-FFF2-40B4-BE49-F238E27FC236}">
                <a16:creationId xmlns:a16="http://schemas.microsoft.com/office/drawing/2014/main" id="{B7182EE0-FDAD-97CD-1F56-548024C557A3}"/>
              </a:ext>
            </a:extLst>
          </p:cNvPr>
          <p:cNvSpPr txBox="1"/>
          <p:nvPr/>
        </p:nvSpPr>
        <p:spPr>
          <a:xfrm>
            <a:off x="10068732" y="5840326"/>
            <a:ext cx="430025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PLATFORMS SHE ENGAGES WITH</a:t>
            </a:r>
          </a:p>
        </p:txBody>
      </p:sp>
      <p:sp>
        <p:nvSpPr>
          <p:cNvPr id="24" name="Rectangle 23">
            <a:extLst>
              <a:ext uri="{FF2B5EF4-FFF2-40B4-BE49-F238E27FC236}">
                <a16:creationId xmlns:a16="http://schemas.microsoft.com/office/drawing/2014/main" id="{C68532B0-F4C9-6421-CB20-3F2890EC48E0}"/>
              </a:ext>
            </a:extLst>
          </p:cNvPr>
          <p:cNvSpPr/>
          <p:nvPr/>
        </p:nvSpPr>
        <p:spPr>
          <a:xfrm>
            <a:off x="10068732" y="6229594"/>
            <a:ext cx="4300252" cy="548640"/>
          </a:xfrm>
          <a:prstGeom prst="rect">
            <a:avLst/>
          </a:prstGeom>
        </p:spPr>
        <p:txBody>
          <a:bodyPr wrap="square" numCol="2">
            <a:spAutoFit/>
          </a:bodyPr>
          <a:lstStyle/>
          <a:p>
            <a:pPr marL="182563" marR="0" lvl="0" indent="-182563"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Streaming ads</a:t>
            </a:r>
          </a:p>
          <a:p>
            <a:pPr marL="182563" marR="0" lvl="0" indent="-182563"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Social media</a:t>
            </a:r>
          </a:p>
          <a:p>
            <a:pPr marL="182563" marR="0" lvl="0" indent="-182563"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Online reviews</a:t>
            </a:r>
          </a:p>
        </p:txBody>
      </p:sp>
      <p:sp>
        <p:nvSpPr>
          <p:cNvPr id="25" name="TextBox 24">
            <a:extLst>
              <a:ext uri="{FF2B5EF4-FFF2-40B4-BE49-F238E27FC236}">
                <a16:creationId xmlns:a16="http://schemas.microsoft.com/office/drawing/2014/main" id="{7F985FD3-BB14-AF40-6CE9-D7AA9670A00F}"/>
              </a:ext>
            </a:extLst>
          </p:cNvPr>
          <p:cNvSpPr txBox="1"/>
          <p:nvPr/>
        </p:nvSpPr>
        <p:spPr>
          <a:xfrm>
            <a:off x="5202246" y="5840326"/>
            <a:ext cx="453090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BUYING DECISION CRITERIA</a:t>
            </a:r>
          </a:p>
        </p:txBody>
      </p:sp>
      <p:sp>
        <p:nvSpPr>
          <p:cNvPr id="26" name="Rectangle 25">
            <a:extLst>
              <a:ext uri="{FF2B5EF4-FFF2-40B4-BE49-F238E27FC236}">
                <a16:creationId xmlns:a16="http://schemas.microsoft.com/office/drawing/2014/main" id="{EA970148-886F-9954-A96A-AA658C0E02E4}"/>
              </a:ext>
            </a:extLst>
          </p:cNvPr>
          <p:cNvSpPr/>
          <p:nvPr/>
        </p:nvSpPr>
        <p:spPr>
          <a:xfrm>
            <a:off x="5204888" y="6209658"/>
            <a:ext cx="4300252" cy="1458669"/>
          </a:xfrm>
          <a:prstGeom prst="rect">
            <a:avLst/>
          </a:prstGeom>
        </p:spPr>
        <p:txBody>
          <a:bodyPr wrap="square">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Ashley sees an ad for a subscription dog food service while streaming a TV show. She clicks on the ad, reads customer reviews, and checks out the company’s social media. The positive feedback and the convenience of home delivery lead her to subscribe to the service.</a:t>
            </a:r>
          </a:p>
        </p:txBody>
      </p:sp>
      <p:sp>
        <p:nvSpPr>
          <p:cNvPr id="10" name="Rectangle 9">
            <a:extLst>
              <a:ext uri="{FF2B5EF4-FFF2-40B4-BE49-F238E27FC236}">
                <a16:creationId xmlns:a16="http://schemas.microsoft.com/office/drawing/2014/main" id="{654FB7D6-C1A4-B614-5BF8-C1DC70454597}"/>
              </a:ext>
            </a:extLst>
          </p:cNvPr>
          <p:cNvSpPr/>
          <p:nvPr/>
        </p:nvSpPr>
        <p:spPr>
          <a:xfrm>
            <a:off x="480722" y="3557117"/>
            <a:ext cx="4605495" cy="4672484"/>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592"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2C01FD2C-DC66-5C6C-32F9-B68D24744FD9}"/>
              </a:ext>
            </a:extLst>
          </p:cNvPr>
          <p:cNvSpPr txBox="1"/>
          <p:nvPr/>
        </p:nvSpPr>
        <p:spPr>
          <a:xfrm>
            <a:off x="742701" y="3856681"/>
            <a:ext cx="4058542"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t>MEET ASHLEY,</a:t>
            </a:r>
            <a:br>
              <a:rPr kumimoji="0" lang="en-US" sz="40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br>
            <a:r>
              <a:rPr kumimoji="0" lang="en-US" sz="24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t>YOUR IDEAL CUSTOMER</a:t>
            </a:r>
            <a:endParaRPr kumimoji="0" lang="id-ID" sz="24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endParaRPr>
          </a:p>
        </p:txBody>
      </p:sp>
      <p:sp>
        <p:nvSpPr>
          <p:cNvPr id="12" name="TextBox 11">
            <a:extLst>
              <a:ext uri="{FF2B5EF4-FFF2-40B4-BE49-F238E27FC236}">
                <a16:creationId xmlns:a16="http://schemas.microsoft.com/office/drawing/2014/main" id="{409AA871-B861-AF30-E7CC-B3D15B5083A6}"/>
              </a:ext>
            </a:extLst>
          </p:cNvPr>
          <p:cNvSpPr txBox="1"/>
          <p:nvPr/>
        </p:nvSpPr>
        <p:spPr>
          <a:xfrm>
            <a:off x="742700" y="4964261"/>
            <a:ext cx="4801431" cy="738664"/>
          </a:xfrm>
          <a:prstGeom prst="rect">
            <a:avLst/>
          </a:prstGeom>
          <a:noFill/>
        </p:spPr>
        <p:txBody>
          <a:bodyPr wrap="square">
            <a:spAutoFit/>
          </a:bodyPr>
          <a:lstStyle/>
          <a:p>
            <a:pPr marL="0" marR="0" lvl="0" indent="0" algn="l" defTabSz="457200" rtl="0" eaLnBrk="1" fontAlgn="auto" latinLnBrk="0" hangingPunct="1">
              <a:lnSpc>
                <a:spcPct val="100000"/>
              </a:lnSpc>
              <a:spcBef>
                <a:spcPts val="300"/>
              </a:spcBef>
              <a:spcAft>
                <a:spcPts val="30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age:</a:t>
            </a: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30     </a:t>
            </a:r>
            <a:b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occupation: </a:t>
            </a: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Financial Analyst</a:t>
            </a:r>
            <a:b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income:</a:t>
            </a: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p>
        </p:txBody>
      </p:sp>
      <p:sp>
        <p:nvSpPr>
          <p:cNvPr id="13" name="Rectangle 12">
            <a:extLst>
              <a:ext uri="{FF2B5EF4-FFF2-40B4-BE49-F238E27FC236}">
                <a16:creationId xmlns:a16="http://schemas.microsoft.com/office/drawing/2014/main" id="{709CBC6A-AA9B-5156-2FAB-2F2336E69213}"/>
              </a:ext>
            </a:extLst>
          </p:cNvPr>
          <p:cNvSpPr/>
          <p:nvPr/>
        </p:nvSpPr>
        <p:spPr>
          <a:xfrm>
            <a:off x="742700" y="5892706"/>
            <a:ext cx="3910095" cy="1919693"/>
          </a:xfrm>
          <a:prstGeom prst="rect">
            <a:avLst/>
          </a:prstGeom>
        </p:spPr>
        <p:txBody>
          <a:bodyPr wrap="square">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Ashley is a city-dwelling financial analyst who loves walking her dog and staying active. She spends her commute scrolling through Instagram and watching TikTok videos. Ads for subscription services and new products often catch her eye while she's streaming her favorite TV shows, leading her to do a bit of online research before making a purchase.</a:t>
            </a:r>
          </a:p>
        </p:txBody>
      </p:sp>
      <p:sp>
        <p:nvSpPr>
          <p:cNvPr id="14" name="Rectangle 13">
            <a:extLst>
              <a:ext uri="{FF2B5EF4-FFF2-40B4-BE49-F238E27FC236}">
                <a16:creationId xmlns:a16="http://schemas.microsoft.com/office/drawing/2014/main" id="{64A1A084-0B76-8C19-EC72-D9A6A4C31D3F}"/>
              </a:ext>
            </a:extLst>
          </p:cNvPr>
          <p:cNvSpPr/>
          <p:nvPr/>
        </p:nvSpPr>
        <p:spPr>
          <a:xfrm>
            <a:off x="10076745" y="5024107"/>
            <a:ext cx="4553655" cy="582414"/>
          </a:xfrm>
          <a:prstGeom prst="rect">
            <a:avLst/>
          </a:prstGeom>
          <a:solidFill>
            <a:srgbClr val="6676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71318E85-69D6-258F-ABB3-05C3BE7E62B1}"/>
              </a:ext>
            </a:extLst>
          </p:cNvPr>
          <p:cNvSpPr txBox="1"/>
          <p:nvPr/>
        </p:nvSpPr>
        <p:spPr>
          <a:xfrm>
            <a:off x="10088606" y="5043214"/>
            <a:ext cx="4536241"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t>MILLENNIAL</a:t>
            </a:r>
            <a:endParaRPr kumimoji="0" lang="id-ID" sz="32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endParaRPr>
          </a:p>
        </p:txBody>
      </p:sp>
    </p:spTree>
    <p:extLst>
      <p:ext uri="{BB962C8B-B14F-4D97-AF65-F5344CB8AC3E}">
        <p14:creationId xmlns:p14="http://schemas.microsoft.com/office/powerpoint/2010/main" val="33644388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82591496-0143-8D32-9446-39703DAFC5BF}"/>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a:xfrm>
            <a:off x="3778705" y="636276"/>
            <a:ext cx="6766560" cy="4960620"/>
          </a:xfrm>
        </p:spPr>
      </p:pic>
      <p:sp>
        <p:nvSpPr>
          <p:cNvPr id="71" name="Right Triangle 70">
            <a:extLst>
              <a:ext uri="{FF2B5EF4-FFF2-40B4-BE49-F238E27FC236}">
                <a16:creationId xmlns:a16="http://schemas.microsoft.com/office/drawing/2014/main" id="{EAEE82C7-382A-07EF-8857-ADD5719B82A4}"/>
              </a:ext>
            </a:extLst>
          </p:cNvPr>
          <p:cNvSpPr/>
          <p:nvPr/>
        </p:nvSpPr>
        <p:spPr>
          <a:xfrm rot="10800000">
            <a:off x="8991326" y="-1"/>
            <a:ext cx="2194561" cy="2194561"/>
          </a:xfrm>
          <a:prstGeom prst="rtTriangle">
            <a:avLst/>
          </a:prstGeom>
          <a:solidFill>
            <a:srgbClr val="F04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592"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74" name="Rectangle 73">
            <a:extLst>
              <a:ext uri="{FF2B5EF4-FFF2-40B4-BE49-F238E27FC236}">
                <a16:creationId xmlns:a16="http://schemas.microsoft.com/office/drawing/2014/main" id="{D1060346-2701-617B-C727-4509444F0D4C}"/>
              </a:ext>
            </a:extLst>
          </p:cNvPr>
          <p:cNvSpPr/>
          <p:nvPr/>
        </p:nvSpPr>
        <p:spPr>
          <a:xfrm>
            <a:off x="4849724" y="5600699"/>
            <a:ext cx="9780676" cy="2628899"/>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592"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21" name="TextBox 20">
            <a:extLst>
              <a:ext uri="{FF2B5EF4-FFF2-40B4-BE49-F238E27FC236}">
                <a16:creationId xmlns:a16="http://schemas.microsoft.com/office/drawing/2014/main" id="{F122F30A-9C3A-A4F2-B255-458A38F19A72}"/>
              </a:ext>
            </a:extLst>
          </p:cNvPr>
          <p:cNvSpPr txBox="1"/>
          <p:nvPr/>
        </p:nvSpPr>
        <p:spPr>
          <a:xfrm>
            <a:off x="10068732" y="6973271"/>
            <a:ext cx="440339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BUYING BEHAVIOR</a:t>
            </a:r>
          </a:p>
        </p:txBody>
      </p:sp>
      <p:sp>
        <p:nvSpPr>
          <p:cNvPr id="22" name="Rectangle 21">
            <a:extLst>
              <a:ext uri="{FF2B5EF4-FFF2-40B4-BE49-F238E27FC236}">
                <a16:creationId xmlns:a16="http://schemas.microsoft.com/office/drawing/2014/main" id="{DDE2B6C1-87E3-B946-E472-75B1AEBF3C2A}"/>
              </a:ext>
            </a:extLst>
          </p:cNvPr>
          <p:cNvSpPr/>
          <p:nvPr/>
        </p:nvSpPr>
        <p:spPr>
          <a:xfrm>
            <a:off x="10076745" y="7342603"/>
            <a:ext cx="4052595" cy="536622"/>
          </a:xfrm>
          <a:prstGeom prst="rect">
            <a:avLst/>
          </a:prstGeom>
        </p:spPr>
        <p:txBody>
          <a:bodyPr wrap="square">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Olivia buys apps and tools online after seeing ads on her smart TV and social media.</a:t>
            </a:r>
          </a:p>
        </p:txBody>
      </p:sp>
      <p:sp>
        <p:nvSpPr>
          <p:cNvPr id="23" name="TextBox 22">
            <a:extLst>
              <a:ext uri="{FF2B5EF4-FFF2-40B4-BE49-F238E27FC236}">
                <a16:creationId xmlns:a16="http://schemas.microsoft.com/office/drawing/2014/main" id="{B7182EE0-FDAD-97CD-1F56-548024C557A3}"/>
              </a:ext>
            </a:extLst>
          </p:cNvPr>
          <p:cNvSpPr txBox="1"/>
          <p:nvPr/>
        </p:nvSpPr>
        <p:spPr>
          <a:xfrm>
            <a:off x="10068732" y="5840326"/>
            <a:ext cx="430025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PLATFORMS SHE ENGAGES WITH</a:t>
            </a:r>
          </a:p>
        </p:txBody>
      </p:sp>
      <p:sp>
        <p:nvSpPr>
          <p:cNvPr id="24" name="Rectangle 23">
            <a:extLst>
              <a:ext uri="{FF2B5EF4-FFF2-40B4-BE49-F238E27FC236}">
                <a16:creationId xmlns:a16="http://schemas.microsoft.com/office/drawing/2014/main" id="{C68532B0-F4C9-6421-CB20-3F2890EC48E0}"/>
              </a:ext>
            </a:extLst>
          </p:cNvPr>
          <p:cNvSpPr/>
          <p:nvPr/>
        </p:nvSpPr>
        <p:spPr>
          <a:xfrm>
            <a:off x="10068732" y="6229594"/>
            <a:ext cx="4300252" cy="548640"/>
          </a:xfrm>
          <a:prstGeom prst="rect">
            <a:avLst/>
          </a:prstGeom>
        </p:spPr>
        <p:txBody>
          <a:bodyPr wrap="square" numCol="2">
            <a:spAutoFit/>
          </a:bodyPr>
          <a:lstStyle/>
          <a:p>
            <a:pPr marL="182563" marR="0" lvl="0" indent="-182563"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Smart TV ads</a:t>
            </a:r>
          </a:p>
          <a:p>
            <a:pPr marL="182563" marR="0" lvl="0" indent="-182563"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Social media</a:t>
            </a:r>
          </a:p>
          <a:p>
            <a:pPr marL="182563" marR="0" lvl="0" indent="-182563"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Online reviews</a:t>
            </a:r>
          </a:p>
        </p:txBody>
      </p:sp>
      <p:sp>
        <p:nvSpPr>
          <p:cNvPr id="25" name="TextBox 24">
            <a:extLst>
              <a:ext uri="{FF2B5EF4-FFF2-40B4-BE49-F238E27FC236}">
                <a16:creationId xmlns:a16="http://schemas.microsoft.com/office/drawing/2014/main" id="{7F985FD3-BB14-AF40-6CE9-D7AA9670A00F}"/>
              </a:ext>
            </a:extLst>
          </p:cNvPr>
          <p:cNvSpPr txBox="1"/>
          <p:nvPr/>
        </p:nvSpPr>
        <p:spPr>
          <a:xfrm>
            <a:off x="5202246" y="5840326"/>
            <a:ext cx="453090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BUYING DECISION CRITERIA</a:t>
            </a:r>
          </a:p>
        </p:txBody>
      </p:sp>
      <p:sp>
        <p:nvSpPr>
          <p:cNvPr id="26" name="Rectangle 25">
            <a:extLst>
              <a:ext uri="{FF2B5EF4-FFF2-40B4-BE49-F238E27FC236}">
                <a16:creationId xmlns:a16="http://schemas.microsoft.com/office/drawing/2014/main" id="{EA970148-886F-9954-A96A-AA658C0E02E4}"/>
              </a:ext>
            </a:extLst>
          </p:cNvPr>
          <p:cNvSpPr/>
          <p:nvPr/>
        </p:nvSpPr>
        <p:spPr>
          <a:xfrm>
            <a:off x="5204887" y="6209658"/>
            <a:ext cx="4403397" cy="1458669"/>
          </a:xfrm>
          <a:prstGeom prst="rect">
            <a:avLst/>
          </a:prstGeom>
        </p:spPr>
        <p:txBody>
          <a:bodyPr wrap="square">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Olivia sees a targeted commercial for a teaching app on her smart TV. She looks up the app on her phone, watches a review video, and reads social media comments. Impressed by the app’s features and positive reviews, she downloads it and starts using it in her classroom.</a:t>
            </a:r>
          </a:p>
        </p:txBody>
      </p:sp>
      <p:sp>
        <p:nvSpPr>
          <p:cNvPr id="2" name="Rectangle 1">
            <a:extLst>
              <a:ext uri="{FF2B5EF4-FFF2-40B4-BE49-F238E27FC236}">
                <a16:creationId xmlns:a16="http://schemas.microsoft.com/office/drawing/2014/main" id="{53C73C35-D211-7488-FA4A-C2054AA3580F}"/>
              </a:ext>
            </a:extLst>
          </p:cNvPr>
          <p:cNvSpPr/>
          <p:nvPr/>
        </p:nvSpPr>
        <p:spPr>
          <a:xfrm>
            <a:off x="10076745" y="5014482"/>
            <a:ext cx="4553655" cy="582414"/>
          </a:xfrm>
          <a:prstGeom prst="rect">
            <a:avLst/>
          </a:prstGeom>
          <a:solidFill>
            <a:srgbClr val="6676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C60875E-8328-C850-ACBC-42963F338775}"/>
              </a:ext>
            </a:extLst>
          </p:cNvPr>
          <p:cNvSpPr txBox="1"/>
          <p:nvPr/>
        </p:nvSpPr>
        <p:spPr>
          <a:xfrm>
            <a:off x="10076745" y="5041333"/>
            <a:ext cx="4553655"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t>GEN Z</a:t>
            </a:r>
            <a:endParaRPr kumimoji="0" lang="id-ID" sz="32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endParaRPr>
          </a:p>
        </p:txBody>
      </p:sp>
      <p:sp>
        <p:nvSpPr>
          <p:cNvPr id="10" name="Rectangle 9">
            <a:extLst>
              <a:ext uri="{FF2B5EF4-FFF2-40B4-BE49-F238E27FC236}">
                <a16:creationId xmlns:a16="http://schemas.microsoft.com/office/drawing/2014/main" id="{654FB7D6-C1A4-B614-5BF8-C1DC70454597}"/>
              </a:ext>
            </a:extLst>
          </p:cNvPr>
          <p:cNvSpPr/>
          <p:nvPr/>
        </p:nvSpPr>
        <p:spPr>
          <a:xfrm>
            <a:off x="480722" y="3557117"/>
            <a:ext cx="4605495" cy="4672484"/>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592"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2C01FD2C-DC66-5C6C-32F9-B68D24744FD9}"/>
              </a:ext>
            </a:extLst>
          </p:cNvPr>
          <p:cNvSpPr txBox="1"/>
          <p:nvPr/>
        </p:nvSpPr>
        <p:spPr>
          <a:xfrm>
            <a:off x="742701" y="3856681"/>
            <a:ext cx="4058542"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t>MEET OLIVIA,</a:t>
            </a:r>
            <a:br>
              <a:rPr kumimoji="0" lang="en-US" sz="40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br>
            <a:r>
              <a:rPr kumimoji="0" lang="en-US" sz="24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t>YOUR IDEAL CUSTOMER</a:t>
            </a:r>
            <a:endParaRPr kumimoji="0" lang="id-ID" sz="24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endParaRPr>
          </a:p>
        </p:txBody>
      </p:sp>
      <p:sp>
        <p:nvSpPr>
          <p:cNvPr id="12" name="TextBox 11">
            <a:extLst>
              <a:ext uri="{FF2B5EF4-FFF2-40B4-BE49-F238E27FC236}">
                <a16:creationId xmlns:a16="http://schemas.microsoft.com/office/drawing/2014/main" id="{409AA871-B861-AF30-E7CC-B3D15B5083A6}"/>
              </a:ext>
            </a:extLst>
          </p:cNvPr>
          <p:cNvSpPr txBox="1"/>
          <p:nvPr/>
        </p:nvSpPr>
        <p:spPr>
          <a:xfrm>
            <a:off x="742700" y="4964261"/>
            <a:ext cx="4801431" cy="738664"/>
          </a:xfrm>
          <a:prstGeom prst="rect">
            <a:avLst/>
          </a:prstGeom>
          <a:noFill/>
        </p:spPr>
        <p:txBody>
          <a:bodyPr wrap="square">
            <a:spAutoFit/>
          </a:bodyPr>
          <a:lstStyle/>
          <a:p>
            <a:pPr marL="0" marR="0" lvl="0" indent="0" algn="l" defTabSz="457200" rtl="0" eaLnBrk="1" fontAlgn="auto" latinLnBrk="0" hangingPunct="1">
              <a:lnSpc>
                <a:spcPct val="100000"/>
              </a:lnSpc>
              <a:spcBef>
                <a:spcPts val="300"/>
              </a:spcBef>
              <a:spcAft>
                <a:spcPts val="30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age:</a:t>
            </a: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22     </a:t>
            </a:r>
            <a:b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occupation: </a:t>
            </a: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Teacher</a:t>
            </a:r>
            <a:b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income:</a:t>
            </a: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p>
        </p:txBody>
      </p:sp>
      <p:sp>
        <p:nvSpPr>
          <p:cNvPr id="13" name="Rectangle 12">
            <a:extLst>
              <a:ext uri="{FF2B5EF4-FFF2-40B4-BE49-F238E27FC236}">
                <a16:creationId xmlns:a16="http://schemas.microsoft.com/office/drawing/2014/main" id="{709CBC6A-AA9B-5156-2FAB-2F2336E69213}"/>
              </a:ext>
            </a:extLst>
          </p:cNvPr>
          <p:cNvSpPr/>
          <p:nvPr/>
        </p:nvSpPr>
        <p:spPr>
          <a:xfrm>
            <a:off x="742700" y="5892706"/>
            <a:ext cx="4058543" cy="1689180"/>
          </a:xfrm>
          <a:prstGeom prst="rect">
            <a:avLst/>
          </a:prstGeom>
        </p:spPr>
        <p:txBody>
          <a:bodyPr wrap="square">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Olivia is a fresh-out-of-college teacher who is always on her smartphone. She loves posting on social media and engaging with her followers. She often discovers new apps and tools for her classroom through targeted ads on her smart TV and social media platforms, which she then checks out online before buying.</a:t>
            </a:r>
          </a:p>
        </p:txBody>
      </p:sp>
    </p:spTree>
    <p:extLst>
      <p:ext uri="{BB962C8B-B14F-4D97-AF65-F5344CB8AC3E}">
        <p14:creationId xmlns:p14="http://schemas.microsoft.com/office/powerpoint/2010/main" val="22607169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827270C6-AAE2-CD61-F1AF-1C9416564DE8}"/>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a:xfrm>
            <a:off x="3778705" y="647714"/>
            <a:ext cx="6766560" cy="4960620"/>
          </a:xfrm>
        </p:spPr>
      </p:pic>
      <p:sp>
        <p:nvSpPr>
          <p:cNvPr id="71" name="Right Triangle 70">
            <a:extLst>
              <a:ext uri="{FF2B5EF4-FFF2-40B4-BE49-F238E27FC236}">
                <a16:creationId xmlns:a16="http://schemas.microsoft.com/office/drawing/2014/main" id="{EAEE82C7-382A-07EF-8857-ADD5719B82A4}"/>
              </a:ext>
            </a:extLst>
          </p:cNvPr>
          <p:cNvSpPr/>
          <p:nvPr/>
        </p:nvSpPr>
        <p:spPr>
          <a:xfrm rot="10800000">
            <a:off x="8991326" y="-1"/>
            <a:ext cx="2194561" cy="2194561"/>
          </a:xfrm>
          <a:prstGeom prst="rtTriangle">
            <a:avLst/>
          </a:prstGeom>
          <a:solidFill>
            <a:srgbClr val="F04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592"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74" name="Rectangle 73">
            <a:extLst>
              <a:ext uri="{FF2B5EF4-FFF2-40B4-BE49-F238E27FC236}">
                <a16:creationId xmlns:a16="http://schemas.microsoft.com/office/drawing/2014/main" id="{D1060346-2701-617B-C727-4509444F0D4C}"/>
              </a:ext>
            </a:extLst>
          </p:cNvPr>
          <p:cNvSpPr/>
          <p:nvPr/>
        </p:nvSpPr>
        <p:spPr>
          <a:xfrm>
            <a:off x="4849724" y="5600699"/>
            <a:ext cx="9780676" cy="2628899"/>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592"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21" name="TextBox 20">
            <a:extLst>
              <a:ext uri="{FF2B5EF4-FFF2-40B4-BE49-F238E27FC236}">
                <a16:creationId xmlns:a16="http://schemas.microsoft.com/office/drawing/2014/main" id="{F122F30A-9C3A-A4F2-B255-458A38F19A72}"/>
              </a:ext>
            </a:extLst>
          </p:cNvPr>
          <p:cNvSpPr txBox="1"/>
          <p:nvPr/>
        </p:nvSpPr>
        <p:spPr>
          <a:xfrm>
            <a:off x="10068732" y="6973271"/>
            <a:ext cx="440339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BUYING BEHAVIOR</a:t>
            </a:r>
          </a:p>
        </p:txBody>
      </p:sp>
      <p:sp>
        <p:nvSpPr>
          <p:cNvPr id="22" name="Rectangle 21">
            <a:extLst>
              <a:ext uri="{FF2B5EF4-FFF2-40B4-BE49-F238E27FC236}">
                <a16:creationId xmlns:a16="http://schemas.microsoft.com/office/drawing/2014/main" id="{DDE2B6C1-87E3-B946-E472-75B1AEBF3C2A}"/>
              </a:ext>
            </a:extLst>
          </p:cNvPr>
          <p:cNvSpPr/>
          <p:nvPr/>
        </p:nvSpPr>
        <p:spPr>
          <a:xfrm>
            <a:off x="10076745" y="7342603"/>
            <a:ext cx="4052595" cy="536622"/>
          </a:xfrm>
          <a:prstGeom prst="rect">
            <a:avLst/>
          </a:prstGeom>
        </p:spPr>
        <p:txBody>
          <a:bodyPr wrap="square">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Elise looks for online reviews and promotions before making family purchases.</a:t>
            </a:r>
          </a:p>
        </p:txBody>
      </p:sp>
      <p:sp>
        <p:nvSpPr>
          <p:cNvPr id="23" name="TextBox 22">
            <a:extLst>
              <a:ext uri="{FF2B5EF4-FFF2-40B4-BE49-F238E27FC236}">
                <a16:creationId xmlns:a16="http://schemas.microsoft.com/office/drawing/2014/main" id="{B7182EE0-FDAD-97CD-1F56-548024C557A3}"/>
              </a:ext>
            </a:extLst>
          </p:cNvPr>
          <p:cNvSpPr txBox="1"/>
          <p:nvPr/>
        </p:nvSpPr>
        <p:spPr>
          <a:xfrm>
            <a:off x="10068732" y="5840326"/>
            <a:ext cx="430025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PLATFORMS SHE ENGAGES WITH</a:t>
            </a:r>
          </a:p>
        </p:txBody>
      </p:sp>
      <p:sp>
        <p:nvSpPr>
          <p:cNvPr id="24" name="Rectangle 23">
            <a:extLst>
              <a:ext uri="{FF2B5EF4-FFF2-40B4-BE49-F238E27FC236}">
                <a16:creationId xmlns:a16="http://schemas.microsoft.com/office/drawing/2014/main" id="{C68532B0-F4C9-6421-CB20-3F2890EC48E0}"/>
              </a:ext>
            </a:extLst>
          </p:cNvPr>
          <p:cNvSpPr/>
          <p:nvPr/>
        </p:nvSpPr>
        <p:spPr>
          <a:xfrm>
            <a:off x="10068732" y="6229594"/>
            <a:ext cx="4300252" cy="548640"/>
          </a:xfrm>
          <a:prstGeom prst="rect">
            <a:avLst/>
          </a:prstGeom>
        </p:spPr>
        <p:txBody>
          <a:bodyPr wrap="square" numCol="2">
            <a:spAutoFit/>
          </a:bodyPr>
          <a:lstStyle/>
          <a:p>
            <a:pPr marL="182563" marR="0" lvl="0" indent="-182563"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TV ads</a:t>
            </a:r>
          </a:p>
          <a:p>
            <a:pPr marL="182563" marR="0" lvl="0" indent="-182563"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Social media</a:t>
            </a:r>
          </a:p>
          <a:p>
            <a:pPr marL="182563" marR="0" lvl="0" indent="-182563"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Online reviews</a:t>
            </a:r>
          </a:p>
        </p:txBody>
      </p:sp>
      <p:sp>
        <p:nvSpPr>
          <p:cNvPr id="25" name="TextBox 24">
            <a:extLst>
              <a:ext uri="{FF2B5EF4-FFF2-40B4-BE49-F238E27FC236}">
                <a16:creationId xmlns:a16="http://schemas.microsoft.com/office/drawing/2014/main" id="{7F985FD3-BB14-AF40-6CE9-D7AA9670A00F}"/>
              </a:ext>
            </a:extLst>
          </p:cNvPr>
          <p:cNvSpPr txBox="1"/>
          <p:nvPr/>
        </p:nvSpPr>
        <p:spPr>
          <a:xfrm>
            <a:off x="5202246" y="5840326"/>
            <a:ext cx="453090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BUYING DECISION CRITERIA</a:t>
            </a:r>
          </a:p>
        </p:txBody>
      </p:sp>
      <p:sp>
        <p:nvSpPr>
          <p:cNvPr id="26" name="Rectangle 25">
            <a:extLst>
              <a:ext uri="{FF2B5EF4-FFF2-40B4-BE49-F238E27FC236}">
                <a16:creationId xmlns:a16="http://schemas.microsoft.com/office/drawing/2014/main" id="{EA970148-886F-9954-A96A-AA658C0E02E4}"/>
              </a:ext>
            </a:extLst>
          </p:cNvPr>
          <p:cNvSpPr/>
          <p:nvPr/>
        </p:nvSpPr>
        <p:spPr>
          <a:xfrm>
            <a:off x="5204887" y="6209658"/>
            <a:ext cx="4403397" cy="1458669"/>
          </a:xfrm>
          <a:prstGeom prst="rect">
            <a:avLst/>
          </a:prstGeom>
        </p:spPr>
        <p:txBody>
          <a:bodyPr wrap="square">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Elise sees an ad for suitcases while streaming her favorite show on her smart TV. She checks out multiple review websites and searches for any specials and promotions. Influenced by the positive reviews and a discount offer, she decides to purchase the suitcases online.</a:t>
            </a:r>
          </a:p>
        </p:txBody>
      </p:sp>
      <p:sp>
        <p:nvSpPr>
          <p:cNvPr id="2" name="Rectangle 1">
            <a:extLst>
              <a:ext uri="{FF2B5EF4-FFF2-40B4-BE49-F238E27FC236}">
                <a16:creationId xmlns:a16="http://schemas.microsoft.com/office/drawing/2014/main" id="{53C73C35-D211-7488-FA4A-C2054AA3580F}"/>
              </a:ext>
            </a:extLst>
          </p:cNvPr>
          <p:cNvSpPr/>
          <p:nvPr/>
        </p:nvSpPr>
        <p:spPr>
          <a:xfrm>
            <a:off x="10076745" y="5024107"/>
            <a:ext cx="4553655" cy="582414"/>
          </a:xfrm>
          <a:prstGeom prst="rect">
            <a:avLst/>
          </a:prstGeom>
          <a:solidFill>
            <a:srgbClr val="6676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C60875E-8328-C850-ACBC-42963F338775}"/>
              </a:ext>
            </a:extLst>
          </p:cNvPr>
          <p:cNvSpPr txBox="1"/>
          <p:nvPr/>
        </p:nvSpPr>
        <p:spPr>
          <a:xfrm>
            <a:off x="10076745" y="5102760"/>
            <a:ext cx="4553655"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t>FAMILY WITH CHILDREN</a:t>
            </a:r>
            <a:endParaRPr kumimoji="0" lang="id-ID" sz="24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endParaRPr>
          </a:p>
        </p:txBody>
      </p:sp>
      <p:sp>
        <p:nvSpPr>
          <p:cNvPr id="10" name="Rectangle 9">
            <a:extLst>
              <a:ext uri="{FF2B5EF4-FFF2-40B4-BE49-F238E27FC236}">
                <a16:creationId xmlns:a16="http://schemas.microsoft.com/office/drawing/2014/main" id="{654FB7D6-C1A4-B614-5BF8-C1DC70454597}"/>
              </a:ext>
            </a:extLst>
          </p:cNvPr>
          <p:cNvSpPr/>
          <p:nvPr/>
        </p:nvSpPr>
        <p:spPr>
          <a:xfrm>
            <a:off x="480722" y="3557117"/>
            <a:ext cx="4605495" cy="4672484"/>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592"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2C01FD2C-DC66-5C6C-32F9-B68D24744FD9}"/>
              </a:ext>
            </a:extLst>
          </p:cNvPr>
          <p:cNvSpPr txBox="1"/>
          <p:nvPr/>
        </p:nvSpPr>
        <p:spPr>
          <a:xfrm>
            <a:off x="742701" y="3856681"/>
            <a:ext cx="4058542"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t>MEET ELISE,</a:t>
            </a:r>
            <a:br>
              <a:rPr kumimoji="0" lang="en-US" sz="40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br>
            <a:r>
              <a:rPr kumimoji="0" lang="en-US" sz="24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t>YOUR IDEAL CUSTOMER</a:t>
            </a:r>
            <a:endParaRPr kumimoji="0" lang="id-ID" sz="24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endParaRPr>
          </a:p>
        </p:txBody>
      </p:sp>
      <p:sp>
        <p:nvSpPr>
          <p:cNvPr id="12" name="TextBox 11">
            <a:extLst>
              <a:ext uri="{FF2B5EF4-FFF2-40B4-BE49-F238E27FC236}">
                <a16:creationId xmlns:a16="http://schemas.microsoft.com/office/drawing/2014/main" id="{409AA871-B861-AF30-E7CC-B3D15B5083A6}"/>
              </a:ext>
            </a:extLst>
          </p:cNvPr>
          <p:cNvSpPr txBox="1"/>
          <p:nvPr/>
        </p:nvSpPr>
        <p:spPr>
          <a:xfrm>
            <a:off x="742700" y="4964261"/>
            <a:ext cx="4801431" cy="738664"/>
          </a:xfrm>
          <a:prstGeom prst="rect">
            <a:avLst/>
          </a:prstGeom>
          <a:noFill/>
        </p:spPr>
        <p:txBody>
          <a:bodyPr wrap="square">
            <a:spAutoFit/>
          </a:bodyPr>
          <a:lstStyle/>
          <a:p>
            <a:pPr marL="0" marR="0" lvl="0" indent="0" algn="l" defTabSz="457200" rtl="0" eaLnBrk="1" fontAlgn="auto" latinLnBrk="0" hangingPunct="1">
              <a:lnSpc>
                <a:spcPct val="100000"/>
              </a:lnSpc>
              <a:spcBef>
                <a:spcPts val="300"/>
              </a:spcBef>
              <a:spcAft>
                <a:spcPts val="30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age:</a:t>
            </a: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42     </a:t>
            </a:r>
            <a:b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occupation: </a:t>
            </a: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Interior Designer</a:t>
            </a:r>
            <a:b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income:</a:t>
            </a: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p>
        </p:txBody>
      </p:sp>
      <p:sp>
        <p:nvSpPr>
          <p:cNvPr id="13" name="Rectangle 12">
            <a:extLst>
              <a:ext uri="{FF2B5EF4-FFF2-40B4-BE49-F238E27FC236}">
                <a16:creationId xmlns:a16="http://schemas.microsoft.com/office/drawing/2014/main" id="{709CBC6A-AA9B-5156-2FAB-2F2336E69213}"/>
              </a:ext>
            </a:extLst>
          </p:cNvPr>
          <p:cNvSpPr/>
          <p:nvPr/>
        </p:nvSpPr>
        <p:spPr>
          <a:xfrm>
            <a:off x="742700" y="5892706"/>
            <a:ext cx="4058543" cy="1689180"/>
          </a:xfrm>
          <a:prstGeom prst="rect">
            <a:avLst/>
          </a:prstGeom>
        </p:spPr>
        <p:txBody>
          <a:bodyPr wrap="square">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Elise is a multitasking mom who uses social media to find deals for her family. She enjoys watching TV ads while managing her household and planning family vacations. Reviews and promotions play a big role in her purchasing decisions, and she frequently shops both online and in-store.</a:t>
            </a:r>
          </a:p>
        </p:txBody>
      </p:sp>
    </p:spTree>
    <p:extLst>
      <p:ext uri="{BB962C8B-B14F-4D97-AF65-F5344CB8AC3E}">
        <p14:creationId xmlns:p14="http://schemas.microsoft.com/office/powerpoint/2010/main" val="8190058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436B1552-BCCF-4317-74DF-5900978F592C}"/>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a:xfrm>
            <a:off x="3790813" y="647714"/>
            <a:ext cx="6766560" cy="4960620"/>
          </a:xfrm>
        </p:spPr>
      </p:pic>
      <p:sp>
        <p:nvSpPr>
          <p:cNvPr id="71" name="Right Triangle 70">
            <a:extLst>
              <a:ext uri="{FF2B5EF4-FFF2-40B4-BE49-F238E27FC236}">
                <a16:creationId xmlns:a16="http://schemas.microsoft.com/office/drawing/2014/main" id="{EAEE82C7-382A-07EF-8857-ADD5719B82A4}"/>
              </a:ext>
            </a:extLst>
          </p:cNvPr>
          <p:cNvSpPr/>
          <p:nvPr/>
        </p:nvSpPr>
        <p:spPr>
          <a:xfrm rot="10800000">
            <a:off x="8991326" y="-1"/>
            <a:ext cx="2194561" cy="2194561"/>
          </a:xfrm>
          <a:prstGeom prst="rtTriangle">
            <a:avLst/>
          </a:prstGeom>
          <a:solidFill>
            <a:srgbClr val="F04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592"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74" name="Rectangle 73">
            <a:extLst>
              <a:ext uri="{FF2B5EF4-FFF2-40B4-BE49-F238E27FC236}">
                <a16:creationId xmlns:a16="http://schemas.microsoft.com/office/drawing/2014/main" id="{D1060346-2701-617B-C727-4509444F0D4C}"/>
              </a:ext>
            </a:extLst>
          </p:cNvPr>
          <p:cNvSpPr/>
          <p:nvPr/>
        </p:nvSpPr>
        <p:spPr>
          <a:xfrm>
            <a:off x="4849724" y="5600699"/>
            <a:ext cx="9780676" cy="2628899"/>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592"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21" name="TextBox 20">
            <a:extLst>
              <a:ext uri="{FF2B5EF4-FFF2-40B4-BE49-F238E27FC236}">
                <a16:creationId xmlns:a16="http://schemas.microsoft.com/office/drawing/2014/main" id="{F122F30A-9C3A-A4F2-B255-458A38F19A72}"/>
              </a:ext>
            </a:extLst>
          </p:cNvPr>
          <p:cNvSpPr txBox="1"/>
          <p:nvPr/>
        </p:nvSpPr>
        <p:spPr>
          <a:xfrm>
            <a:off x="10068732" y="6973271"/>
            <a:ext cx="440339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BUYING BEHAVIOR</a:t>
            </a:r>
          </a:p>
        </p:txBody>
      </p:sp>
      <p:sp>
        <p:nvSpPr>
          <p:cNvPr id="22" name="Rectangle 21">
            <a:extLst>
              <a:ext uri="{FF2B5EF4-FFF2-40B4-BE49-F238E27FC236}">
                <a16:creationId xmlns:a16="http://schemas.microsoft.com/office/drawing/2014/main" id="{DDE2B6C1-87E3-B946-E472-75B1AEBF3C2A}"/>
              </a:ext>
            </a:extLst>
          </p:cNvPr>
          <p:cNvSpPr/>
          <p:nvPr/>
        </p:nvSpPr>
        <p:spPr>
          <a:xfrm>
            <a:off x="10076745" y="7342603"/>
            <a:ext cx="4052595" cy="536622"/>
          </a:xfrm>
          <a:prstGeom prst="rect">
            <a:avLst/>
          </a:prstGeom>
        </p:spPr>
        <p:txBody>
          <a:bodyPr wrap="square">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Jen makes purchases through apps after reading reviews and hearing ads on social media.</a:t>
            </a:r>
          </a:p>
        </p:txBody>
      </p:sp>
      <p:sp>
        <p:nvSpPr>
          <p:cNvPr id="23" name="TextBox 22">
            <a:extLst>
              <a:ext uri="{FF2B5EF4-FFF2-40B4-BE49-F238E27FC236}">
                <a16:creationId xmlns:a16="http://schemas.microsoft.com/office/drawing/2014/main" id="{B7182EE0-FDAD-97CD-1F56-548024C557A3}"/>
              </a:ext>
            </a:extLst>
          </p:cNvPr>
          <p:cNvSpPr txBox="1"/>
          <p:nvPr/>
        </p:nvSpPr>
        <p:spPr>
          <a:xfrm>
            <a:off x="10068732" y="5840326"/>
            <a:ext cx="430025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PLATFORMS SHE ENGAGES WITH</a:t>
            </a:r>
          </a:p>
        </p:txBody>
      </p:sp>
      <p:sp>
        <p:nvSpPr>
          <p:cNvPr id="24" name="Rectangle 23">
            <a:extLst>
              <a:ext uri="{FF2B5EF4-FFF2-40B4-BE49-F238E27FC236}">
                <a16:creationId xmlns:a16="http://schemas.microsoft.com/office/drawing/2014/main" id="{C68532B0-F4C9-6421-CB20-3F2890EC48E0}"/>
              </a:ext>
            </a:extLst>
          </p:cNvPr>
          <p:cNvSpPr/>
          <p:nvPr/>
        </p:nvSpPr>
        <p:spPr>
          <a:xfrm>
            <a:off x="10068732" y="6229594"/>
            <a:ext cx="4300252" cy="548640"/>
          </a:xfrm>
          <a:prstGeom prst="rect">
            <a:avLst/>
          </a:prstGeom>
        </p:spPr>
        <p:txBody>
          <a:bodyPr wrap="square" numCol="2">
            <a:spAutoFit/>
          </a:bodyPr>
          <a:lstStyle/>
          <a:p>
            <a:pPr marL="182563" marR="0" lvl="0" indent="-182563"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Radio</a:t>
            </a:r>
          </a:p>
          <a:p>
            <a:pPr marL="182563" marR="0" lvl="0" indent="-182563"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Social media</a:t>
            </a:r>
          </a:p>
          <a:p>
            <a:pPr marL="182563" marR="0" lvl="0" indent="-182563"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Streaming ads</a:t>
            </a:r>
          </a:p>
        </p:txBody>
      </p:sp>
      <p:sp>
        <p:nvSpPr>
          <p:cNvPr id="25" name="TextBox 24">
            <a:extLst>
              <a:ext uri="{FF2B5EF4-FFF2-40B4-BE49-F238E27FC236}">
                <a16:creationId xmlns:a16="http://schemas.microsoft.com/office/drawing/2014/main" id="{7F985FD3-BB14-AF40-6CE9-D7AA9670A00F}"/>
              </a:ext>
            </a:extLst>
          </p:cNvPr>
          <p:cNvSpPr txBox="1"/>
          <p:nvPr/>
        </p:nvSpPr>
        <p:spPr>
          <a:xfrm>
            <a:off x="5202246" y="5840326"/>
            <a:ext cx="453090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BUYING DECISION CRITERIA</a:t>
            </a:r>
          </a:p>
        </p:txBody>
      </p:sp>
      <p:sp>
        <p:nvSpPr>
          <p:cNvPr id="26" name="Rectangle 25">
            <a:extLst>
              <a:ext uri="{FF2B5EF4-FFF2-40B4-BE49-F238E27FC236}">
                <a16:creationId xmlns:a16="http://schemas.microsoft.com/office/drawing/2014/main" id="{EA970148-886F-9954-A96A-AA658C0E02E4}"/>
              </a:ext>
            </a:extLst>
          </p:cNvPr>
          <p:cNvSpPr/>
          <p:nvPr/>
        </p:nvSpPr>
        <p:spPr>
          <a:xfrm>
            <a:off x="5204887" y="6209658"/>
            <a:ext cx="4403397" cy="1458669"/>
          </a:xfrm>
          <a:prstGeom prst="rect">
            <a:avLst/>
          </a:prstGeom>
        </p:spPr>
        <p:txBody>
          <a:bodyPr wrap="square">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Jen hears a radio ad for a home security system and sees an Instagram ad later that day. She reads reviews on a popular blog and checks social media for other moms' opinions. The positive feedback and a promotional deal prompt her to buy the system through the app.</a:t>
            </a:r>
          </a:p>
        </p:txBody>
      </p:sp>
      <p:sp>
        <p:nvSpPr>
          <p:cNvPr id="2" name="Rectangle 1">
            <a:extLst>
              <a:ext uri="{FF2B5EF4-FFF2-40B4-BE49-F238E27FC236}">
                <a16:creationId xmlns:a16="http://schemas.microsoft.com/office/drawing/2014/main" id="{53C73C35-D211-7488-FA4A-C2054AA3580F}"/>
              </a:ext>
            </a:extLst>
          </p:cNvPr>
          <p:cNvSpPr/>
          <p:nvPr/>
        </p:nvSpPr>
        <p:spPr>
          <a:xfrm>
            <a:off x="10076745" y="5027734"/>
            <a:ext cx="4553655" cy="582414"/>
          </a:xfrm>
          <a:prstGeom prst="rect">
            <a:avLst/>
          </a:prstGeom>
          <a:solidFill>
            <a:srgbClr val="6676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C60875E-8328-C850-ACBC-42963F338775}"/>
              </a:ext>
            </a:extLst>
          </p:cNvPr>
          <p:cNvSpPr txBox="1"/>
          <p:nvPr/>
        </p:nvSpPr>
        <p:spPr>
          <a:xfrm>
            <a:off x="10197305" y="5041333"/>
            <a:ext cx="4300252"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t>MOMS</a:t>
            </a:r>
            <a:endParaRPr kumimoji="0" lang="id-ID" sz="32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endParaRPr>
          </a:p>
        </p:txBody>
      </p:sp>
      <p:sp>
        <p:nvSpPr>
          <p:cNvPr id="10" name="Rectangle 9">
            <a:extLst>
              <a:ext uri="{FF2B5EF4-FFF2-40B4-BE49-F238E27FC236}">
                <a16:creationId xmlns:a16="http://schemas.microsoft.com/office/drawing/2014/main" id="{654FB7D6-C1A4-B614-5BF8-C1DC70454597}"/>
              </a:ext>
            </a:extLst>
          </p:cNvPr>
          <p:cNvSpPr/>
          <p:nvPr/>
        </p:nvSpPr>
        <p:spPr>
          <a:xfrm>
            <a:off x="480722" y="3557117"/>
            <a:ext cx="4605495" cy="4672484"/>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592"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2C01FD2C-DC66-5C6C-32F9-B68D24744FD9}"/>
              </a:ext>
            </a:extLst>
          </p:cNvPr>
          <p:cNvSpPr txBox="1"/>
          <p:nvPr/>
        </p:nvSpPr>
        <p:spPr>
          <a:xfrm>
            <a:off x="742701" y="3856681"/>
            <a:ext cx="4058542"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t>MEET JEN,</a:t>
            </a:r>
            <a:br>
              <a:rPr kumimoji="0" lang="en-US" sz="40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br>
            <a:r>
              <a:rPr kumimoji="0" lang="en-US" sz="24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t>YOUR IDEAL CUSTOMER</a:t>
            </a:r>
            <a:endParaRPr kumimoji="0" lang="id-ID" sz="24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endParaRPr>
          </a:p>
        </p:txBody>
      </p:sp>
      <p:sp>
        <p:nvSpPr>
          <p:cNvPr id="12" name="TextBox 11">
            <a:extLst>
              <a:ext uri="{FF2B5EF4-FFF2-40B4-BE49-F238E27FC236}">
                <a16:creationId xmlns:a16="http://schemas.microsoft.com/office/drawing/2014/main" id="{409AA871-B861-AF30-E7CC-B3D15B5083A6}"/>
              </a:ext>
            </a:extLst>
          </p:cNvPr>
          <p:cNvSpPr txBox="1"/>
          <p:nvPr/>
        </p:nvSpPr>
        <p:spPr>
          <a:xfrm>
            <a:off x="742700" y="4964261"/>
            <a:ext cx="4801431" cy="738664"/>
          </a:xfrm>
          <a:prstGeom prst="rect">
            <a:avLst/>
          </a:prstGeom>
          <a:noFill/>
        </p:spPr>
        <p:txBody>
          <a:bodyPr wrap="square">
            <a:spAutoFit/>
          </a:bodyPr>
          <a:lstStyle/>
          <a:p>
            <a:pPr marL="0" marR="0" lvl="0" indent="0" algn="l" defTabSz="457200" rtl="0" eaLnBrk="1" fontAlgn="auto" latinLnBrk="0" hangingPunct="1">
              <a:lnSpc>
                <a:spcPct val="100000"/>
              </a:lnSpc>
              <a:spcBef>
                <a:spcPts val="300"/>
              </a:spcBef>
              <a:spcAft>
                <a:spcPts val="30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age:</a:t>
            </a: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34     </a:t>
            </a:r>
            <a:b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occupation: </a:t>
            </a: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Yoga Instructor</a:t>
            </a:r>
            <a:b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income:</a:t>
            </a: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p>
        </p:txBody>
      </p:sp>
      <p:sp>
        <p:nvSpPr>
          <p:cNvPr id="13" name="Rectangle 12">
            <a:extLst>
              <a:ext uri="{FF2B5EF4-FFF2-40B4-BE49-F238E27FC236}">
                <a16:creationId xmlns:a16="http://schemas.microsoft.com/office/drawing/2014/main" id="{709CBC6A-AA9B-5156-2FAB-2F2336E69213}"/>
              </a:ext>
            </a:extLst>
          </p:cNvPr>
          <p:cNvSpPr/>
          <p:nvPr/>
        </p:nvSpPr>
        <p:spPr>
          <a:xfrm>
            <a:off x="742700" y="5892706"/>
            <a:ext cx="4058543" cy="1919693"/>
          </a:xfrm>
          <a:prstGeom prst="rect">
            <a:avLst/>
          </a:prstGeom>
        </p:spPr>
        <p:txBody>
          <a:bodyPr wrap="square">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Jen is a yoga instructor and a mom of three who balances her day between teaching classes and managing her kids' activities. She uses social media to stay connected with other moms and get product recommendations. While streaming TV shows for her kids, she often hears ads that lead her to explore and purchase new products through apps.</a:t>
            </a:r>
          </a:p>
        </p:txBody>
      </p:sp>
    </p:spTree>
    <p:extLst>
      <p:ext uri="{BB962C8B-B14F-4D97-AF65-F5344CB8AC3E}">
        <p14:creationId xmlns:p14="http://schemas.microsoft.com/office/powerpoint/2010/main" val="35483313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57A4EF54-97E8-FA7E-C15A-A2AC198B2721}"/>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a:xfrm>
            <a:off x="3778705" y="636276"/>
            <a:ext cx="6766560" cy="4960620"/>
          </a:xfrm>
        </p:spPr>
      </p:pic>
      <p:sp>
        <p:nvSpPr>
          <p:cNvPr id="71" name="Right Triangle 70">
            <a:extLst>
              <a:ext uri="{FF2B5EF4-FFF2-40B4-BE49-F238E27FC236}">
                <a16:creationId xmlns:a16="http://schemas.microsoft.com/office/drawing/2014/main" id="{EAEE82C7-382A-07EF-8857-ADD5719B82A4}"/>
              </a:ext>
            </a:extLst>
          </p:cNvPr>
          <p:cNvSpPr/>
          <p:nvPr/>
        </p:nvSpPr>
        <p:spPr>
          <a:xfrm rot="10800000">
            <a:off x="8991326" y="-1"/>
            <a:ext cx="2194561" cy="2194561"/>
          </a:xfrm>
          <a:prstGeom prst="rtTriangle">
            <a:avLst/>
          </a:prstGeom>
          <a:solidFill>
            <a:srgbClr val="F04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592"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74" name="Rectangle 73">
            <a:extLst>
              <a:ext uri="{FF2B5EF4-FFF2-40B4-BE49-F238E27FC236}">
                <a16:creationId xmlns:a16="http://schemas.microsoft.com/office/drawing/2014/main" id="{D1060346-2701-617B-C727-4509444F0D4C}"/>
              </a:ext>
            </a:extLst>
          </p:cNvPr>
          <p:cNvSpPr/>
          <p:nvPr/>
        </p:nvSpPr>
        <p:spPr>
          <a:xfrm>
            <a:off x="4849724" y="5600699"/>
            <a:ext cx="9780676" cy="2628899"/>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592"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21" name="TextBox 20">
            <a:extLst>
              <a:ext uri="{FF2B5EF4-FFF2-40B4-BE49-F238E27FC236}">
                <a16:creationId xmlns:a16="http://schemas.microsoft.com/office/drawing/2014/main" id="{F122F30A-9C3A-A4F2-B255-458A38F19A72}"/>
              </a:ext>
            </a:extLst>
          </p:cNvPr>
          <p:cNvSpPr txBox="1"/>
          <p:nvPr/>
        </p:nvSpPr>
        <p:spPr>
          <a:xfrm>
            <a:off x="10068732" y="6973271"/>
            <a:ext cx="440339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BUYING BEHAVIOR</a:t>
            </a:r>
          </a:p>
        </p:txBody>
      </p:sp>
      <p:sp>
        <p:nvSpPr>
          <p:cNvPr id="22" name="Rectangle 21">
            <a:extLst>
              <a:ext uri="{FF2B5EF4-FFF2-40B4-BE49-F238E27FC236}">
                <a16:creationId xmlns:a16="http://schemas.microsoft.com/office/drawing/2014/main" id="{DDE2B6C1-87E3-B946-E472-75B1AEBF3C2A}"/>
              </a:ext>
            </a:extLst>
          </p:cNvPr>
          <p:cNvSpPr/>
          <p:nvPr/>
        </p:nvSpPr>
        <p:spPr>
          <a:xfrm>
            <a:off x="10076745" y="7342603"/>
            <a:ext cx="4052595" cy="536622"/>
          </a:xfrm>
          <a:prstGeom prst="rect">
            <a:avLst/>
          </a:prstGeom>
        </p:spPr>
        <p:txBody>
          <a:bodyPr wrap="square">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Mike ensures products are safe and cost-effective by researching online before buying.</a:t>
            </a:r>
          </a:p>
        </p:txBody>
      </p:sp>
      <p:sp>
        <p:nvSpPr>
          <p:cNvPr id="23" name="TextBox 22">
            <a:extLst>
              <a:ext uri="{FF2B5EF4-FFF2-40B4-BE49-F238E27FC236}">
                <a16:creationId xmlns:a16="http://schemas.microsoft.com/office/drawing/2014/main" id="{B7182EE0-FDAD-97CD-1F56-548024C557A3}"/>
              </a:ext>
            </a:extLst>
          </p:cNvPr>
          <p:cNvSpPr txBox="1"/>
          <p:nvPr/>
        </p:nvSpPr>
        <p:spPr>
          <a:xfrm>
            <a:off x="10068732" y="5840326"/>
            <a:ext cx="430025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PLATFORMS HE ENGAGES WITH</a:t>
            </a:r>
          </a:p>
        </p:txBody>
      </p:sp>
      <p:sp>
        <p:nvSpPr>
          <p:cNvPr id="24" name="Rectangle 23">
            <a:extLst>
              <a:ext uri="{FF2B5EF4-FFF2-40B4-BE49-F238E27FC236}">
                <a16:creationId xmlns:a16="http://schemas.microsoft.com/office/drawing/2014/main" id="{C68532B0-F4C9-6421-CB20-3F2890EC48E0}"/>
              </a:ext>
            </a:extLst>
          </p:cNvPr>
          <p:cNvSpPr/>
          <p:nvPr/>
        </p:nvSpPr>
        <p:spPr>
          <a:xfrm>
            <a:off x="10068732" y="6229594"/>
            <a:ext cx="4300252" cy="548640"/>
          </a:xfrm>
          <a:prstGeom prst="rect">
            <a:avLst/>
          </a:prstGeom>
        </p:spPr>
        <p:txBody>
          <a:bodyPr wrap="square" numCol="2">
            <a:spAutoFit/>
          </a:bodyPr>
          <a:lstStyle/>
          <a:p>
            <a:pPr marL="182563" marR="0" lvl="0" indent="-182563"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Radio</a:t>
            </a:r>
          </a:p>
          <a:p>
            <a:pPr marL="182563" marR="0" lvl="0" indent="-182563"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Social media</a:t>
            </a:r>
          </a:p>
          <a:p>
            <a:pPr marL="182563" marR="0" lvl="0" indent="-182563"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Online reviews</a:t>
            </a:r>
          </a:p>
        </p:txBody>
      </p:sp>
      <p:sp>
        <p:nvSpPr>
          <p:cNvPr id="25" name="TextBox 24">
            <a:extLst>
              <a:ext uri="{FF2B5EF4-FFF2-40B4-BE49-F238E27FC236}">
                <a16:creationId xmlns:a16="http://schemas.microsoft.com/office/drawing/2014/main" id="{7F985FD3-BB14-AF40-6CE9-D7AA9670A00F}"/>
              </a:ext>
            </a:extLst>
          </p:cNvPr>
          <p:cNvSpPr txBox="1"/>
          <p:nvPr/>
        </p:nvSpPr>
        <p:spPr>
          <a:xfrm>
            <a:off x="5202246" y="5840326"/>
            <a:ext cx="453090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BUYING DECISION CRITERIA</a:t>
            </a:r>
          </a:p>
        </p:txBody>
      </p:sp>
      <p:sp>
        <p:nvSpPr>
          <p:cNvPr id="26" name="Rectangle 25">
            <a:extLst>
              <a:ext uri="{FF2B5EF4-FFF2-40B4-BE49-F238E27FC236}">
                <a16:creationId xmlns:a16="http://schemas.microsoft.com/office/drawing/2014/main" id="{EA970148-886F-9954-A96A-AA658C0E02E4}"/>
              </a:ext>
            </a:extLst>
          </p:cNvPr>
          <p:cNvSpPr/>
          <p:nvPr/>
        </p:nvSpPr>
        <p:spPr>
          <a:xfrm>
            <a:off x="5204887" y="6209658"/>
            <a:ext cx="4403397" cy="1458669"/>
          </a:xfrm>
          <a:prstGeom prst="rect">
            <a:avLst/>
          </a:prstGeom>
        </p:spPr>
        <p:txBody>
          <a:bodyPr wrap="square">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Mike hears about a convertible car seat on the radio. He researches safety ratings and reads reviews on multiple websites. Seeing consistent positive feedback and endorsements, he makes his purchase online, confident that he has chosen the best option for his family.</a:t>
            </a:r>
          </a:p>
        </p:txBody>
      </p:sp>
      <p:sp>
        <p:nvSpPr>
          <p:cNvPr id="2" name="Rectangle 1">
            <a:extLst>
              <a:ext uri="{FF2B5EF4-FFF2-40B4-BE49-F238E27FC236}">
                <a16:creationId xmlns:a16="http://schemas.microsoft.com/office/drawing/2014/main" id="{53C73C35-D211-7488-FA4A-C2054AA3580F}"/>
              </a:ext>
            </a:extLst>
          </p:cNvPr>
          <p:cNvSpPr/>
          <p:nvPr/>
        </p:nvSpPr>
        <p:spPr>
          <a:xfrm>
            <a:off x="10076745" y="5014482"/>
            <a:ext cx="4553655" cy="582414"/>
          </a:xfrm>
          <a:prstGeom prst="rect">
            <a:avLst/>
          </a:prstGeom>
          <a:solidFill>
            <a:srgbClr val="6676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C60875E-8328-C850-ACBC-42963F338775}"/>
              </a:ext>
            </a:extLst>
          </p:cNvPr>
          <p:cNvSpPr txBox="1"/>
          <p:nvPr/>
        </p:nvSpPr>
        <p:spPr>
          <a:xfrm>
            <a:off x="10076745" y="5041333"/>
            <a:ext cx="4553655"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t>DADS</a:t>
            </a:r>
            <a:endParaRPr kumimoji="0" lang="id-ID" sz="32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endParaRPr>
          </a:p>
        </p:txBody>
      </p:sp>
      <p:sp>
        <p:nvSpPr>
          <p:cNvPr id="10" name="Rectangle 9">
            <a:extLst>
              <a:ext uri="{FF2B5EF4-FFF2-40B4-BE49-F238E27FC236}">
                <a16:creationId xmlns:a16="http://schemas.microsoft.com/office/drawing/2014/main" id="{654FB7D6-C1A4-B614-5BF8-C1DC70454597}"/>
              </a:ext>
            </a:extLst>
          </p:cNvPr>
          <p:cNvSpPr/>
          <p:nvPr/>
        </p:nvSpPr>
        <p:spPr>
          <a:xfrm>
            <a:off x="480722" y="3557117"/>
            <a:ext cx="4605495" cy="4672484"/>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592"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2C01FD2C-DC66-5C6C-32F9-B68D24744FD9}"/>
              </a:ext>
            </a:extLst>
          </p:cNvPr>
          <p:cNvSpPr txBox="1"/>
          <p:nvPr/>
        </p:nvSpPr>
        <p:spPr>
          <a:xfrm>
            <a:off x="742701" y="3856681"/>
            <a:ext cx="4058542"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t>MEET MIKE,</a:t>
            </a:r>
            <a:br>
              <a:rPr kumimoji="0" lang="en-US" sz="40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br>
            <a:r>
              <a:rPr kumimoji="0" lang="en-US" sz="24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t>YOUR IDEAL CUSTOMER</a:t>
            </a:r>
            <a:endParaRPr kumimoji="0" lang="id-ID" sz="24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endParaRPr>
          </a:p>
        </p:txBody>
      </p:sp>
      <p:sp>
        <p:nvSpPr>
          <p:cNvPr id="12" name="TextBox 11">
            <a:extLst>
              <a:ext uri="{FF2B5EF4-FFF2-40B4-BE49-F238E27FC236}">
                <a16:creationId xmlns:a16="http://schemas.microsoft.com/office/drawing/2014/main" id="{409AA871-B861-AF30-E7CC-B3D15B5083A6}"/>
              </a:ext>
            </a:extLst>
          </p:cNvPr>
          <p:cNvSpPr txBox="1"/>
          <p:nvPr/>
        </p:nvSpPr>
        <p:spPr>
          <a:xfrm>
            <a:off x="742700" y="4964261"/>
            <a:ext cx="4801431" cy="738664"/>
          </a:xfrm>
          <a:prstGeom prst="rect">
            <a:avLst/>
          </a:prstGeom>
          <a:noFill/>
        </p:spPr>
        <p:txBody>
          <a:bodyPr wrap="square">
            <a:spAutoFit/>
          </a:bodyPr>
          <a:lstStyle/>
          <a:p>
            <a:pPr marL="0" marR="0" lvl="0" indent="0" algn="l" defTabSz="457200" rtl="0" eaLnBrk="1" fontAlgn="auto" latinLnBrk="0" hangingPunct="1">
              <a:lnSpc>
                <a:spcPct val="100000"/>
              </a:lnSpc>
              <a:spcBef>
                <a:spcPts val="300"/>
              </a:spcBef>
              <a:spcAft>
                <a:spcPts val="30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age:</a:t>
            </a: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37    </a:t>
            </a:r>
            <a:b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occupation: </a:t>
            </a: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Pilot</a:t>
            </a:r>
            <a:b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income:</a:t>
            </a: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p>
        </p:txBody>
      </p:sp>
      <p:sp>
        <p:nvSpPr>
          <p:cNvPr id="13" name="Rectangle 12">
            <a:extLst>
              <a:ext uri="{FF2B5EF4-FFF2-40B4-BE49-F238E27FC236}">
                <a16:creationId xmlns:a16="http://schemas.microsoft.com/office/drawing/2014/main" id="{709CBC6A-AA9B-5156-2FAB-2F2336E69213}"/>
              </a:ext>
            </a:extLst>
          </p:cNvPr>
          <p:cNvSpPr/>
          <p:nvPr/>
        </p:nvSpPr>
        <p:spPr>
          <a:xfrm>
            <a:off x="742700" y="5892706"/>
            <a:ext cx="4058543" cy="1689180"/>
          </a:xfrm>
          <a:prstGeom prst="rect">
            <a:avLst/>
          </a:prstGeom>
        </p:spPr>
        <p:txBody>
          <a:bodyPr wrap="square">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Mike is a safety-conscious pilot who spends a lot of time researching products online. He hears about new items on the radio during his flights and checks them out on review sites and social media to ensure they are the best for his family. His buying decisions are influenced by thorough research and peer recommendations.</a:t>
            </a:r>
          </a:p>
        </p:txBody>
      </p:sp>
    </p:spTree>
    <p:extLst>
      <p:ext uri="{BB962C8B-B14F-4D97-AF65-F5344CB8AC3E}">
        <p14:creationId xmlns:p14="http://schemas.microsoft.com/office/powerpoint/2010/main" val="2991017876"/>
      </p:ext>
    </p:extLst>
  </p:cSld>
  <p:clrMapOvr>
    <a:masterClrMapping/>
  </p:clrMapOvr>
</p:sld>
</file>

<file path=ppt/theme/theme1.xml><?xml version="1.0" encoding="utf-8"?>
<a:theme xmlns:a="http://schemas.openxmlformats.org/drawingml/2006/main" name="Office Theme">
  <a:themeElements>
    <a:clrScheme name="Ignite">
      <a:dk1>
        <a:srgbClr val="000000"/>
      </a:dk1>
      <a:lt1>
        <a:srgbClr val="FFFFFF"/>
      </a:lt1>
      <a:dk2>
        <a:srgbClr val="989998"/>
      </a:dk2>
      <a:lt2>
        <a:srgbClr val="E7E6E6"/>
      </a:lt2>
      <a:accent1>
        <a:srgbClr val="EF4134"/>
      </a:accent1>
      <a:accent2>
        <a:srgbClr val="6675DB"/>
      </a:accent2>
      <a:accent3>
        <a:srgbClr val="989998"/>
      </a:accent3>
      <a:accent4>
        <a:srgbClr val="000000"/>
      </a:accent4>
      <a:accent5>
        <a:srgbClr val="D783FF"/>
      </a:accent5>
      <a:accent6>
        <a:srgbClr val="FF7D78"/>
      </a:accent6>
      <a:hlink>
        <a:srgbClr val="EF4134"/>
      </a:hlink>
      <a:folHlink>
        <a:srgbClr val="6675DB"/>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10560</TotalTime>
  <Words>5302</Words>
  <Application>Microsoft Office PowerPoint</Application>
  <PresentationFormat>Custom</PresentationFormat>
  <Paragraphs>590</Paragraphs>
  <Slides>20</Slides>
  <Notes>19</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Connie Sommerville</dc:creator>
  <cp:lastModifiedBy>Aleece Southern</cp:lastModifiedBy>
  <cp:revision>58</cp:revision>
  <cp:lastPrinted>2024-07-19T17:28:22Z</cp:lastPrinted>
  <dcterms:created xsi:type="dcterms:W3CDTF">2024-07-15T16:21:52Z</dcterms:created>
  <dcterms:modified xsi:type="dcterms:W3CDTF">2024-10-01T18:26:01Z</dcterms:modified>
</cp:coreProperties>
</file>