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72" r:id="rId2"/>
    <p:sldId id="518" r:id="rId3"/>
    <p:sldId id="579" r:id="rId4"/>
    <p:sldId id="641" r:id="rId5"/>
    <p:sldId id="619" r:id="rId6"/>
    <p:sldId id="629" r:id="rId7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ther Options" id="{9BE9BF26-3CB0-4648-9A89-C61948ED8AAB}">
          <p14:sldIdLst>
            <p14:sldId id="272"/>
            <p14:sldId id="518"/>
            <p14:sldId id="579"/>
            <p14:sldId id="641"/>
            <p14:sldId id="619"/>
            <p14:sldId id="62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864" userDrawn="1">
          <p15:clr>
            <a:srgbClr val="A4A3A4"/>
          </p15:clr>
        </p15:guide>
        <p15:guide id="2" pos="3600" userDrawn="1">
          <p15:clr>
            <a:srgbClr val="A4A3A4"/>
          </p15:clr>
        </p15:guide>
        <p15:guide id="3" orient="horz" pos="352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77A0358-1D03-D485-E674-EE1BF145DBD5}" name="Aleece Southern" initials="AS" userId="S::Aleece.Southern@townsquareignite.com::883397f1-4386-46e0-a1e9-a11d74f082f1" providerId="AD"/>
  <p188:author id="{CA043288-90E9-B57F-7577-EA914605F04B}" name="Shaun Collignon" initials="SC" userId="S::shaun.collignon@townsquaremedia.com::73cfb4e1-ff51-4db4-a608-34c6581cb19a" providerId="AD"/>
  <p188:author id="{97A1E1CB-032C-E56D-12FE-2D976B016EBA}" name="Connie Sommerville" initials="CS" userId="S::connie.sommerville@townsquaremedia.com::04fb8cb3-307f-414a-b817-340b5b06c5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76DC"/>
    <a:srgbClr val="030303"/>
    <a:srgbClr val="F04135"/>
    <a:srgbClr val="99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97291D-C0C2-5C59-8096-E1634E8447C9}" v="1" dt="2024-10-01T17:53:33.889"/>
    <p1510:client id="{A46B8E3D-F4C1-3A1E-6FE9-596A9600721D}" v="203" dt="2024-10-01T17:33:03.3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718"/>
  </p:normalViewPr>
  <p:slideViewPr>
    <p:cSldViewPr snapToGrid="0">
      <p:cViewPr varScale="1">
        <p:scale>
          <a:sx n="93" d="100"/>
          <a:sy n="93" d="100"/>
        </p:scale>
        <p:origin x="520" y="216"/>
      </p:cViewPr>
      <p:guideLst>
        <p:guide orient="horz" pos="864"/>
        <p:guide pos="3600"/>
        <p:guide orient="horz" pos="352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eece Southern" userId="S::aleece.southern@townsquareignite.com::883397f1-4386-46e0-a1e9-a11d74f082f1" providerId="AD" clId="Web-{A46B8E3D-F4C1-3A1E-6FE9-596A9600721D}"/>
    <pc:docChg chg="addSld delSld modSld delSection modSection">
      <pc:chgData name="Aleece Southern" userId="S::aleece.southern@townsquareignite.com::883397f1-4386-46e0-a1e9-a11d74f082f1" providerId="AD" clId="Web-{A46B8E3D-F4C1-3A1E-6FE9-596A9600721D}" dt="2024-10-01T17:32:55.209" v="146" actId="20577"/>
      <pc:docMkLst>
        <pc:docMk/>
      </pc:docMkLst>
      <pc:sldChg chg="del">
        <pc:chgData name="Aleece Southern" userId="S::aleece.southern@townsquareignite.com::883397f1-4386-46e0-a1e9-a11d74f082f1" providerId="AD" clId="Web-{A46B8E3D-F4C1-3A1E-6FE9-596A9600721D}" dt="2024-10-01T17:21:06.132" v="45"/>
        <pc:sldMkLst>
          <pc:docMk/>
          <pc:sldMk cId="1607754726" sldId="259"/>
        </pc:sldMkLst>
      </pc:sldChg>
      <pc:sldChg chg="addSp delSp modSp add">
        <pc:chgData name="Aleece Southern" userId="S::aleece.southern@townsquareignite.com::883397f1-4386-46e0-a1e9-a11d74f082f1" providerId="AD" clId="Web-{A46B8E3D-F4C1-3A1E-6FE9-596A9600721D}" dt="2024-10-01T17:29:55.510" v="131" actId="20577"/>
        <pc:sldMkLst>
          <pc:docMk/>
          <pc:sldMk cId="804332534" sldId="272"/>
        </pc:sldMkLst>
        <pc:spChg chg="mod">
          <ac:chgData name="Aleece Southern" userId="S::aleece.southern@townsquareignite.com::883397f1-4386-46e0-a1e9-a11d74f082f1" providerId="AD" clId="Web-{A46B8E3D-F4C1-3A1E-6FE9-596A9600721D}" dt="2024-10-01T17:28:39.505" v="83" actId="20577"/>
          <ac:spMkLst>
            <pc:docMk/>
            <pc:sldMk cId="804332534" sldId="272"/>
            <ac:spMk id="3" creationId="{86693EFF-DAC1-DC2E-F70D-12F906ACC10D}"/>
          </ac:spMkLst>
        </pc:spChg>
        <pc:spChg chg="add del mod">
          <ac:chgData name="Aleece Southern" userId="S::aleece.southern@townsquareignite.com::883397f1-4386-46e0-a1e9-a11d74f082f1" providerId="AD" clId="Web-{A46B8E3D-F4C1-3A1E-6FE9-596A9600721D}" dt="2024-10-01T17:28:51.427" v="96"/>
          <ac:spMkLst>
            <pc:docMk/>
            <pc:sldMk cId="804332534" sldId="272"/>
            <ac:spMk id="6" creationId="{509ABD69-B072-F944-C1AB-35E8B91736FE}"/>
          </ac:spMkLst>
        </pc:spChg>
        <pc:spChg chg="add mod">
          <ac:chgData name="Aleece Southern" userId="S::aleece.southern@townsquareignite.com::883397f1-4386-46e0-a1e9-a11d74f082f1" providerId="AD" clId="Web-{A46B8E3D-F4C1-3A1E-6FE9-596A9600721D}" dt="2024-10-01T17:29:02.819" v="100" actId="1076"/>
          <ac:spMkLst>
            <pc:docMk/>
            <pc:sldMk cId="804332534" sldId="272"/>
            <ac:spMk id="7" creationId="{73B60C68-8DA9-5BD5-6BA3-954A9FF1C3CC}"/>
          </ac:spMkLst>
        </pc:spChg>
        <pc:spChg chg="mod">
          <ac:chgData name="Aleece Southern" userId="S::aleece.southern@townsquareignite.com::883397f1-4386-46e0-a1e9-a11d74f082f1" providerId="AD" clId="Web-{A46B8E3D-F4C1-3A1E-6FE9-596A9600721D}" dt="2024-10-01T17:29:17.867" v="110" actId="20577"/>
          <ac:spMkLst>
            <pc:docMk/>
            <pc:sldMk cId="804332534" sldId="272"/>
            <ac:spMk id="21" creationId="{1157ABEA-CBD1-12A8-9B65-536B854F6DC0}"/>
          </ac:spMkLst>
        </pc:spChg>
        <pc:spChg chg="mod">
          <ac:chgData name="Aleece Southern" userId="S::aleece.southern@townsquareignite.com::883397f1-4386-46e0-a1e9-a11d74f082f1" providerId="AD" clId="Web-{A46B8E3D-F4C1-3A1E-6FE9-596A9600721D}" dt="2024-10-01T17:28:07.050" v="62" actId="20577"/>
          <ac:spMkLst>
            <pc:docMk/>
            <pc:sldMk cId="804332534" sldId="272"/>
            <ac:spMk id="24" creationId="{81B07AFC-E2DE-BBC4-EDCE-8591F85940F8}"/>
          </ac:spMkLst>
        </pc:spChg>
        <pc:spChg chg="mod">
          <ac:chgData name="Aleece Southern" userId="S::aleece.southern@townsquareignite.com::883397f1-4386-46e0-a1e9-a11d74f082f1" providerId="AD" clId="Web-{A46B8E3D-F4C1-3A1E-6FE9-596A9600721D}" dt="2024-10-01T17:29:55.510" v="131" actId="20577"/>
          <ac:spMkLst>
            <pc:docMk/>
            <pc:sldMk cId="804332534" sldId="272"/>
            <ac:spMk id="25" creationId="{DD929314-A188-C450-540C-B3A4FB4C31A4}"/>
          </ac:spMkLst>
        </pc:spChg>
        <pc:spChg chg="mod">
          <ac:chgData name="Aleece Southern" userId="S::aleece.southern@townsquareignite.com::883397f1-4386-46e0-a1e9-a11d74f082f1" providerId="AD" clId="Web-{A46B8E3D-F4C1-3A1E-6FE9-596A9600721D}" dt="2024-10-01T17:27:37.720" v="59" actId="20577"/>
          <ac:spMkLst>
            <pc:docMk/>
            <pc:sldMk cId="804332534" sldId="272"/>
            <ac:spMk id="29" creationId="{FAB03D72-8C52-8F2F-0B98-61A1F0547A7F}"/>
          </ac:spMkLst>
        </pc:spChg>
        <pc:spChg chg="del">
          <ac:chgData name="Aleece Southern" userId="S::aleece.southern@townsquareignite.com::883397f1-4386-46e0-a1e9-a11d74f082f1" providerId="AD" clId="Web-{A46B8E3D-F4C1-3A1E-6FE9-596A9600721D}" dt="2024-10-01T17:27:24.234" v="56"/>
          <ac:spMkLst>
            <pc:docMk/>
            <pc:sldMk cId="804332534" sldId="272"/>
            <ac:spMk id="37" creationId="{327F5169-162E-51DD-CEA2-A00ADFD92640}"/>
          </ac:spMkLst>
        </pc:spChg>
      </pc:sldChg>
      <pc:sldChg chg="del">
        <pc:chgData name="Aleece Southern" userId="S::aleece.southern@townsquareignite.com::883397f1-4386-46e0-a1e9-a11d74f082f1" providerId="AD" clId="Web-{A46B8E3D-F4C1-3A1E-6FE9-596A9600721D}" dt="2024-10-01T17:21:05.101" v="1"/>
        <pc:sldMkLst>
          <pc:docMk/>
          <pc:sldMk cId="1067189096" sldId="272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132" v="42"/>
        <pc:sldMkLst>
          <pc:docMk/>
          <pc:sldMk cId="1057987531" sldId="405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116" v="41"/>
        <pc:sldMkLst>
          <pc:docMk/>
          <pc:sldMk cId="1895346971" sldId="423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5.929" v="17"/>
        <pc:sldMkLst>
          <pc:docMk/>
          <pc:sldMk cId="2475973093" sldId="426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5.913" v="14"/>
        <pc:sldMkLst>
          <pc:docMk/>
          <pc:sldMk cId="1630846811" sldId="427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5.116" v="7"/>
        <pc:sldMkLst>
          <pc:docMk/>
          <pc:sldMk cId="2459895311" sldId="516"/>
        </pc:sldMkLst>
      </pc:sldChg>
      <pc:sldChg chg="add">
        <pc:chgData name="Aleece Southern" userId="S::aleece.southern@townsquareignite.com::883397f1-4386-46e0-a1e9-a11d74f082f1" providerId="AD" clId="Web-{A46B8E3D-F4C1-3A1E-6FE9-596A9600721D}" dt="2024-10-01T17:21:16.617" v="49"/>
        <pc:sldMkLst>
          <pc:docMk/>
          <pc:sldMk cId="379312754" sldId="518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054" v="19"/>
        <pc:sldMkLst>
          <pc:docMk/>
          <pc:sldMk cId="405551812" sldId="568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5.116" v="5"/>
        <pc:sldMkLst>
          <pc:docMk/>
          <pc:sldMk cId="3958167259" sldId="569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116" v="39"/>
        <pc:sldMkLst>
          <pc:docMk/>
          <pc:sldMk cId="4199469352" sldId="574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054" v="18"/>
        <pc:sldMkLst>
          <pc:docMk/>
          <pc:sldMk cId="3656602004" sldId="575"/>
        </pc:sldMkLst>
      </pc:sldChg>
      <pc:sldChg chg="add">
        <pc:chgData name="Aleece Southern" userId="S::aleece.southern@townsquareignite.com::883397f1-4386-46e0-a1e9-a11d74f082f1" providerId="AD" clId="Web-{A46B8E3D-F4C1-3A1E-6FE9-596A9600721D}" dt="2024-10-01T17:21:16.633" v="50"/>
        <pc:sldMkLst>
          <pc:docMk/>
          <pc:sldMk cId="2922427258" sldId="579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5.101" v="2"/>
        <pc:sldMkLst>
          <pc:docMk/>
          <pc:sldMk cId="1551971821" sldId="580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5.101" v="3"/>
        <pc:sldMkLst>
          <pc:docMk/>
          <pc:sldMk cId="900985982" sldId="583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5.913" v="13"/>
        <pc:sldMkLst>
          <pc:docMk/>
          <pc:sldMk cId="3806526157" sldId="584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5.913" v="16"/>
        <pc:sldMkLst>
          <pc:docMk/>
          <pc:sldMk cId="2085466489" sldId="585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116" v="38"/>
        <pc:sldMkLst>
          <pc:docMk/>
          <pc:sldMk cId="1872315018" sldId="586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116" v="37"/>
        <pc:sldMkLst>
          <pc:docMk/>
          <pc:sldMk cId="493879259" sldId="587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116" v="36"/>
        <pc:sldMkLst>
          <pc:docMk/>
          <pc:sldMk cId="3364438853" sldId="588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101" v="35"/>
        <pc:sldMkLst>
          <pc:docMk/>
          <pc:sldMk cId="2260716943" sldId="589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101" v="34"/>
        <pc:sldMkLst>
          <pc:docMk/>
          <pc:sldMk cId="819005850" sldId="590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101" v="33"/>
        <pc:sldMkLst>
          <pc:docMk/>
          <pc:sldMk cId="3548331387" sldId="591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101" v="32"/>
        <pc:sldMkLst>
          <pc:docMk/>
          <pc:sldMk cId="2991017876" sldId="592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101" v="31"/>
        <pc:sldMkLst>
          <pc:docMk/>
          <pc:sldMk cId="2717097138" sldId="593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085" v="30"/>
        <pc:sldMkLst>
          <pc:docMk/>
          <pc:sldMk cId="2238859061" sldId="594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085" v="29"/>
        <pc:sldMkLst>
          <pc:docMk/>
          <pc:sldMk cId="2055190212" sldId="595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085" v="28"/>
        <pc:sldMkLst>
          <pc:docMk/>
          <pc:sldMk cId="1000810454" sldId="596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085" v="27"/>
        <pc:sldMkLst>
          <pc:docMk/>
          <pc:sldMk cId="2894529432" sldId="597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085" v="26"/>
        <pc:sldMkLst>
          <pc:docMk/>
          <pc:sldMk cId="3153478837" sldId="598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085" v="25"/>
        <pc:sldMkLst>
          <pc:docMk/>
          <pc:sldMk cId="2062891537" sldId="599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069" v="24"/>
        <pc:sldMkLst>
          <pc:docMk/>
          <pc:sldMk cId="1729082409" sldId="600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069" v="23"/>
        <pc:sldMkLst>
          <pc:docMk/>
          <pc:sldMk cId="2294039977" sldId="601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069" v="22"/>
        <pc:sldMkLst>
          <pc:docMk/>
          <pc:sldMk cId="2791966904" sldId="602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069" v="21"/>
        <pc:sldMkLst>
          <pc:docMk/>
          <pc:sldMk cId="2021845805" sldId="603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5.913" v="12"/>
        <pc:sldMkLst>
          <pc:docMk/>
          <pc:sldMk cId="749061881" sldId="604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5.913" v="11"/>
        <pc:sldMkLst>
          <pc:docMk/>
          <pc:sldMk cId="4241514179" sldId="605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5.913" v="10"/>
        <pc:sldMkLst>
          <pc:docMk/>
          <pc:sldMk cId="4200155864" sldId="606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5.116" v="9"/>
        <pc:sldMkLst>
          <pc:docMk/>
          <pc:sldMk cId="3327195446" sldId="607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132" v="46"/>
        <pc:sldMkLst>
          <pc:docMk/>
          <pc:sldMk cId="538033670" sldId="611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5.116" v="8"/>
        <pc:sldMkLst>
          <pc:docMk/>
          <pc:sldMk cId="1661186776" sldId="616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132" v="43"/>
        <pc:sldMkLst>
          <pc:docMk/>
          <pc:sldMk cId="4139965466" sldId="617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116" v="40"/>
        <pc:sldMkLst>
          <pc:docMk/>
          <pc:sldMk cId="533020952" sldId="619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5.101" v="0"/>
        <pc:sldMkLst>
          <pc:docMk/>
          <pc:sldMk cId="1955012997" sldId="620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132" v="44"/>
        <pc:sldMkLst>
          <pc:docMk/>
          <pc:sldMk cId="3130731821" sldId="621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6.069" v="20"/>
        <pc:sldMkLst>
          <pc:docMk/>
          <pc:sldMk cId="3502393430" sldId="622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5.116" v="6"/>
        <pc:sldMkLst>
          <pc:docMk/>
          <pc:sldMk cId="3179021707" sldId="623"/>
        </pc:sldMkLst>
      </pc:sldChg>
      <pc:sldChg chg="del">
        <pc:chgData name="Aleece Southern" userId="S::aleece.southern@townsquareignite.com::883397f1-4386-46e0-a1e9-a11d74f082f1" providerId="AD" clId="Web-{A46B8E3D-F4C1-3A1E-6FE9-596A9600721D}" dt="2024-10-01T17:21:05.101" v="4"/>
        <pc:sldMkLst>
          <pc:docMk/>
          <pc:sldMk cId="480225775" sldId="624"/>
        </pc:sldMkLst>
      </pc:sldChg>
      <pc:sldChg chg="addSp delSp modSp add">
        <pc:chgData name="Aleece Southern" userId="S::aleece.southern@townsquareignite.com::883397f1-4386-46e0-a1e9-a11d74f082f1" providerId="AD" clId="Web-{A46B8E3D-F4C1-3A1E-6FE9-596A9600721D}" dt="2024-10-01T17:32:55.209" v="146" actId="20577"/>
        <pc:sldMkLst>
          <pc:docMk/>
          <pc:sldMk cId="1142139003" sldId="628"/>
        </pc:sldMkLst>
        <pc:spChg chg="mod">
          <ac:chgData name="Aleece Southern" userId="S::aleece.southern@townsquareignite.com::883397f1-4386-46e0-a1e9-a11d74f082f1" providerId="AD" clId="Web-{A46B8E3D-F4C1-3A1E-6FE9-596A9600721D}" dt="2024-10-01T17:31:58.955" v="133" actId="20577"/>
          <ac:spMkLst>
            <pc:docMk/>
            <pc:sldMk cId="1142139003" sldId="628"/>
            <ac:spMk id="2" creationId="{2240B0C9-1B0C-4805-C072-AFBFE7CF211E}"/>
          </ac:spMkLst>
        </pc:spChg>
        <pc:spChg chg="add mod">
          <ac:chgData name="Aleece Southern" userId="S::aleece.southern@townsquareignite.com::883397f1-4386-46e0-a1e9-a11d74f082f1" providerId="AD" clId="Web-{A46B8E3D-F4C1-3A1E-6FE9-596A9600721D}" dt="2024-10-01T17:32:28.863" v="138" actId="1076"/>
          <ac:spMkLst>
            <pc:docMk/>
            <pc:sldMk cId="1142139003" sldId="628"/>
            <ac:spMk id="7" creationId="{0F0C9F82-6528-170B-AEA6-2C7437738323}"/>
          </ac:spMkLst>
        </pc:spChg>
        <pc:spChg chg="add mod">
          <ac:chgData name="Aleece Southern" userId="S::aleece.southern@townsquareignite.com::883397f1-4386-46e0-a1e9-a11d74f082f1" providerId="AD" clId="Web-{A46B8E3D-F4C1-3A1E-6FE9-596A9600721D}" dt="2024-10-01T17:32:44.223" v="142" actId="1076"/>
          <ac:spMkLst>
            <pc:docMk/>
            <pc:sldMk cId="1142139003" sldId="628"/>
            <ac:spMk id="11" creationId="{916609F5-414A-A5FF-0B84-1A584CD0F735}"/>
          </ac:spMkLst>
        </pc:spChg>
        <pc:spChg chg="mod">
          <ac:chgData name="Aleece Southern" userId="S::aleece.southern@townsquareignite.com::883397f1-4386-46e0-a1e9-a11d74f082f1" providerId="AD" clId="Web-{A46B8E3D-F4C1-3A1E-6FE9-596A9600721D}" dt="2024-10-01T17:32:55.209" v="146" actId="20577"/>
          <ac:spMkLst>
            <pc:docMk/>
            <pc:sldMk cId="1142139003" sldId="628"/>
            <ac:spMk id="22" creationId="{5FC154AD-2782-248B-E341-3BD243DE7568}"/>
          </ac:spMkLst>
        </pc:spChg>
        <pc:spChg chg="del mod">
          <ac:chgData name="Aleece Southern" userId="S::aleece.southern@townsquareignite.com::883397f1-4386-46e0-a1e9-a11d74f082f1" providerId="AD" clId="Web-{A46B8E3D-F4C1-3A1E-6FE9-596A9600721D}" dt="2024-10-01T17:32:13.768" v="137"/>
          <ac:spMkLst>
            <pc:docMk/>
            <pc:sldMk cId="1142139003" sldId="628"/>
            <ac:spMk id="26" creationId="{9F7B5CA0-93D8-6012-C185-56B278DD51F4}"/>
          </ac:spMkLst>
        </pc:spChg>
        <pc:spChg chg="del mod">
          <ac:chgData name="Aleece Southern" userId="S::aleece.southern@townsquareignite.com::883397f1-4386-46e0-a1e9-a11d74f082f1" providerId="AD" clId="Web-{A46B8E3D-F4C1-3A1E-6FE9-596A9600721D}" dt="2024-10-01T17:32:46.302" v="143"/>
          <ac:spMkLst>
            <pc:docMk/>
            <pc:sldMk cId="1142139003" sldId="628"/>
            <ac:spMk id="28" creationId="{7A60C1B4-B091-838F-B675-1C1FC011DFBE}"/>
          </ac:spMkLst>
        </pc:spChg>
      </pc:sldChg>
      <pc:sldChg chg="del">
        <pc:chgData name="Aleece Southern" userId="S::aleece.southern@townsquareignite.com::883397f1-4386-46e0-a1e9-a11d74f082f1" providerId="AD" clId="Web-{A46B8E3D-F4C1-3A1E-6FE9-596A9600721D}" dt="2024-10-01T17:21:05.913" v="15"/>
        <pc:sldMkLst>
          <pc:docMk/>
          <pc:sldMk cId="3344301065" sldId="638"/>
        </pc:sldMkLst>
      </pc:sldChg>
      <pc:sldMasterChg chg="addSldLayout">
        <pc:chgData name="Aleece Southern" userId="S::aleece.southern@townsquareignite.com::883397f1-4386-46e0-a1e9-a11d74f082f1" providerId="AD" clId="Web-{A46B8E3D-F4C1-3A1E-6FE9-596A9600721D}" dt="2024-10-01T17:21:16.617" v="49"/>
        <pc:sldMasterMkLst>
          <pc:docMk/>
          <pc:sldMasterMk cId="1195508955" sldId="2147483660"/>
        </pc:sldMasterMkLst>
        <pc:sldLayoutChg chg="add">
          <pc:chgData name="Aleece Southern" userId="S::aleece.southern@townsquareignite.com::883397f1-4386-46e0-a1e9-a11d74f082f1" providerId="AD" clId="Web-{A46B8E3D-F4C1-3A1E-6FE9-596A9600721D}" dt="2024-10-01T17:21:16.555" v="47"/>
          <pc:sldLayoutMkLst>
            <pc:docMk/>
            <pc:sldMasterMk cId="1195508955" sldId="2147483660"/>
            <pc:sldLayoutMk cId="3824477155" sldId="2147483687"/>
          </pc:sldLayoutMkLst>
        </pc:sldLayoutChg>
        <pc:sldLayoutChg chg="add">
          <pc:chgData name="Aleece Southern" userId="S::aleece.southern@townsquareignite.com::883397f1-4386-46e0-a1e9-a11d74f082f1" providerId="AD" clId="Web-{A46B8E3D-F4C1-3A1E-6FE9-596A9600721D}" dt="2024-10-01T17:21:16.601" v="48"/>
          <pc:sldLayoutMkLst>
            <pc:docMk/>
            <pc:sldMasterMk cId="1195508955" sldId="2147483660"/>
            <pc:sldLayoutMk cId="1029917013" sldId="2147483688"/>
          </pc:sldLayoutMkLst>
        </pc:sldLayoutChg>
        <pc:sldLayoutChg chg="add">
          <pc:chgData name="Aleece Southern" userId="S::aleece.southern@townsquareignite.com::883397f1-4386-46e0-a1e9-a11d74f082f1" providerId="AD" clId="Web-{A46B8E3D-F4C1-3A1E-6FE9-596A9600721D}" dt="2024-10-01T17:21:16.617" v="49"/>
          <pc:sldLayoutMkLst>
            <pc:docMk/>
            <pc:sldMasterMk cId="1195508955" sldId="2147483660"/>
            <pc:sldLayoutMk cId="742706875" sldId="2147483689"/>
          </pc:sldLayoutMkLst>
        </pc:sldLayoutChg>
      </pc:sldMasterChg>
    </pc:docChg>
  </pc:docChgLst>
  <pc:docChgLst>
    <pc:chgData name="Aleece Southern" userId="S::aleece.southern@townsquareignite.com::883397f1-4386-46e0-a1e9-a11d74f082f1" providerId="AD" clId="Web-{7697291D-C0C2-5C59-8096-E1634E8447C9}"/>
    <pc:docChg chg="delSld modSection">
      <pc:chgData name="Aleece Southern" userId="S::aleece.southern@townsquareignite.com::883397f1-4386-46e0-a1e9-a11d74f082f1" providerId="AD" clId="Web-{7697291D-C0C2-5C59-8096-E1634E8447C9}" dt="2024-10-01T17:53:33.889" v="0"/>
      <pc:docMkLst>
        <pc:docMk/>
      </pc:docMkLst>
      <pc:sldChg chg="del">
        <pc:chgData name="Aleece Southern" userId="S::aleece.southern@townsquareignite.com::883397f1-4386-46e0-a1e9-a11d74f082f1" providerId="AD" clId="Web-{7697291D-C0C2-5C59-8096-E1634E8447C9}" dt="2024-10-01T17:53:33.889" v="0"/>
        <pc:sldMkLst>
          <pc:docMk/>
          <pc:sldMk cId="1142139003" sldId="62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D8E5C5-D2EA-FEC5-2FAC-5C5C72B1C5D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DA8379-8206-A033-994C-7910C0FBD1D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AE8454-FC30-4441-92E5-D2069FB9F6CA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DD090-65F5-300B-F256-14D249DDE5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6FFB2-06D7-12A9-40C7-25759D55A6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F17A3D-D634-6449-8333-13DF8260CF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22044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9CC696-2765-3B4D-8C56-C9D4ADAE634D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884A1-979A-F74F-9F28-DE0D5400D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07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1pPr>
    <a:lvl2pPr marL="5486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2pPr>
    <a:lvl3pPr marL="10972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3pPr>
    <a:lvl4pPr marL="16459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4pPr>
    <a:lvl5pPr marL="219456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5pPr>
    <a:lvl6pPr marL="274320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6pPr>
    <a:lvl7pPr marL="329184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7pPr>
    <a:lvl8pPr marL="384048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8pPr>
    <a:lvl9pPr marL="4389120" algn="l" defTabSz="1097280" rtl="0" eaLnBrk="1" latinLnBrk="0" hangingPunct="1">
      <a:defRPr sz="144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156F5C-E74A-6843-BC17-0B1607C937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222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252C0D-C6E9-6D88-F76B-CA4916F98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4DBEF9-70EC-5869-D961-1DC3C827B7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97F94A-19E3-F9C4-9FD5-AAFA7DD64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876EAA-FC67-2E32-8EFC-CFCD62E4B2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6884A1-979A-F74F-9F28-DE0D5400D88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75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42">
            <a:extLst>
              <a:ext uri="{FF2B5EF4-FFF2-40B4-BE49-F238E27FC236}">
                <a16:creationId xmlns:a16="http://schemas.microsoft.com/office/drawing/2014/main" id="{9487EB61-E515-FD52-7B7D-07E833E91962}"/>
              </a:ext>
            </a:extLst>
          </p:cNvPr>
          <p:cNvSpPr/>
          <p:nvPr userDrawn="1"/>
        </p:nvSpPr>
        <p:spPr>
          <a:xfrm>
            <a:off x="4392796" y="1963935"/>
            <a:ext cx="10237603" cy="6277659"/>
          </a:xfrm>
          <a:custGeom>
            <a:avLst/>
            <a:gdLst>
              <a:gd name="connsiteX0" fmla="*/ 0 w 6131183"/>
              <a:gd name="connsiteY0" fmla="*/ 0 h 6249021"/>
              <a:gd name="connsiteX1" fmla="*/ 6131183 w 6131183"/>
              <a:gd name="connsiteY1" fmla="*/ 0 h 6249021"/>
              <a:gd name="connsiteX2" fmla="*/ 6131183 w 6131183"/>
              <a:gd name="connsiteY2" fmla="*/ 6249021 h 6249021"/>
              <a:gd name="connsiteX3" fmla="*/ 0 w 6131183"/>
              <a:gd name="connsiteY3" fmla="*/ 6249021 h 6249021"/>
              <a:gd name="connsiteX4" fmla="*/ 0 w 6131183"/>
              <a:gd name="connsiteY4" fmla="*/ 0 h 6249021"/>
              <a:gd name="connsiteX0" fmla="*/ 869430 w 7000613"/>
              <a:gd name="connsiteY0" fmla="*/ 0 h 6249021"/>
              <a:gd name="connsiteX1" fmla="*/ 7000613 w 7000613"/>
              <a:gd name="connsiteY1" fmla="*/ 0 h 6249021"/>
              <a:gd name="connsiteX2" fmla="*/ 7000613 w 7000613"/>
              <a:gd name="connsiteY2" fmla="*/ 6249021 h 6249021"/>
              <a:gd name="connsiteX3" fmla="*/ 0 w 7000613"/>
              <a:gd name="connsiteY3" fmla="*/ 6249021 h 6249021"/>
              <a:gd name="connsiteX4" fmla="*/ 869430 w 7000613"/>
              <a:gd name="connsiteY4" fmla="*/ 0 h 6249021"/>
              <a:gd name="connsiteX0" fmla="*/ 4012067 w 10143250"/>
              <a:gd name="connsiteY0" fmla="*/ 0 h 6249021"/>
              <a:gd name="connsiteX1" fmla="*/ 10143250 w 10143250"/>
              <a:gd name="connsiteY1" fmla="*/ 0 h 6249021"/>
              <a:gd name="connsiteX2" fmla="*/ 10143250 w 10143250"/>
              <a:gd name="connsiteY2" fmla="*/ 6249021 h 6249021"/>
              <a:gd name="connsiteX3" fmla="*/ 3142637 w 10143250"/>
              <a:gd name="connsiteY3" fmla="*/ 6249021 h 6249021"/>
              <a:gd name="connsiteX4" fmla="*/ 4012067 w 10143250"/>
              <a:gd name="connsiteY4" fmla="*/ 0 h 6249021"/>
              <a:gd name="connsiteX0" fmla="*/ 3716676 w 10237603"/>
              <a:gd name="connsiteY0" fmla="*/ 0 h 6249021"/>
              <a:gd name="connsiteX1" fmla="*/ 10237603 w 10237603"/>
              <a:gd name="connsiteY1" fmla="*/ 0 h 6249021"/>
              <a:gd name="connsiteX2" fmla="*/ 10237603 w 10237603"/>
              <a:gd name="connsiteY2" fmla="*/ 6249021 h 6249021"/>
              <a:gd name="connsiteX3" fmla="*/ 3236990 w 10237603"/>
              <a:gd name="connsiteY3" fmla="*/ 6249021 h 6249021"/>
              <a:gd name="connsiteX4" fmla="*/ 3716676 w 10237603"/>
              <a:gd name="connsiteY4" fmla="*/ 0 h 62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7603" h="6249021">
                <a:moveTo>
                  <a:pt x="3716676" y="0"/>
                </a:moveTo>
                <a:lnTo>
                  <a:pt x="10237603" y="0"/>
                </a:lnTo>
                <a:lnTo>
                  <a:pt x="10237603" y="6249021"/>
                </a:lnTo>
                <a:lnTo>
                  <a:pt x="3236990" y="6249021"/>
                </a:lnTo>
                <a:cubicBezTo>
                  <a:pt x="-4178144" y="4106053"/>
                  <a:pt x="3426866" y="2083007"/>
                  <a:pt x="3716676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3B00485-7538-5218-B07C-CA1AB56AB5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2225" y="1654"/>
            <a:ext cx="8521442" cy="6352651"/>
          </a:xfrm>
          <a:custGeom>
            <a:avLst/>
            <a:gdLst>
              <a:gd name="connsiteX0" fmla="*/ 9596 w 8876284"/>
              <a:gd name="connsiteY0" fmla="*/ 0 h 7375128"/>
              <a:gd name="connsiteX1" fmla="*/ 6401476 w 8876284"/>
              <a:gd name="connsiteY1" fmla="*/ 0 h 7375128"/>
              <a:gd name="connsiteX2" fmla="*/ 8876284 w 8876284"/>
              <a:gd name="connsiteY2" fmla="*/ 1470876 h 7375128"/>
              <a:gd name="connsiteX3" fmla="*/ 6428772 w 8876284"/>
              <a:gd name="connsiteY3" fmla="*/ 7360207 h 7375128"/>
              <a:gd name="connsiteX4" fmla="*/ 239190 w 8876284"/>
              <a:gd name="connsiteY4" fmla="*/ 7375128 h 7375128"/>
              <a:gd name="connsiteX5" fmla="*/ 0 w 8876284"/>
              <a:gd name="connsiteY5" fmla="*/ 7375128 h 7375128"/>
              <a:gd name="connsiteX6" fmla="*/ 0 w 8876284"/>
              <a:gd name="connsiteY6" fmla="*/ 6010303 h 7375128"/>
              <a:gd name="connsiteX7" fmla="*/ 263 w 8876284"/>
              <a:gd name="connsiteY7" fmla="*/ 3924423 h 7375128"/>
              <a:gd name="connsiteX0" fmla="*/ 9596 w 8521442"/>
              <a:gd name="connsiteY0" fmla="*/ 0 h 7375128"/>
              <a:gd name="connsiteX1" fmla="*/ 6401476 w 8521442"/>
              <a:gd name="connsiteY1" fmla="*/ 0 h 7375128"/>
              <a:gd name="connsiteX2" fmla="*/ 8521442 w 8521442"/>
              <a:gd name="connsiteY2" fmla="*/ 2263096 h 7375128"/>
              <a:gd name="connsiteX3" fmla="*/ 6428772 w 8521442"/>
              <a:gd name="connsiteY3" fmla="*/ 7360207 h 7375128"/>
              <a:gd name="connsiteX4" fmla="*/ 239190 w 8521442"/>
              <a:gd name="connsiteY4" fmla="*/ 7375128 h 7375128"/>
              <a:gd name="connsiteX5" fmla="*/ 0 w 8521442"/>
              <a:gd name="connsiteY5" fmla="*/ 7375128 h 7375128"/>
              <a:gd name="connsiteX6" fmla="*/ 0 w 8521442"/>
              <a:gd name="connsiteY6" fmla="*/ 6010303 h 7375128"/>
              <a:gd name="connsiteX7" fmla="*/ 263 w 8521442"/>
              <a:gd name="connsiteY7" fmla="*/ 3924423 h 7375128"/>
              <a:gd name="connsiteX8" fmla="*/ 9596 w 8521442"/>
              <a:gd name="connsiteY8" fmla="*/ 0 h 737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1442" h="7375128">
                <a:moveTo>
                  <a:pt x="9596" y="0"/>
                </a:moveTo>
                <a:lnTo>
                  <a:pt x="6401476" y="0"/>
                </a:lnTo>
                <a:lnTo>
                  <a:pt x="8521442" y="2263096"/>
                </a:lnTo>
                <a:lnTo>
                  <a:pt x="6428772" y="7360207"/>
                </a:lnTo>
                <a:lnTo>
                  <a:pt x="239190" y="7375128"/>
                </a:lnTo>
                <a:lnTo>
                  <a:pt x="0" y="7375128"/>
                </a:lnTo>
                <a:lnTo>
                  <a:pt x="0" y="6010303"/>
                </a:lnTo>
                <a:cubicBezTo>
                  <a:pt x="88" y="5315010"/>
                  <a:pt x="175" y="4619716"/>
                  <a:pt x="263" y="3924423"/>
                </a:cubicBezTo>
                <a:lnTo>
                  <a:pt x="9596" y="0"/>
                </a:lnTo>
                <a:close/>
              </a:path>
            </a:pathLst>
          </a:custGeom>
          <a:solidFill>
            <a:srgbClr val="03030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INSERT MAIN IMAGE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7450D0CA-E86D-7CF2-3AB2-7D7797B1E3E4}"/>
              </a:ext>
            </a:extLst>
          </p:cNvPr>
          <p:cNvSpPr/>
          <p:nvPr userDrawn="1"/>
        </p:nvSpPr>
        <p:spPr>
          <a:xfrm>
            <a:off x="-27708" y="6318913"/>
            <a:ext cx="7627586" cy="1922681"/>
          </a:xfrm>
          <a:custGeom>
            <a:avLst/>
            <a:gdLst>
              <a:gd name="connsiteX0" fmla="*/ 0 w 6728347"/>
              <a:gd name="connsiteY0" fmla="*/ 1909033 h 1909033"/>
              <a:gd name="connsiteX1" fmla="*/ 477258 w 6728347"/>
              <a:gd name="connsiteY1" fmla="*/ 0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0 w 6728347"/>
              <a:gd name="connsiteY0" fmla="*/ 1909033 h 1909033"/>
              <a:gd name="connsiteX1" fmla="*/ 272542 w 6728347"/>
              <a:gd name="connsiteY1" fmla="*/ 27295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978547 w 6455805"/>
              <a:gd name="connsiteY3" fmla="*/ 1909033 h 1922681"/>
              <a:gd name="connsiteX4" fmla="*/ 14061 w 6455805"/>
              <a:gd name="connsiteY4" fmla="*/ 1922681 h 1922681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964899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63624"/>
              <a:gd name="connsiteX1" fmla="*/ 0 w 6455805"/>
              <a:gd name="connsiteY1" fmla="*/ 27295 h 1963624"/>
              <a:gd name="connsiteX2" fmla="*/ 6455805 w 6455805"/>
              <a:gd name="connsiteY2" fmla="*/ 0 h 1963624"/>
              <a:gd name="connsiteX3" fmla="*/ 5787478 w 6455805"/>
              <a:gd name="connsiteY3" fmla="*/ 1963624 h 1963624"/>
              <a:gd name="connsiteX4" fmla="*/ 14061 w 6455805"/>
              <a:gd name="connsiteY4" fmla="*/ 1922681 h 1963624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773830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768806 w 6455805"/>
              <a:gd name="connsiteY3" fmla="*/ 1919831 h 1922681"/>
              <a:gd name="connsiteX4" fmla="*/ 14061 w 6455805"/>
              <a:gd name="connsiteY4" fmla="*/ 1922681 h 1922681"/>
              <a:gd name="connsiteX0" fmla="*/ 14061 w 7627586"/>
              <a:gd name="connsiteY0" fmla="*/ 1922681 h 1922681"/>
              <a:gd name="connsiteX1" fmla="*/ 0 w 7627586"/>
              <a:gd name="connsiteY1" fmla="*/ 27295 h 1922681"/>
              <a:gd name="connsiteX2" fmla="*/ 6455805 w 7627586"/>
              <a:gd name="connsiteY2" fmla="*/ 0 h 1922681"/>
              <a:gd name="connsiteX3" fmla="*/ 7627586 w 7627586"/>
              <a:gd name="connsiteY3" fmla="*/ 1919831 h 1922681"/>
              <a:gd name="connsiteX4" fmla="*/ 14061 w 7627586"/>
              <a:gd name="connsiteY4" fmla="*/ 1922681 h 192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7586" h="1922681">
                <a:moveTo>
                  <a:pt x="14061" y="1922681"/>
                </a:moveTo>
                <a:lnTo>
                  <a:pt x="0" y="27295"/>
                </a:lnTo>
                <a:lnTo>
                  <a:pt x="6455805" y="0"/>
                </a:lnTo>
                <a:lnTo>
                  <a:pt x="7627586" y="1919831"/>
                </a:lnTo>
                <a:lnTo>
                  <a:pt x="14061" y="1922681"/>
                </a:lnTo>
                <a:close/>
              </a:path>
            </a:pathLst>
          </a:custGeom>
          <a:solidFill>
            <a:srgbClr val="F0413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277301" y="3350929"/>
            <a:ext cx="5855623" cy="2371556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F01D7D93-07DC-4F0F-93EB-FC5B7248979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277301" y="6703625"/>
            <a:ext cx="5855623" cy="1416987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Seller Info</a:t>
            </a:r>
          </a:p>
        </p:txBody>
      </p:sp>
    </p:spTree>
    <p:extLst>
      <p:ext uri="{BB962C8B-B14F-4D97-AF65-F5344CB8AC3E}">
        <p14:creationId xmlns:p14="http://schemas.microsoft.com/office/powerpoint/2010/main" val="2860943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1184911"/>
            <a:ext cx="7406640" cy="5848350"/>
          </a:xfrm>
        </p:spPr>
        <p:txBody>
          <a:bodyPr anchor="t"/>
          <a:lstStyle>
            <a:lvl1pPr marL="0" indent="0">
              <a:buNone/>
              <a:defRPr sz="384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B7BD4C46-8B37-E849-BAA0-80AB4272CB3C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B3E0FC8-A31B-6644-89BF-B5E763DA9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22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B7BD4C46-8B37-E849-BAA0-80AB4272CB3C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B3E0FC8-A31B-6644-89BF-B5E763DA9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0206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438150"/>
            <a:ext cx="3154680" cy="697420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0" y="438150"/>
            <a:ext cx="9281160" cy="697420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B7BD4C46-8B37-E849-BAA0-80AB4272CB3C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B3E0FC8-A31B-6644-89BF-B5E763DA9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9612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840980" cy="8229600"/>
          </a:xfrm>
          <a:custGeom>
            <a:avLst/>
            <a:gdLst>
              <a:gd name="connsiteX0" fmla="*/ 2190720 w 6534150"/>
              <a:gd name="connsiteY0" fmla="*/ 0 h 6858000"/>
              <a:gd name="connsiteX1" fmla="*/ 6534150 w 6534150"/>
              <a:gd name="connsiteY1" fmla="*/ 0 h 6858000"/>
              <a:gd name="connsiteX2" fmla="*/ 3143280 w 6534150"/>
              <a:gd name="connsiteY2" fmla="*/ 6858000 h 6858000"/>
              <a:gd name="connsiteX3" fmla="*/ 0 w 6534150"/>
              <a:gd name="connsiteY3" fmla="*/ 6858000 h 6858000"/>
              <a:gd name="connsiteX4" fmla="*/ 0 w 6534150"/>
              <a:gd name="connsiteY4" fmla="*/ 443070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34150" h="6858000">
                <a:moveTo>
                  <a:pt x="2190720" y="0"/>
                </a:moveTo>
                <a:lnTo>
                  <a:pt x="6534150" y="0"/>
                </a:lnTo>
                <a:lnTo>
                  <a:pt x="3143280" y="6858000"/>
                </a:lnTo>
                <a:lnTo>
                  <a:pt x="0" y="6858000"/>
                </a:lnTo>
                <a:lnTo>
                  <a:pt x="0" y="4430709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2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669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6469380" y="1362635"/>
            <a:ext cx="8161020" cy="3826585"/>
          </a:xfrm>
          <a:custGeom>
            <a:avLst/>
            <a:gdLst>
              <a:gd name="connsiteX0" fmla="*/ 0 w 6800850"/>
              <a:gd name="connsiteY0" fmla="*/ 0 h 3188821"/>
              <a:gd name="connsiteX1" fmla="*/ 6800850 w 6800850"/>
              <a:gd name="connsiteY1" fmla="*/ 0 h 3188821"/>
              <a:gd name="connsiteX2" fmla="*/ 6800850 w 6800850"/>
              <a:gd name="connsiteY2" fmla="*/ 3188821 h 3188821"/>
              <a:gd name="connsiteX3" fmla="*/ 0 w 6800850"/>
              <a:gd name="connsiteY3" fmla="*/ 3188821 h 3188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00850" h="3188821">
                <a:moveTo>
                  <a:pt x="0" y="0"/>
                </a:moveTo>
                <a:lnTo>
                  <a:pt x="6800850" y="0"/>
                </a:lnTo>
                <a:lnTo>
                  <a:pt x="6800850" y="3188821"/>
                </a:lnTo>
                <a:lnTo>
                  <a:pt x="0" y="3188821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2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967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909060" y="0"/>
            <a:ext cx="10721340" cy="8229600"/>
          </a:xfrm>
          <a:custGeom>
            <a:avLst/>
            <a:gdLst>
              <a:gd name="connsiteX0" fmla="*/ 0 w 8934450"/>
              <a:gd name="connsiteY0" fmla="*/ 0 h 6858000"/>
              <a:gd name="connsiteX1" fmla="*/ 8934450 w 8934450"/>
              <a:gd name="connsiteY1" fmla="*/ 0 h 6858000"/>
              <a:gd name="connsiteX2" fmla="*/ 8934450 w 8934450"/>
              <a:gd name="connsiteY2" fmla="*/ 6858000 h 6858000"/>
              <a:gd name="connsiteX3" fmla="*/ 0 w 89344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934450" h="6858000">
                <a:moveTo>
                  <a:pt x="0" y="0"/>
                </a:moveTo>
                <a:lnTo>
                  <a:pt x="8934450" y="0"/>
                </a:lnTo>
                <a:lnTo>
                  <a:pt x="893445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2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81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417320" y="1303020"/>
            <a:ext cx="5897880" cy="6926580"/>
          </a:xfrm>
          <a:custGeom>
            <a:avLst/>
            <a:gdLst>
              <a:gd name="connsiteX0" fmla="*/ 0 w 4914900"/>
              <a:gd name="connsiteY0" fmla="*/ 0 h 5772150"/>
              <a:gd name="connsiteX1" fmla="*/ 4914900 w 4914900"/>
              <a:gd name="connsiteY1" fmla="*/ 0 h 5772150"/>
              <a:gd name="connsiteX2" fmla="*/ 4914900 w 4914900"/>
              <a:gd name="connsiteY2" fmla="*/ 5772150 h 5772150"/>
              <a:gd name="connsiteX3" fmla="*/ 0 w 4914900"/>
              <a:gd name="connsiteY3" fmla="*/ 5772150 h 5772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14900" h="5772150">
                <a:moveTo>
                  <a:pt x="0" y="0"/>
                </a:moveTo>
                <a:lnTo>
                  <a:pt x="4914900" y="0"/>
                </a:lnTo>
                <a:lnTo>
                  <a:pt x="4914900" y="5772150"/>
                </a:lnTo>
                <a:lnTo>
                  <a:pt x="0" y="57721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2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4864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66512F1-2B4E-D695-5C18-5532864D875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8573602" cy="8229600"/>
          </a:xfrm>
          <a:custGeom>
            <a:avLst/>
            <a:gdLst>
              <a:gd name="connsiteX0" fmla="*/ 0 w 7144668"/>
              <a:gd name="connsiteY0" fmla="*/ 0 h 6858000"/>
              <a:gd name="connsiteX1" fmla="*/ 7144668 w 7144668"/>
              <a:gd name="connsiteY1" fmla="*/ 0 h 6858000"/>
              <a:gd name="connsiteX2" fmla="*/ 5307073 w 7144668"/>
              <a:gd name="connsiteY2" fmla="*/ 6858000 h 6858000"/>
              <a:gd name="connsiteX3" fmla="*/ 0 w 7144668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44668" h="6858000">
                <a:moveTo>
                  <a:pt x="0" y="0"/>
                </a:moveTo>
                <a:lnTo>
                  <a:pt x="7144668" y="0"/>
                </a:lnTo>
                <a:lnTo>
                  <a:pt x="5307073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2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0607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CFA49E-3024-354D-9BDE-B0DDF34589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72188" y="1"/>
            <a:ext cx="8558214" cy="4068178"/>
          </a:xfrm>
          <a:custGeom>
            <a:avLst/>
            <a:gdLst>
              <a:gd name="connsiteX0" fmla="*/ 0 w 7543801"/>
              <a:gd name="connsiteY0" fmla="*/ 0 h 3971925"/>
              <a:gd name="connsiteX1" fmla="*/ 7543801 w 7543801"/>
              <a:gd name="connsiteY1" fmla="*/ 0 h 3971925"/>
              <a:gd name="connsiteX2" fmla="*/ 7543801 w 7543801"/>
              <a:gd name="connsiteY2" fmla="*/ 3971925 h 3971925"/>
              <a:gd name="connsiteX3" fmla="*/ 0 w 7543801"/>
              <a:gd name="connsiteY3" fmla="*/ 3971925 h 3971925"/>
              <a:gd name="connsiteX4" fmla="*/ 0 w 7543801"/>
              <a:gd name="connsiteY4" fmla="*/ 0 h 3971925"/>
              <a:gd name="connsiteX0" fmla="*/ 0 w 8558214"/>
              <a:gd name="connsiteY0" fmla="*/ 14288 h 3971925"/>
              <a:gd name="connsiteX1" fmla="*/ 8558214 w 8558214"/>
              <a:gd name="connsiteY1" fmla="*/ 0 h 3971925"/>
              <a:gd name="connsiteX2" fmla="*/ 8558214 w 8558214"/>
              <a:gd name="connsiteY2" fmla="*/ 3971925 h 3971925"/>
              <a:gd name="connsiteX3" fmla="*/ 1014413 w 8558214"/>
              <a:gd name="connsiteY3" fmla="*/ 3971925 h 3971925"/>
              <a:gd name="connsiteX4" fmla="*/ 0 w 8558214"/>
              <a:gd name="connsiteY4" fmla="*/ 14288 h 3971925"/>
              <a:gd name="connsiteX0" fmla="*/ 0 w 8558214"/>
              <a:gd name="connsiteY0" fmla="*/ 14288 h 3986213"/>
              <a:gd name="connsiteX1" fmla="*/ 8558214 w 8558214"/>
              <a:gd name="connsiteY1" fmla="*/ 0 h 3986213"/>
              <a:gd name="connsiteX2" fmla="*/ 8558214 w 8558214"/>
              <a:gd name="connsiteY2" fmla="*/ 3971925 h 3986213"/>
              <a:gd name="connsiteX3" fmla="*/ 1200151 w 8558214"/>
              <a:gd name="connsiteY3" fmla="*/ 3986213 h 3986213"/>
              <a:gd name="connsiteX4" fmla="*/ 0 w 8558214"/>
              <a:gd name="connsiteY4" fmla="*/ 14288 h 3986213"/>
              <a:gd name="connsiteX0" fmla="*/ 0 w 8558214"/>
              <a:gd name="connsiteY0" fmla="*/ 14288 h 4000500"/>
              <a:gd name="connsiteX1" fmla="*/ 8558214 w 8558214"/>
              <a:gd name="connsiteY1" fmla="*/ 0 h 4000500"/>
              <a:gd name="connsiteX2" fmla="*/ 8558214 w 8558214"/>
              <a:gd name="connsiteY2" fmla="*/ 3971925 h 4000500"/>
              <a:gd name="connsiteX3" fmla="*/ 1300163 w 8558214"/>
              <a:gd name="connsiteY3" fmla="*/ 4000500 h 4000500"/>
              <a:gd name="connsiteX4" fmla="*/ 0 w 8558214"/>
              <a:gd name="connsiteY4" fmla="*/ 14288 h 4000500"/>
              <a:gd name="connsiteX0" fmla="*/ 0 w 8558214"/>
              <a:gd name="connsiteY0" fmla="*/ 14288 h 4068178"/>
              <a:gd name="connsiteX1" fmla="*/ 8558214 w 8558214"/>
              <a:gd name="connsiteY1" fmla="*/ 0 h 4068178"/>
              <a:gd name="connsiteX2" fmla="*/ 8558214 w 8558214"/>
              <a:gd name="connsiteY2" fmla="*/ 4068178 h 4068178"/>
              <a:gd name="connsiteX3" fmla="*/ 1300163 w 8558214"/>
              <a:gd name="connsiteY3" fmla="*/ 4000500 h 4068178"/>
              <a:gd name="connsiteX4" fmla="*/ 0 w 8558214"/>
              <a:gd name="connsiteY4" fmla="*/ 14288 h 4068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58214" h="4068178">
                <a:moveTo>
                  <a:pt x="0" y="14288"/>
                </a:moveTo>
                <a:lnTo>
                  <a:pt x="8558214" y="0"/>
                </a:lnTo>
                <a:lnTo>
                  <a:pt x="8558214" y="4068178"/>
                </a:lnTo>
                <a:lnTo>
                  <a:pt x="1300163" y="4000500"/>
                </a:lnTo>
                <a:lnTo>
                  <a:pt x="0" y="14288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CC85AC-87D1-654D-9570-DA65C6894B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85939" y="-1"/>
            <a:ext cx="5373854" cy="4037488"/>
          </a:xfrm>
          <a:custGeom>
            <a:avLst/>
            <a:gdLst>
              <a:gd name="connsiteX0" fmla="*/ 0 w 4286250"/>
              <a:gd name="connsiteY0" fmla="*/ 0 h 4129088"/>
              <a:gd name="connsiteX1" fmla="*/ 4286250 w 4286250"/>
              <a:gd name="connsiteY1" fmla="*/ 0 h 4129088"/>
              <a:gd name="connsiteX2" fmla="*/ 4286250 w 4286250"/>
              <a:gd name="connsiteY2" fmla="*/ 4129088 h 4129088"/>
              <a:gd name="connsiteX3" fmla="*/ 0 w 4286250"/>
              <a:gd name="connsiteY3" fmla="*/ 4129088 h 4129088"/>
              <a:gd name="connsiteX4" fmla="*/ 0 w 4286250"/>
              <a:gd name="connsiteY4" fmla="*/ 0 h 4129088"/>
              <a:gd name="connsiteX0" fmla="*/ 0 w 5357812"/>
              <a:gd name="connsiteY0" fmla="*/ 0 h 4129088"/>
              <a:gd name="connsiteX1" fmla="*/ 4286250 w 5357812"/>
              <a:gd name="connsiteY1" fmla="*/ 0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171950 w 5357812"/>
              <a:gd name="connsiteY1" fmla="*/ 14287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071937 w 5357812"/>
              <a:gd name="connsiteY1" fmla="*/ 42862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071937 w 5357812"/>
              <a:gd name="connsiteY1" fmla="*/ 42862 h 4129088"/>
              <a:gd name="connsiteX2" fmla="*/ 5357812 w 5357812"/>
              <a:gd name="connsiteY2" fmla="*/ 4057650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057650"/>
              <a:gd name="connsiteX1" fmla="*/ 4071937 w 5357812"/>
              <a:gd name="connsiteY1" fmla="*/ 42862 h 4057650"/>
              <a:gd name="connsiteX2" fmla="*/ 5357812 w 5357812"/>
              <a:gd name="connsiteY2" fmla="*/ 4057650 h 4057650"/>
              <a:gd name="connsiteX3" fmla="*/ 0 w 5357812"/>
              <a:gd name="connsiteY3" fmla="*/ 4029075 h 4057650"/>
              <a:gd name="connsiteX4" fmla="*/ 0 w 5357812"/>
              <a:gd name="connsiteY4" fmla="*/ 0 h 4057650"/>
              <a:gd name="connsiteX0" fmla="*/ 0 w 5357812"/>
              <a:gd name="connsiteY0" fmla="*/ 0 h 4057650"/>
              <a:gd name="connsiteX1" fmla="*/ 4071937 w 5357812"/>
              <a:gd name="connsiteY1" fmla="*/ 42862 h 4057650"/>
              <a:gd name="connsiteX2" fmla="*/ 5357812 w 5357812"/>
              <a:gd name="connsiteY2" fmla="*/ 4057650 h 4057650"/>
              <a:gd name="connsiteX3" fmla="*/ 1157288 w 5357812"/>
              <a:gd name="connsiteY3" fmla="*/ 4014788 h 4057650"/>
              <a:gd name="connsiteX4" fmla="*/ 0 w 5357812"/>
              <a:gd name="connsiteY4" fmla="*/ 0 h 4057650"/>
              <a:gd name="connsiteX0" fmla="*/ 0 w 5357812"/>
              <a:gd name="connsiteY0" fmla="*/ 0 h 4029075"/>
              <a:gd name="connsiteX1" fmla="*/ 4071937 w 5357812"/>
              <a:gd name="connsiteY1" fmla="*/ 42862 h 4029075"/>
              <a:gd name="connsiteX2" fmla="*/ 5357812 w 5357812"/>
              <a:gd name="connsiteY2" fmla="*/ 4029075 h 4029075"/>
              <a:gd name="connsiteX3" fmla="*/ 1157288 w 5357812"/>
              <a:gd name="connsiteY3" fmla="*/ 4014788 h 4029075"/>
              <a:gd name="connsiteX4" fmla="*/ 0 w 5357812"/>
              <a:gd name="connsiteY4" fmla="*/ 0 h 4029075"/>
              <a:gd name="connsiteX0" fmla="*/ 0 w 5357812"/>
              <a:gd name="connsiteY0" fmla="*/ 0 h 4029075"/>
              <a:gd name="connsiteX1" fmla="*/ 4060786 w 5357812"/>
              <a:gd name="connsiteY1" fmla="*/ 9408 h 4029075"/>
              <a:gd name="connsiteX2" fmla="*/ 5357812 w 5357812"/>
              <a:gd name="connsiteY2" fmla="*/ 4029075 h 4029075"/>
              <a:gd name="connsiteX3" fmla="*/ 1157288 w 5357812"/>
              <a:gd name="connsiteY3" fmla="*/ 4014788 h 4029075"/>
              <a:gd name="connsiteX4" fmla="*/ 0 w 5357812"/>
              <a:gd name="connsiteY4" fmla="*/ 0 h 4029075"/>
              <a:gd name="connsiteX0" fmla="*/ 0 w 5357812"/>
              <a:gd name="connsiteY0" fmla="*/ 0 h 4014788"/>
              <a:gd name="connsiteX1" fmla="*/ 4060786 w 5357812"/>
              <a:gd name="connsiteY1" fmla="*/ 9408 h 4014788"/>
              <a:gd name="connsiteX2" fmla="*/ 5357812 w 5357812"/>
              <a:gd name="connsiteY2" fmla="*/ 3973319 h 4014788"/>
              <a:gd name="connsiteX3" fmla="*/ 1157288 w 5357812"/>
              <a:gd name="connsiteY3" fmla="*/ 4014788 h 4014788"/>
              <a:gd name="connsiteX4" fmla="*/ 0 w 5357812"/>
              <a:gd name="connsiteY4" fmla="*/ 0 h 4014788"/>
              <a:gd name="connsiteX0" fmla="*/ 0 w 5373854"/>
              <a:gd name="connsiteY0" fmla="*/ 0 h 4037488"/>
              <a:gd name="connsiteX1" fmla="*/ 4060786 w 5373854"/>
              <a:gd name="connsiteY1" fmla="*/ 9408 h 4037488"/>
              <a:gd name="connsiteX2" fmla="*/ 5373854 w 5373854"/>
              <a:gd name="connsiteY2" fmla="*/ 4037488 h 4037488"/>
              <a:gd name="connsiteX3" fmla="*/ 1157288 w 5373854"/>
              <a:gd name="connsiteY3" fmla="*/ 4014788 h 4037488"/>
              <a:gd name="connsiteX4" fmla="*/ 0 w 5373854"/>
              <a:gd name="connsiteY4" fmla="*/ 0 h 403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3854" h="4037488">
                <a:moveTo>
                  <a:pt x="0" y="0"/>
                </a:moveTo>
                <a:lnTo>
                  <a:pt x="4060786" y="9408"/>
                </a:lnTo>
                <a:lnTo>
                  <a:pt x="5373854" y="4037488"/>
                </a:lnTo>
                <a:lnTo>
                  <a:pt x="1157288" y="401478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6BDE2C-96EC-B243-B6B6-BCA78DD57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-1" y="1"/>
            <a:ext cx="2758492" cy="4014788"/>
          </a:xfrm>
          <a:custGeom>
            <a:avLst/>
            <a:gdLst>
              <a:gd name="connsiteX0" fmla="*/ 0 w 2967038"/>
              <a:gd name="connsiteY0" fmla="*/ 0 h 4014788"/>
              <a:gd name="connsiteX1" fmla="*/ 2967038 w 2967038"/>
              <a:gd name="connsiteY1" fmla="*/ 0 h 4014788"/>
              <a:gd name="connsiteX2" fmla="*/ 2967038 w 2967038"/>
              <a:gd name="connsiteY2" fmla="*/ 4014788 h 4014788"/>
              <a:gd name="connsiteX3" fmla="*/ 0 w 2967038"/>
              <a:gd name="connsiteY3" fmla="*/ 4014788 h 4014788"/>
              <a:gd name="connsiteX4" fmla="*/ 0 w 2967038"/>
              <a:gd name="connsiteY4" fmla="*/ 0 h 4014788"/>
              <a:gd name="connsiteX0" fmla="*/ 0 w 2967038"/>
              <a:gd name="connsiteY0" fmla="*/ 0 h 4014788"/>
              <a:gd name="connsiteX1" fmla="*/ 1555333 w 2967038"/>
              <a:gd name="connsiteY1" fmla="*/ 0 h 4014788"/>
              <a:gd name="connsiteX2" fmla="*/ 2967038 w 2967038"/>
              <a:gd name="connsiteY2" fmla="*/ 4014788 h 4014788"/>
              <a:gd name="connsiteX3" fmla="*/ 0 w 2967038"/>
              <a:gd name="connsiteY3" fmla="*/ 4014788 h 4014788"/>
              <a:gd name="connsiteX4" fmla="*/ 0 w 2967038"/>
              <a:gd name="connsiteY4" fmla="*/ 0 h 4014788"/>
              <a:gd name="connsiteX0" fmla="*/ 0 w 2758491"/>
              <a:gd name="connsiteY0" fmla="*/ 0 h 4030830"/>
              <a:gd name="connsiteX1" fmla="*/ 1555333 w 2758491"/>
              <a:gd name="connsiteY1" fmla="*/ 0 h 4030830"/>
              <a:gd name="connsiteX2" fmla="*/ 2758491 w 2758491"/>
              <a:gd name="connsiteY2" fmla="*/ 4030830 h 4030830"/>
              <a:gd name="connsiteX3" fmla="*/ 0 w 2758491"/>
              <a:gd name="connsiteY3" fmla="*/ 4014788 h 4030830"/>
              <a:gd name="connsiteX4" fmla="*/ 0 w 2758491"/>
              <a:gd name="connsiteY4" fmla="*/ 0 h 4030830"/>
              <a:gd name="connsiteX0" fmla="*/ 0 w 2758491"/>
              <a:gd name="connsiteY0" fmla="*/ 0 h 4014788"/>
              <a:gd name="connsiteX1" fmla="*/ 1555333 w 2758491"/>
              <a:gd name="connsiteY1" fmla="*/ 0 h 4014788"/>
              <a:gd name="connsiteX2" fmla="*/ 2758491 w 2758491"/>
              <a:gd name="connsiteY2" fmla="*/ 4014787 h 4014788"/>
              <a:gd name="connsiteX3" fmla="*/ 0 w 2758491"/>
              <a:gd name="connsiteY3" fmla="*/ 4014788 h 4014788"/>
              <a:gd name="connsiteX4" fmla="*/ 0 w 2758491"/>
              <a:gd name="connsiteY4" fmla="*/ 0 h 40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91" h="4014788">
                <a:moveTo>
                  <a:pt x="0" y="0"/>
                </a:moveTo>
                <a:lnTo>
                  <a:pt x="1555333" y="0"/>
                </a:lnTo>
                <a:lnTo>
                  <a:pt x="2758491" y="4014787"/>
                </a:lnTo>
                <a:lnTo>
                  <a:pt x="0" y="401478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13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1640690" y="3794760"/>
            <a:ext cx="4920703" cy="4434840"/>
          </a:xfrm>
          <a:custGeom>
            <a:avLst/>
            <a:gdLst>
              <a:gd name="connsiteX0" fmla="*/ 2581243 w 4100586"/>
              <a:gd name="connsiteY0" fmla="*/ 0 h 3695700"/>
              <a:gd name="connsiteX1" fmla="*/ 4100586 w 4100586"/>
              <a:gd name="connsiteY1" fmla="*/ 3695700 h 3695700"/>
              <a:gd name="connsiteX2" fmla="*/ 2581243 w 4100586"/>
              <a:gd name="connsiteY2" fmla="*/ 3695700 h 3695700"/>
              <a:gd name="connsiteX3" fmla="*/ 1 w 4100586"/>
              <a:gd name="connsiteY3" fmla="*/ 0 h 3695700"/>
              <a:gd name="connsiteX4" fmla="*/ 436133 w 4100586"/>
              <a:gd name="connsiteY4" fmla="*/ 0 h 3695700"/>
              <a:gd name="connsiteX5" fmla="*/ 1950750 w 4100586"/>
              <a:gd name="connsiteY5" fmla="*/ 0 h 3695700"/>
              <a:gd name="connsiteX6" fmla="*/ 2581242 w 4100586"/>
              <a:gd name="connsiteY6" fmla="*/ 0 h 3695700"/>
              <a:gd name="connsiteX7" fmla="*/ 2581242 w 4100586"/>
              <a:gd name="connsiteY7" fmla="*/ 3695700 h 3695700"/>
              <a:gd name="connsiteX8" fmla="*/ 1950750 w 4100586"/>
              <a:gd name="connsiteY8" fmla="*/ 3695700 h 3695700"/>
              <a:gd name="connsiteX9" fmla="*/ 1519344 w 4100586"/>
              <a:gd name="connsiteY9" fmla="*/ 3695700 h 3695700"/>
              <a:gd name="connsiteX10" fmla="*/ 0 w 4100586"/>
              <a:gd name="connsiteY10" fmla="*/ 0 h 3695700"/>
              <a:gd name="connsiteX11" fmla="*/ 1 w 4100586"/>
              <a:gd name="connsiteY11" fmla="*/ 0 h 3695700"/>
              <a:gd name="connsiteX12" fmla="*/ 1 w 4100586"/>
              <a:gd name="connsiteY12" fmla="*/ 1264343 h 3695700"/>
              <a:gd name="connsiteX13" fmla="*/ 0 w 4100586"/>
              <a:gd name="connsiteY13" fmla="*/ 1264340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100586" h="3695700">
                <a:moveTo>
                  <a:pt x="2581243" y="0"/>
                </a:moveTo>
                <a:lnTo>
                  <a:pt x="4100586" y="3695700"/>
                </a:lnTo>
                <a:lnTo>
                  <a:pt x="2581243" y="3695700"/>
                </a:lnTo>
                <a:close/>
                <a:moveTo>
                  <a:pt x="1" y="0"/>
                </a:moveTo>
                <a:lnTo>
                  <a:pt x="436133" y="0"/>
                </a:lnTo>
                <a:lnTo>
                  <a:pt x="1950750" y="0"/>
                </a:lnTo>
                <a:lnTo>
                  <a:pt x="2581242" y="0"/>
                </a:lnTo>
                <a:lnTo>
                  <a:pt x="2581242" y="3695700"/>
                </a:lnTo>
                <a:lnTo>
                  <a:pt x="1950750" y="3695700"/>
                </a:lnTo>
                <a:lnTo>
                  <a:pt x="1519344" y="3695700"/>
                </a:lnTo>
                <a:close/>
                <a:moveTo>
                  <a:pt x="0" y="0"/>
                </a:moveTo>
                <a:lnTo>
                  <a:pt x="1" y="0"/>
                </a:lnTo>
                <a:lnTo>
                  <a:pt x="1" y="1264343"/>
                </a:lnTo>
                <a:lnTo>
                  <a:pt x="0" y="126434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00"/>
            </a:lvl1pPr>
          </a:lstStyle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10515600" y="0"/>
            <a:ext cx="4114800" cy="8229600"/>
          </a:xfrm>
          <a:custGeom>
            <a:avLst/>
            <a:gdLst>
              <a:gd name="connsiteX0" fmla="*/ 0 w 3429000"/>
              <a:gd name="connsiteY0" fmla="*/ 0 h 6858000"/>
              <a:gd name="connsiteX1" fmla="*/ 3429000 w 3429000"/>
              <a:gd name="connsiteY1" fmla="*/ 0 h 6858000"/>
              <a:gd name="connsiteX2" fmla="*/ 3429000 w 3429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9000" h="6858000">
                <a:moveTo>
                  <a:pt x="0" y="0"/>
                </a:moveTo>
                <a:lnTo>
                  <a:pt x="3429000" y="0"/>
                </a:lnTo>
                <a:lnTo>
                  <a:pt x="342900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63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>
            <a:extLst>
              <a:ext uri="{FF2B5EF4-FFF2-40B4-BE49-F238E27FC236}">
                <a16:creationId xmlns:a16="http://schemas.microsoft.com/office/drawing/2014/main" id="{C5513CCA-F533-6C96-DDA5-A0F21A89AD53}"/>
              </a:ext>
            </a:extLst>
          </p:cNvPr>
          <p:cNvSpPr/>
          <p:nvPr userDrawn="1"/>
        </p:nvSpPr>
        <p:spPr>
          <a:xfrm>
            <a:off x="4392796" y="1963935"/>
            <a:ext cx="10237603" cy="6277659"/>
          </a:xfrm>
          <a:custGeom>
            <a:avLst/>
            <a:gdLst>
              <a:gd name="connsiteX0" fmla="*/ 0 w 6131183"/>
              <a:gd name="connsiteY0" fmla="*/ 0 h 6249021"/>
              <a:gd name="connsiteX1" fmla="*/ 6131183 w 6131183"/>
              <a:gd name="connsiteY1" fmla="*/ 0 h 6249021"/>
              <a:gd name="connsiteX2" fmla="*/ 6131183 w 6131183"/>
              <a:gd name="connsiteY2" fmla="*/ 6249021 h 6249021"/>
              <a:gd name="connsiteX3" fmla="*/ 0 w 6131183"/>
              <a:gd name="connsiteY3" fmla="*/ 6249021 h 6249021"/>
              <a:gd name="connsiteX4" fmla="*/ 0 w 6131183"/>
              <a:gd name="connsiteY4" fmla="*/ 0 h 6249021"/>
              <a:gd name="connsiteX0" fmla="*/ 869430 w 7000613"/>
              <a:gd name="connsiteY0" fmla="*/ 0 h 6249021"/>
              <a:gd name="connsiteX1" fmla="*/ 7000613 w 7000613"/>
              <a:gd name="connsiteY1" fmla="*/ 0 h 6249021"/>
              <a:gd name="connsiteX2" fmla="*/ 7000613 w 7000613"/>
              <a:gd name="connsiteY2" fmla="*/ 6249021 h 6249021"/>
              <a:gd name="connsiteX3" fmla="*/ 0 w 7000613"/>
              <a:gd name="connsiteY3" fmla="*/ 6249021 h 6249021"/>
              <a:gd name="connsiteX4" fmla="*/ 869430 w 7000613"/>
              <a:gd name="connsiteY4" fmla="*/ 0 h 6249021"/>
              <a:gd name="connsiteX0" fmla="*/ 4012067 w 10143250"/>
              <a:gd name="connsiteY0" fmla="*/ 0 h 6249021"/>
              <a:gd name="connsiteX1" fmla="*/ 10143250 w 10143250"/>
              <a:gd name="connsiteY1" fmla="*/ 0 h 6249021"/>
              <a:gd name="connsiteX2" fmla="*/ 10143250 w 10143250"/>
              <a:gd name="connsiteY2" fmla="*/ 6249021 h 6249021"/>
              <a:gd name="connsiteX3" fmla="*/ 3142637 w 10143250"/>
              <a:gd name="connsiteY3" fmla="*/ 6249021 h 6249021"/>
              <a:gd name="connsiteX4" fmla="*/ 4012067 w 10143250"/>
              <a:gd name="connsiteY4" fmla="*/ 0 h 6249021"/>
              <a:gd name="connsiteX0" fmla="*/ 3716676 w 10237603"/>
              <a:gd name="connsiteY0" fmla="*/ 0 h 6249021"/>
              <a:gd name="connsiteX1" fmla="*/ 10237603 w 10237603"/>
              <a:gd name="connsiteY1" fmla="*/ 0 h 6249021"/>
              <a:gd name="connsiteX2" fmla="*/ 10237603 w 10237603"/>
              <a:gd name="connsiteY2" fmla="*/ 6249021 h 6249021"/>
              <a:gd name="connsiteX3" fmla="*/ 3236990 w 10237603"/>
              <a:gd name="connsiteY3" fmla="*/ 6249021 h 6249021"/>
              <a:gd name="connsiteX4" fmla="*/ 3716676 w 10237603"/>
              <a:gd name="connsiteY4" fmla="*/ 0 h 6249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37603" h="6249021">
                <a:moveTo>
                  <a:pt x="3716676" y="0"/>
                </a:moveTo>
                <a:lnTo>
                  <a:pt x="10237603" y="0"/>
                </a:lnTo>
                <a:lnTo>
                  <a:pt x="10237603" y="6249021"/>
                </a:lnTo>
                <a:lnTo>
                  <a:pt x="3236990" y="6249021"/>
                </a:lnTo>
                <a:cubicBezTo>
                  <a:pt x="-4178144" y="4106053"/>
                  <a:pt x="3426866" y="2083007"/>
                  <a:pt x="3716676" y="0"/>
                </a:cubicBezTo>
                <a:close/>
              </a:path>
            </a:pathLst>
          </a:cu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id="{33B00485-7538-5218-B07C-CA1AB56AB50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-22225" y="1654"/>
            <a:ext cx="8521442" cy="6352651"/>
          </a:xfrm>
          <a:custGeom>
            <a:avLst/>
            <a:gdLst>
              <a:gd name="connsiteX0" fmla="*/ 9596 w 8876284"/>
              <a:gd name="connsiteY0" fmla="*/ 0 h 7375128"/>
              <a:gd name="connsiteX1" fmla="*/ 6401476 w 8876284"/>
              <a:gd name="connsiteY1" fmla="*/ 0 h 7375128"/>
              <a:gd name="connsiteX2" fmla="*/ 8876284 w 8876284"/>
              <a:gd name="connsiteY2" fmla="*/ 1470876 h 7375128"/>
              <a:gd name="connsiteX3" fmla="*/ 6428772 w 8876284"/>
              <a:gd name="connsiteY3" fmla="*/ 7360207 h 7375128"/>
              <a:gd name="connsiteX4" fmla="*/ 239190 w 8876284"/>
              <a:gd name="connsiteY4" fmla="*/ 7375128 h 7375128"/>
              <a:gd name="connsiteX5" fmla="*/ 0 w 8876284"/>
              <a:gd name="connsiteY5" fmla="*/ 7375128 h 7375128"/>
              <a:gd name="connsiteX6" fmla="*/ 0 w 8876284"/>
              <a:gd name="connsiteY6" fmla="*/ 6010303 h 7375128"/>
              <a:gd name="connsiteX7" fmla="*/ 263 w 8876284"/>
              <a:gd name="connsiteY7" fmla="*/ 3924423 h 7375128"/>
              <a:gd name="connsiteX0" fmla="*/ 9596 w 8521442"/>
              <a:gd name="connsiteY0" fmla="*/ 0 h 7375128"/>
              <a:gd name="connsiteX1" fmla="*/ 6401476 w 8521442"/>
              <a:gd name="connsiteY1" fmla="*/ 0 h 7375128"/>
              <a:gd name="connsiteX2" fmla="*/ 8521442 w 8521442"/>
              <a:gd name="connsiteY2" fmla="*/ 2263096 h 7375128"/>
              <a:gd name="connsiteX3" fmla="*/ 6428772 w 8521442"/>
              <a:gd name="connsiteY3" fmla="*/ 7360207 h 7375128"/>
              <a:gd name="connsiteX4" fmla="*/ 239190 w 8521442"/>
              <a:gd name="connsiteY4" fmla="*/ 7375128 h 7375128"/>
              <a:gd name="connsiteX5" fmla="*/ 0 w 8521442"/>
              <a:gd name="connsiteY5" fmla="*/ 7375128 h 7375128"/>
              <a:gd name="connsiteX6" fmla="*/ 0 w 8521442"/>
              <a:gd name="connsiteY6" fmla="*/ 6010303 h 7375128"/>
              <a:gd name="connsiteX7" fmla="*/ 263 w 8521442"/>
              <a:gd name="connsiteY7" fmla="*/ 3924423 h 7375128"/>
              <a:gd name="connsiteX8" fmla="*/ 9596 w 8521442"/>
              <a:gd name="connsiteY8" fmla="*/ 0 h 7375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1442" h="7375128">
                <a:moveTo>
                  <a:pt x="9596" y="0"/>
                </a:moveTo>
                <a:lnTo>
                  <a:pt x="6401476" y="0"/>
                </a:lnTo>
                <a:lnTo>
                  <a:pt x="8521442" y="2263096"/>
                </a:lnTo>
                <a:lnTo>
                  <a:pt x="6428772" y="7360207"/>
                </a:lnTo>
                <a:lnTo>
                  <a:pt x="239190" y="7375128"/>
                </a:lnTo>
                <a:lnTo>
                  <a:pt x="0" y="7375128"/>
                </a:lnTo>
                <a:lnTo>
                  <a:pt x="0" y="6010303"/>
                </a:lnTo>
                <a:cubicBezTo>
                  <a:pt x="88" y="5315010"/>
                  <a:pt x="175" y="4619716"/>
                  <a:pt x="263" y="3924423"/>
                </a:cubicBezTo>
                <a:lnTo>
                  <a:pt x="9596" y="0"/>
                </a:lnTo>
                <a:close/>
              </a:path>
            </a:pathLst>
          </a:custGeom>
          <a:solidFill>
            <a:srgbClr val="030303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INSERT MAIN IMAGE</a:t>
            </a:r>
          </a:p>
        </p:txBody>
      </p:sp>
      <p:sp>
        <p:nvSpPr>
          <p:cNvPr id="41" name="Parallelogram 40">
            <a:extLst>
              <a:ext uri="{FF2B5EF4-FFF2-40B4-BE49-F238E27FC236}">
                <a16:creationId xmlns:a16="http://schemas.microsoft.com/office/drawing/2014/main" id="{7450D0CA-E86D-7CF2-3AB2-7D7797B1E3E4}"/>
              </a:ext>
            </a:extLst>
          </p:cNvPr>
          <p:cNvSpPr/>
          <p:nvPr userDrawn="1"/>
        </p:nvSpPr>
        <p:spPr>
          <a:xfrm>
            <a:off x="-27708" y="6318913"/>
            <a:ext cx="7627586" cy="1922681"/>
          </a:xfrm>
          <a:custGeom>
            <a:avLst/>
            <a:gdLst>
              <a:gd name="connsiteX0" fmla="*/ 0 w 6728347"/>
              <a:gd name="connsiteY0" fmla="*/ 1909033 h 1909033"/>
              <a:gd name="connsiteX1" fmla="*/ 477258 w 6728347"/>
              <a:gd name="connsiteY1" fmla="*/ 0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0 w 6728347"/>
              <a:gd name="connsiteY0" fmla="*/ 1909033 h 1909033"/>
              <a:gd name="connsiteX1" fmla="*/ 272542 w 6728347"/>
              <a:gd name="connsiteY1" fmla="*/ 27295 h 1909033"/>
              <a:gd name="connsiteX2" fmla="*/ 6728347 w 6728347"/>
              <a:gd name="connsiteY2" fmla="*/ 0 h 1909033"/>
              <a:gd name="connsiteX3" fmla="*/ 6251089 w 6728347"/>
              <a:gd name="connsiteY3" fmla="*/ 1909033 h 1909033"/>
              <a:gd name="connsiteX4" fmla="*/ 0 w 6728347"/>
              <a:gd name="connsiteY4" fmla="*/ 1909033 h 1909033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978547 w 6455805"/>
              <a:gd name="connsiteY3" fmla="*/ 1909033 h 1922681"/>
              <a:gd name="connsiteX4" fmla="*/ 14061 w 6455805"/>
              <a:gd name="connsiteY4" fmla="*/ 1922681 h 1922681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964899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63624"/>
              <a:gd name="connsiteX1" fmla="*/ 0 w 6455805"/>
              <a:gd name="connsiteY1" fmla="*/ 27295 h 1963624"/>
              <a:gd name="connsiteX2" fmla="*/ 6455805 w 6455805"/>
              <a:gd name="connsiteY2" fmla="*/ 0 h 1963624"/>
              <a:gd name="connsiteX3" fmla="*/ 5787478 w 6455805"/>
              <a:gd name="connsiteY3" fmla="*/ 1963624 h 1963624"/>
              <a:gd name="connsiteX4" fmla="*/ 14061 w 6455805"/>
              <a:gd name="connsiteY4" fmla="*/ 1922681 h 1963624"/>
              <a:gd name="connsiteX0" fmla="*/ 14061 w 6455805"/>
              <a:gd name="connsiteY0" fmla="*/ 1922681 h 1949976"/>
              <a:gd name="connsiteX1" fmla="*/ 0 w 6455805"/>
              <a:gd name="connsiteY1" fmla="*/ 27295 h 1949976"/>
              <a:gd name="connsiteX2" fmla="*/ 6455805 w 6455805"/>
              <a:gd name="connsiteY2" fmla="*/ 0 h 1949976"/>
              <a:gd name="connsiteX3" fmla="*/ 5773830 w 6455805"/>
              <a:gd name="connsiteY3" fmla="*/ 1949976 h 1949976"/>
              <a:gd name="connsiteX4" fmla="*/ 14061 w 6455805"/>
              <a:gd name="connsiteY4" fmla="*/ 1922681 h 1949976"/>
              <a:gd name="connsiteX0" fmla="*/ 14061 w 6455805"/>
              <a:gd name="connsiteY0" fmla="*/ 1922681 h 1922681"/>
              <a:gd name="connsiteX1" fmla="*/ 0 w 6455805"/>
              <a:gd name="connsiteY1" fmla="*/ 27295 h 1922681"/>
              <a:gd name="connsiteX2" fmla="*/ 6455805 w 6455805"/>
              <a:gd name="connsiteY2" fmla="*/ 0 h 1922681"/>
              <a:gd name="connsiteX3" fmla="*/ 5768806 w 6455805"/>
              <a:gd name="connsiteY3" fmla="*/ 1919831 h 1922681"/>
              <a:gd name="connsiteX4" fmla="*/ 14061 w 6455805"/>
              <a:gd name="connsiteY4" fmla="*/ 1922681 h 1922681"/>
              <a:gd name="connsiteX0" fmla="*/ 14061 w 7627586"/>
              <a:gd name="connsiteY0" fmla="*/ 1922681 h 1922681"/>
              <a:gd name="connsiteX1" fmla="*/ 0 w 7627586"/>
              <a:gd name="connsiteY1" fmla="*/ 27295 h 1922681"/>
              <a:gd name="connsiteX2" fmla="*/ 6455805 w 7627586"/>
              <a:gd name="connsiteY2" fmla="*/ 0 h 1922681"/>
              <a:gd name="connsiteX3" fmla="*/ 7627586 w 7627586"/>
              <a:gd name="connsiteY3" fmla="*/ 1919831 h 1922681"/>
              <a:gd name="connsiteX4" fmla="*/ 14061 w 7627586"/>
              <a:gd name="connsiteY4" fmla="*/ 1922681 h 1922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27586" h="1922681">
                <a:moveTo>
                  <a:pt x="14061" y="1922681"/>
                </a:moveTo>
                <a:lnTo>
                  <a:pt x="0" y="27295"/>
                </a:lnTo>
                <a:lnTo>
                  <a:pt x="6455805" y="0"/>
                </a:lnTo>
                <a:lnTo>
                  <a:pt x="7627586" y="1919831"/>
                </a:lnTo>
                <a:lnTo>
                  <a:pt x="14061" y="1922681"/>
                </a:lnTo>
                <a:close/>
              </a:path>
            </a:pathLst>
          </a:custGeom>
          <a:solidFill>
            <a:srgbClr val="6676D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277301" y="6708631"/>
            <a:ext cx="5855623" cy="1416987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160"/>
            </a:lvl3pPr>
            <a:lvl4pPr marL="1645920" indent="0" algn="ctr">
              <a:buNone/>
              <a:defRPr sz="1920"/>
            </a:lvl4pPr>
            <a:lvl5pPr marL="2194560" indent="0" algn="ctr">
              <a:buNone/>
              <a:defRPr sz="1920"/>
            </a:lvl5pPr>
            <a:lvl6pPr marL="2743200" indent="0" algn="ctr">
              <a:buNone/>
              <a:defRPr sz="1920"/>
            </a:lvl6pPr>
            <a:lvl7pPr marL="3291840" indent="0" algn="ctr">
              <a:buNone/>
              <a:defRPr sz="1920"/>
            </a:lvl7pPr>
            <a:lvl8pPr marL="3840480" indent="0" algn="ctr">
              <a:buNone/>
              <a:defRPr sz="1920"/>
            </a:lvl8pPr>
            <a:lvl9pPr marL="4389120" indent="0" algn="ctr">
              <a:buNone/>
              <a:defRPr sz="1920"/>
            </a:lvl9pPr>
          </a:lstStyle>
          <a:p>
            <a:r>
              <a:rPr lang="en-US"/>
              <a:t>Seller Info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29445CD-04BB-AF93-C724-C0FEDAC920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7301" y="3350929"/>
            <a:ext cx="5855623" cy="2371556"/>
          </a:xfrm>
        </p:spPr>
        <p:txBody>
          <a:bodyPr anchor="ctr">
            <a:normAutofit/>
          </a:bodyPr>
          <a:lstStyle>
            <a:lvl1pPr algn="ctr">
              <a:defRPr sz="4800" b="1" i="0">
                <a:solidFill>
                  <a:schemeClr val="bg1"/>
                </a:solidFill>
                <a:latin typeface="Avenir Next Demi Bold" panose="020B0503020202020204" pitchFamily="34" charset="0"/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650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592" userDrawn="1">
          <p15:clr>
            <a:srgbClr val="FBAE40"/>
          </p15:clr>
        </p15:guide>
        <p15:guide id="2" pos="460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146500" cy="8229600"/>
          </a:xfrm>
          <a:custGeom>
            <a:avLst/>
            <a:gdLst>
              <a:gd name="connsiteX0" fmla="*/ 0 w 4288750"/>
              <a:gd name="connsiteY0" fmla="*/ 0 h 6858000"/>
              <a:gd name="connsiteX1" fmla="*/ 4288750 w 4288750"/>
              <a:gd name="connsiteY1" fmla="*/ 0 h 6858000"/>
              <a:gd name="connsiteX2" fmla="*/ 2451154 w 4288750"/>
              <a:gd name="connsiteY2" fmla="*/ 6858000 h 6858000"/>
              <a:gd name="connsiteX3" fmla="*/ 0 w 428875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88750" h="6858000">
                <a:moveTo>
                  <a:pt x="0" y="0"/>
                </a:moveTo>
                <a:lnTo>
                  <a:pt x="4288750" y="0"/>
                </a:lnTo>
                <a:lnTo>
                  <a:pt x="2451154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51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315200" cy="82296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6858000 h 6858000"/>
              <a:gd name="connsiteX2" fmla="*/ 0 w 6096000"/>
              <a:gd name="connsiteY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2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79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1"/>
          </p:nvPr>
        </p:nvSpPr>
        <p:spPr>
          <a:xfrm>
            <a:off x="1188720" y="1028700"/>
            <a:ext cx="6537960" cy="6172200"/>
          </a:xfrm>
          <a:custGeom>
            <a:avLst/>
            <a:gdLst>
              <a:gd name="connsiteX0" fmla="*/ 0 w 5448300"/>
              <a:gd name="connsiteY0" fmla="*/ 0 h 5143500"/>
              <a:gd name="connsiteX1" fmla="*/ 4428614 w 5448300"/>
              <a:gd name="connsiteY1" fmla="*/ 0 h 5143500"/>
              <a:gd name="connsiteX2" fmla="*/ 5448300 w 5448300"/>
              <a:gd name="connsiteY2" fmla="*/ 1019686 h 5143500"/>
              <a:gd name="connsiteX3" fmla="*/ 5448300 w 5448300"/>
              <a:gd name="connsiteY3" fmla="*/ 5143500 h 5143500"/>
              <a:gd name="connsiteX4" fmla="*/ 0 w 5448300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300" h="5143500">
                <a:moveTo>
                  <a:pt x="0" y="0"/>
                </a:moveTo>
                <a:lnTo>
                  <a:pt x="4428614" y="0"/>
                </a:lnTo>
                <a:lnTo>
                  <a:pt x="5448300" y="1019686"/>
                </a:lnTo>
                <a:lnTo>
                  <a:pt x="5448300" y="5143500"/>
                </a:lnTo>
                <a:lnTo>
                  <a:pt x="0" y="514350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2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67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572000" y="594360"/>
            <a:ext cx="6766560" cy="4960620"/>
          </a:xfrm>
          <a:custGeom>
            <a:avLst/>
            <a:gdLst>
              <a:gd name="connsiteX0" fmla="*/ 0 w 5638800"/>
              <a:gd name="connsiteY0" fmla="*/ 0 h 4133850"/>
              <a:gd name="connsiteX1" fmla="*/ 4410075 w 5638800"/>
              <a:gd name="connsiteY1" fmla="*/ 0 h 4133850"/>
              <a:gd name="connsiteX2" fmla="*/ 5638800 w 5638800"/>
              <a:gd name="connsiteY2" fmla="*/ 1228725 h 4133850"/>
              <a:gd name="connsiteX3" fmla="*/ 5638800 w 5638800"/>
              <a:gd name="connsiteY3" fmla="*/ 4133850 h 4133850"/>
              <a:gd name="connsiteX4" fmla="*/ 0 w 5638800"/>
              <a:gd name="connsiteY4" fmla="*/ 4133850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0" h="4133850">
                <a:moveTo>
                  <a:pt x="0" y="0"/>
                </a:moveTo>
                <a:lnTo>
                  <a:pt x="4410075" y="0"/>
                </a:lnTo>
                <a:lnTo>
                  <a:pt x="5638800" y="1228725"/>
                </a:lnTo>
                <a:lnTo>
                  <a:pt x="5638800" y="4133850"/>
                </a:lnTo>
                <a:lnTo>
                  <a:pt x="0" y="41338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2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7741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CFA49E-3024-354D-9BDE-B0DDF345896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430617" y="1672"/>
            <a:ext cx="6199783" cy="2989539"/>
          </a:xfrm>
          <a:custGeom>
            <a:avLst/>
            <a:gdLst>
              <a:gd name="connsiteX0" fmla="*/ 0 w 7543801"/>
              <a:gd name="connsiteY0" fmla="*/ 0 h 3971925"/>
              <a:gd name="connsiteX1" fmla="*/ 7543801 w 7543801"/>
              <a:gd name="connsiteY1" fmla="*/ 0 h 3971925"/>
              <a:gd name="connsiteX2" fmla="*/ 7543801 w 7543801"/>
              <a:gd name="connsiteY2" fmla="*/ 3971925 h 3971925"/>
              <a:gd name="connsiteX3" fmla="*/ 0 w 7543801"/>
              <a:gd name="connsiteY3" fmla="*/ 3971925 h 3971925"/>
              <a:gd name="connsiteX4" fmla="*/ 0 w 7543801"/>
              <a:gd name="connsiteY4" fmla="*/ 0 h 3971925"/>
              <a:gd name="connsiteX0" fmla="*/ 0 w 8558214"/>
              <a:gd name="connsiteY0" fmla="*/ 14288 h 3971925"/>
              <a:gd name="connsiteX1" fmla="*/ 8558214 w 8558214"/>
              <a:gd name="connsiteY1" fmla="*/ 0 h 3971925"/>
              <a:gd name="connsiteX2" fmla="*/ 8558214 w 8558214"/>
              <a:gd name="connsiteY2" fmla="*/ 3971925 h 3971925"/>
              <a:gd name="connsiteX3" fmla="*/ 1014413 w 8558214"/>
              <a:gd name="connsiteY3" fmla="*/ 3971925 h 3971925"/>
              <a:gd name="connsiteX4" fmla="*/ 0 w 8558214"/>
              <a:gd name="connsiteY4" fmla="*/ 14288 h 3971925"/>
              <a:gd name="connsiteX0" fmla="*/ 0 w 8558214"/>
              <a:gd name="connsiteY0" fmla="*/ 14288 h 3986213"/>
              <a:gd name="connsiteX1" fmla="*/ 8558214 w 8558214"/>
              <a:gd name="connsiteY1" fmla="*/ 0 h 3986213"/>
              <a:gd name="connsiteX2" fmla="*/ 8558214 w 8558214"/>
              <a:gd name="connsiteY2" fmla="*/ 3971925 h 3986213"/>
              <a:gd name="connsiteX3" fmla="*/ 1200151 w 8558214"/>
              <a:gd name="connsiteY3" fmla="*/ 3986213 h 3986213"/>
              <a:gd name="connsiteX4" fmla="*/ 0 w 8558214"/>
              <a:gd name="connsiteY4" fmla="*/ 14288 h 3986213"/>
              <a:gd name="connsiteX0" fmla="*/ 0 w 8558214"/>
              <a:gd name="connsiteY0" fmla="*/ 14288 h 4000500"/>
              <a:gd name="connsiteX1" fmla="*/ 8558214 w 8558214"/>
              <a:gd name="connsiteY1" fmla="*/ 0 h 4000500"/>
              <a:gd name="connsiteX2" fmla="*/ 8558214 w 8558214"/>
              <a:gd name="connsiteY2" fmla="*/ 3971925 h 4000500"/>
              <a:gd name="connsiteX3" fmla="*/ 1300163 w 8558214"/>
              <a:gd name="connsiteY3" fmla="*/ 4000500 h 4000500"/>
              <a:gd name="connsiteX4" fmla="*/ 0 w 8558214"/>
              <a:gd name="connsiteY4" fmla="*/ 14288 h 4000500"/>
              <a:gd name="connsiteX0" fmla="*/ 0 w 8558214"/>
              <a:gd name="connsiteY0" fmla="*/ 14288 h 4068178"/>
              <a:gd name="connsiteX1" fmla="*/ 8558214 w 8558214"/>
              <a:gd name="connsiteY1" fmla="*/ 0 h 4068178"/>
              <a:gd name="connsiteX2" fmla="*/ 8558214 w 8558214"/>
              <a:gd name="connsiteY2" fmla="*/ 4068178 h 4068178"/>
              <a:gd name="connsiteX3" fmla="*/ 1300163 w 8558214"/>
              <a:gd name="connsiteY3" fmla="*/ 4000500 h 4068178"/>
              <a:gd name="connsiteX4" fmla="*/ 0 w 8558214"/>
              <a:gd name="connsiteY4" fmla="*/ 14288 h 4068178"/>
              <a:gd name="connsiteX0" fmla="*/ 0 w 8558214"/>
              <a:gd name="connsiteY0" fmla="*/ 14288 h 4077931"/>
              <a:gd name="connsiteX1" fmla="*/ 8558214 w 8558214"/>
              <a:gd name="connsiteY1" fmla="*/ 0 h 4077931"/>
              <a:gd name="connsiteX2" fmla="*/ 8558214 w 8558214"/>
              <a:gd name="connsiteY2" fmla="*/ 4068178 h 4077931"/>
              <a:gd name="connsiteX3" fmla="*/ 1300163 w 8558214"/>
              <a:gd name="connsiteY3" fmla="*/ 4077931 h 4077931"/>
              <a:gd name="connsiteX4" fmla="*/ 0 w 8558214"/>
              <a:gd name="connsiteY4" fmla="*/ 14288 h 4077931"/>
              <a:gd name="connsiteX0" fmla="*/ 0 w 8558214"/>
              <a:gd name="connsiteY0" fmla="*/ 14288 h 4096711"/>
              <a:gd name="connsiteX1" fmla="*/ 8558214 w 8558214"/>
              <a:gd name="connsiteY1" fmla="*/ 0 h 4096711"/>
              <a:gd name="connsiteX2" fmla="*/ 8558214 w 8558214"/>
              <a:gd name="connsiteY2" fmla="*/ 4068178 h 4096711"/>
              <a:gd name="connsiteX3" fmla="*/ 1300163 w 8558214"/>
              <a:gd name="connsiteY3" fmla="*/ 4096711 h 4096711"/>
              <a:gd name="connsiteX4" fmla="*/ 0 w 8558214"/>
              <a:gd name="connsiteY4" fmla="*/ 14288 h 4096711"/>
              <a:gd name="connsiteX0" fmla="*/ 0 w 8558214"/>
              <a:gd name="connsiteY0" fmla="*/ 14287 h 4096711"/>
              <a:gd name="connsiteX1" fmla="*/ 8558214 w 8558214"/>
              <a:gd name="connsiteY1" fmla="*/ 0 h 4096711"/>
              <a:gd name="connsiteX2" fmla="*/ 8558214 w 8558214"/>
              <a:gd name="connsiteY2" fmla="*/ 4068178 h 4096711"/>
              <a:gd name="connsiteX3" fmla="*/ 1300163 w 8558214"/>
              <a:gd name="connsiteY3" fmla="*/ 4096711 h 4096711"/>
              <a:gd name="connsiteX4" fmla="*/ 0 w 8558214"/>
              <a:gd name="connsiteY4" fmla="*/ 14287 h 4096711"/>
              <a:gd name="connsiteX0" fmla="*/ 0 w 8565123"/>
              <a:gd name="connsiteY0" fmla="*/ 7444 h 4096711"/>
              <a:gd name="connsiteX1" fmla="*/ 8565123 w 8565123"/>
              <a:gd name="connsiteY1" fmla="*/ 0 h 4096711"/>
              <a:gd name="connsiteX2" fmla="*/ 8565123 w 8565123"/>
              <a:gd name="connsiteY2" fmla="*/ 4068178 h 4096711"/>
              <a:gd name="connsiteX3" fmla="*/ 1307072 w 8565123"/>
              <a:gd name="connsiteY3" fmla="*/ 4096711 h 4096711"/>
              <a:gd name="connsiteX4" fmla="*/ 0 w 8565123"/>
              <a:gd name="connsiteY4" fmla="*/ 7444 h 4096711"/>
              <a:gd name="connsiteX0" fmla="*/ 0 w 8572032"/>
              <a:gd name="connsiteY0" fmla="*/ 7444 h 4096711"/>
              <a:gd name="connsiteX1" fmla="*/ 8572032 w 8572032"/>
              <a:gd name="connsiteY1" fmla="*/ 0 h 4096711"/>
              <a:gd name="connsiteX2" fmla="*/ 8572032 w 8572032"/>
              <a:gd name="connsiteY2" fmla="*/ 4068178 h 4096711"/>
              <a:gd name="connsiteX3" fmla="*/ 1313981 w 8572032"/>
              <a:gd name="connsiteY3" fmla="*/ 4096711 h 4096711"/>
              <a:gd name="connsiteX4" fmla="*/ 0 w 8572032"/>
              <a:gd name="connsiteY4" fmla="*/ 7444 h 4096711"/>
              <a:gd name="connsiteX0" fmla="*/ 0 w 8572032"/>
              <a:gd name="connsiteY0" fmla="*/ 600 h 4089867"/>
              <a:gd name="connsiteX1" fmla="*/ 8565123 w 8572032"/>
              <a:gd name="connsiteY1" fmla="*/ 0 h 4089867"/>
              <a:gd name="connsiteX2" fmla="*/ 8572032 w 8572032"/>
              <a:gd name="connsiteY2" fmla="*/ 4061334 h 4089867"/>
              <a:gd name="connsiteX3" fmla="*/ 1313981 w 8572032"/>
              <a:gd name="connsiteY3" fmla="*/ 4089867 h 4089867"/>
              <a:gd name="connsiteX4" fmla="*/ 0 w 8572032"/>
              <a:gd name="connsiteY4" fmla="*/ 600 h 4089867"/>
              <a:gd name="connsiteX0" fmla="*/ 0 w 8572032"/>
              <a:gd name="connsiteY0" fmla="*/ 0 h 4089267"/>
              <a:gd name="connsiteX1" fmla="*/ 8454786 w 8572032"/>
              <a:gd name="connsiteY1" fmla="*/ 131466 h 4089267"/>
              <a:gd name="connsiteX2" fmla="*/ 8572032 w 8572032"/>
              <a:gd name="connsiteY2" fmla="*/ 4060734 h 4089267"/>
              <a:gd name="connsiteX3" fmla="*/ 1313981 w 8572032"/>
              <a:gd name="connsiteY3" fmla="*/ 4089267 h 4089267"/>
              <a:gd name="connsiteX4" fmla="*/ 0 w 8572032"/>
              <a:gd name="connsiteY4" fmla="*/ 0 h 4089267"/>
              <a:gd name="connsiteX0" fmla="*/ 0 w 8572032"/>
              <a:gd name="connsiteY0" fmla="*/ 5154 h 4094421"/>
              <a:gd name="connsiteX1" fmla="*/ 8569720 w 8572032"/>
              <a:gd name="connsiteY1" fmla="*/ 0 h 4094421"/>
              <a:gd name="connsiteX2" fmla="*/ 8572032 w 8572032"/>
              <a:gd name="connsiteY2" fmla="*/ 4065888 h 4094421"/>
              <a:gd name="connsiteX3" fmla="*/ 1313981 w 8572032"/>
              <a:gd name="connsiteY3" fmla="*/ 4094421 h 4094421"/>
              <a:gd name="connsiteX4" fmla="*/ 0 w 8572032"/>
              <a:gd name="connsiteY4" fmla="*/ 5154 h 409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72032" h="4094421">
                <a:moveTo>
                  <a:pt x="0" y="5154"/>
                </a:moveTo>
                <a:lnTo>
                  <a:pt x="8569720" y="0"/>
                </a:lnTo>
                <a:cubicBezTo>
                  <a:pt x="8570491" y="1355296"/>
                  <a:pt x="8571261" y="2710592"/>
                  <a:pt x="8572032" y="4065888"/>
                </a:cubicBezTo>
                <a:lnTo>
                  <a:pt x="1313981" y="4094421"/>
                </a:lnTo>
                <a:lnTo>
                  <a:pt x="0" y="5154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4CC85AC-87D1-654D-9570-DA65C6894B5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866872" y="3176"/>
            <a:ext cx="4151866" cy="2967300"/>
          </a:xfrm>
          <a:custGeom>
            <a:avLst/>
            <a:gdLst>
              <a:gd name="connsiteX0" fmla="*/ 0 w 4286250"/>
              <a:gd name="connsiteY0" fmla="*/ 0 h 4129088"/>
              <a:gd name="connsiteX1" fmla="*/ 4286250 w 4286250"/>
              <a:gd name="connsiteY1" fmla="*/ 0 h 4129088"/>
              <a:gd name="connsiteX2" fmla="*/ 4286250 w 4286250"/>
              <a:gd name="connsiteY2" fmla="*/ 4129088 h 4129088"/>
              <a:gd name="connsiteX3" fmla="*/ 0 w 4286250"/>
              <a:gd name="connsiteY3" fmla="*/ 4129088 h 4129088"/>
              <a:gd name="connsiteX4" fmla="*/ 0 w 4286250"/>
              <a:gd name="connsiteY4" fmla="*/ 0 h 4129088"/>
              <a:gd name="connsiteX0" fmla="*/ 0 w 5357812"/>
              <a:gd name="connsiteY0" fmla="*/ 0 h 4129088"/>
              <a:gd name="connsiteX1" fmla="*/ 4286250 w 5357812"/>
              <a:gd name="connsiteY1" fmla="*/ 0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171950 w 5357812"/>
              <a:gd name="connsiteY1" fmla="*/ 14287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071937 w 5357812"/>
              <a:gd name="connsiteY1" fmla="*/ 42862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071937 w 5357812"/>
              <a:gd name="connsiteY1" fmla="*/ 42862 h 4129088"/>
              <a:gd name="connsiteX2" fmla="*/ 5357812 w 5357812"/>
              <a:gd name="connsiteY2" fmla="*/ 4057650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057650"/>
              <a:gd name="connsiteX1" fmla="*/ 4071937 w 5357812"/>
              <a:gd name="connsiteY1" fmla="*/ 42862 h 4057650"/>
              <a:gd name="connsiteX2" fmla="*/ 5357812 w 5357812"/>
              <a:gd name="connsiteY2" fmla="*/ 4057650 h 4057650"/>
              <a:gd name="connsiteX3" fmla="*/ 0 w 5357812"/>
              <a:gd name="connsiteY3" fmla="*/ 4029075 h 4057650"/>
              <a:gd name="connsiteX4" fmla="*/ 0 w 5357812"/>
              <a:gd name="connsiteY4" fmla="*/ 0 h 4057650"/>
              <a:gd name="connsiteX0" fmla="*/ 0 w 5357812"/>
              <a:gd name="connsiteY0" fmla="*/ 0 h 4057650"/>
              <a:gd name="connsiteX1" fmla="*/ 4071937 w 5357812"/>
              <a:gd name="connsiteY1" fmla="*/ 42862 h 4057650"/>
              <a:gd name="connsiteX2" fmla="*/ 5357812 w 5357812"/>
              <a:gd name="connsiteY2" fmla="*/ 4057650 h 4057650"/>
              <a:gd name="connsiteX3" fmla="*/ 1157288 w 5357812"/>
              <a:gd name="connsiteY3" fmla="*/ 4014788 h 4057650"/>
              <a:gd name="connsiteX4" fmla="*/ 0 w 5357812"/>
              <a:gd name="connsiteY4" fmla="*/ 0 h 4057650"/>
              <a:gd name="connsiteX0" fmla="*/ 0 w 5357812"/>
              <a:gd name="connsiteY0" fmla="*/ 0 h 4029075"/>
              <a:gd name="connsiteX1" fmla="*/ 4071937 w 5357812"/>
              <a:gd name="connsiteY1" fmla="*/ 42862 h 4029075"/>
              <a:gd name="connsiteX2" fmla="*/ 5357812 w 5357812"/>
              <a:gd name="connsiteY2" fmla="*/ 4029075 h 4029075"/>
              <a:gd name="connsiteX3" fmla="*/ 1157288 w 5357812"/>
              <a:gd name="connsiteY3" fmla="*/ 4014788 h 4029075"/>
              <a:gd name="connsiteX4" fmla="*/ 0 w 5357812"/>
              <a:gd name="connsiteY4" fmla="*/ 0 h 4029075"/>
              <a:gd name="connsiteX0" fmla="*/ 0 w 5357812"/>
              <a:gd name="connsiteY0" fmla="*/ 0 h 4029075"/>
              <a:gd name="connsiteX1" fmla="*/ 4060786 w 5357812"/>
              <a:gd name="connsiteY1" fmla="*/ 9408 h 4029075"/>
              <a:gd name="connsiteX2" fmla="*/ 5357812 w 5357812"/>
              <a:gd name="connsiteY2" fmla="*/ 4029075 h 4029075"/>
              <a:gd name="connsiteX3" fmla="*/ 1157288 w 5357812"/>
              <a:gd name="connsiteY3" fmla="*/ 4014788 h 4029075"/>
              <a:gd name="connsiteX4" fmla="*/ 0 w 5357812"/>
              <a:gd name="connsiteY4" fmla="*/ 0 h 4029075"/>
              <a:gd name="connsiteX0" fmla="*/ 0 w 5357812"/>
              <a:gd name="connsiteY0" fmla="*/ 0 h 4014788"/>
              <a:gd name="connsiteX1" fmla="*/ 4060786 w 5357812"/>
              <a:gd name="connsiteY1" fmla="*/ 9408 h 4014788"/>
              <a:gd name="connsiteX2" fmla="*/ 5357812 w 5357812"/>
              <a:gd name="connsiteY2" fmla="*/ 3973319 h 4014788"/>
              <a:gd name="connsiteX3" fmla="*/ 1157288 w 5357812"/>
              <a:gd name="connsiteY3" fmla="*/ 4014788 h 4014788"/>
              <a:gd name="connsiteX4" fmla="*/ 0 w 5357812"/>
              <a:gd name="connsiteY4" fmla="*/ 0 h 4014788"/>
              <a:gd name="connsiteX0" fmla="*/ 0 w 5373854"/>
              <a:gd name="connsiteY0" fmla="*/ 0 h 4037488"/>
              <a:gd name="connsiteX1" fmla="*/ 4060786 w 5373854"/>
              <a:gd name="connsiteY1" fmla="*/ 9408 h 4037488"/>
              <a:gd name="connsiteX2" fmla="*/ 5373854 w 5373854"/>
              <a:gd name="connsiteY2" fmla="*/ 4037488 h 4037488"/>
              <a:gd name="connsiteX3" fmla="*/ 1157288 w 5373854"/>
              <a:gd name="connsiteY3" fmla="*/ 4014788 h 4037488"/>
              <a:gd name="connsiteX4" fmla="*/ 0 w 5373854"/>
              <a:gd name="connsiteY4" fmla="*/ 0 h 4037488"/>
              <a:gd name="connsiteX0" fmla="*/ 0 w 5373854"/>
              <a:gd name="connsiteY0" fmla="*/ 0 h 4037488"/>
              <a:gd name="connsiteX1" fmla="*/ 4099520 w 5373854"/>
              <a:gd name="connsiteY1" fmla="*/ 9408 h 4037488"/>
              <a:gd name="connsiteX2" fmla="*/ 5373854 w 5373854"/>
              <a:gd name="connsiteY2" fmla="*/ 4037488 h 4037488"/>
              <a:gd name="connsiteX3" fmla="*/ 1157288 w 5373854"/>
              <a:gd name="connsiteY3" fmla="*/ 4014788 h 4037488"/>
              <a:gd name="connsiteX4" fmla="*/ 0 w 5373854"/>
              <a:gd name="connsiteY4" fmla="*/ 0 h 4037488"/>
              <a:gd name="connsiteX0" fmla="*/ 0 w 5373854"/>
              <a:gd name="connsiteY0" fmla="*/ 0 h 4037488"/>
              <a:gd name="connsiteX1" fmla="*/ 4095410 w 5373854"/>
              <a:gd name="connsiteY1" fmla="*/ 777 h 4037488"/>
              <a:gd name="connsiteX2" fmla="*/ 5373854 w 5373854"/>
              <a:gd name="connsiteY2" fmla="*/ 4037488 h 4037488"/>
              <a:gd name="connsiteX3" fmla="*/ 1157288 w 5373854"/>
              <a:gd name="connsiteY3" fmla="*/ 4014788 h 4037488"/>
              <a:gd name="connsiteX4" fmla="*/ 0 w 5373854"/>
              <a:gd name="connsiteY4" fmla="*/ 0 h 4037488"/>
              <a:gd name="connsiteX0" fmla="*/ 0 w 5373854"/>
              <a:gd name="connsiteY0" fmla="*/ 0 h 4037488"/>
              <a:gd name="connsiteX1" fmla="*/ 4099520 w 5373854"/>
              <a:gd name="connsiteY1" fmla="*/ 9408 h 4037488"/>
              <a:gd name="connsiteX2" fmla="*/ 5373854 w 5373854"/>
              <a:gd name="connsiteY2" fmla="*/ 4037488 h 4037488"/>
              <a:gd name="connsiteX3" fmla="*/ 1157288 w 5373854"/>
              <a:gd name="connsiteY3" fmla="*/ 4014788 h 4037488"/>
              <a:gd name="connsiteX4" fmla="*/ 0 w 5373854"/>
              <a:gd name="connsiteY4" fmla="*/ 0 h 4037488"/>
              <a:gd name="connsiteX0" fmla="*/ 0 w 5373854"/>
              <a:gd name="connsiteY0" fmla="*/ 0 h 4033173"/>
              <a:gd name="connsiteX1" fmla="*/ 4099520 w 5373854"/>
              <a:gd name="connsiteY1" fmla="*/ 5093 h 4033173"/>
              <a:gd name="connsiteX2" fmla="*/ 5373854 w 5373854"/>
              <a:gd name="connsiteY2" fmla="*/ 4033173 h 4033173"/>
              <a:gd name="connsiteX3" fmla="*/ 1157288 w 5373854"/>
              <a:gd name="connsiteY3" fmla="*/ 4010473 h 4033173"/>
              <a:gd name="connsiteX4" fmla="*/ 0 w 5373854"/>
              <a:gd name="connsiteY4" fmla="*/ 0 h 4033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3854" h="4033173">
                <a:moveTo>
                  <a:pt x="0" y="0"/>
                </a:moveTo>
                <a:lnTo>
                  <a:pt x="4099520" y="5093"/>
                </a:lnTo>
                <a:lnTo>
                  <a:pt x="5373854" y="4033173"/>
                </a:lnTo>
                <a:lnTo>
                  <a:pt x="1157288" y="4010473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C6BDE2C-96EC-B243-B6B6-BCA78DD57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4067" y="1"/>
            <a:ext cx="2021629" cy="2942337"/>
          </a:xfrm>
          <a:custGeom>
            <a:avLst/>
            <a:gdLst>
              <a:gd name="connsiteX0" fmla="*/ 0 w 2967038"/>
              <a:gd name="connsiteY0" fmla="*/ 0 h 4014788"/>
              <a:gd name="connsiteX1" fmla="*/ 2967038 w 2967038"/>
              <a:gd name="connsiteY1" fmla="*/ 0 h 4014788"/>
              <a:gd name="connsiteX2" fmla="*/ 2967038 w 2967038"/>
              <a:gd name="connsiteY2" fmla="*/ 4014788 h 4014788"/>
              <a:gd name="connsiteX3" fmla="*/ 0 w 2967038"/>
              <a:gd name="connsiteY3" fmla="*/ 4014788 h 4014788"/>
              <a:gd name="connsiteX4" fmla="*/ 0 w 2967038"/>
              <a:gd name="connsiteY4" fmla="*/ 0 h 4014788"/>
              <a:gd name="connsiteX0" fmla="*/ 0 w 2967038"/>
              <a:gd name="connsiteY0" fmla="*/ 0 h 4014788"/>
              <a:gd name="connsiteX1" fmla="*/ 1555333 w 2967038"/>
              <a:gd name="connsiteY1" fmla="*/ 0 h 4014788"/>
              <a:gd name="connsiteX2" fmla="*/ 2967038 w 2967038"/>
              <a:gd name="connsiteY2" fmla="*/ 4014788 h 4014788"/>
              <a:gd name="connsiteX3" fmla="*/ 0 w 2967038"/>
              <a:gd name="connsiteY3" fmla="*/ 4014788 h 4014788"/>
              <a:gd name="connsiteX4" fmla="*/ 0 w 2967038"/>
              <a:gd name="connsiteY4" fmla="*/ 0 h 4014788"/>
              <a:gd name="connsiteX0" fmla="*/ 0 w 2758491"/>
              <a:gd name="connsiteY0" fmla="*/ 0 h 4030830"/>
              <a:gd name="connsiteX1" fmla="*/ 1555333 w 2758491"/>
              <a:gd name="connsiteY1" fmla="*/ 0 h 4030830"/>
              <a:gd name="connsiteX2" fmla="*/ 2758491 w 2758491"/>
              <a:gd name="connsiteY2" fmla="*/ 4030830 h 4030830"/>
              <a:gd name="connsiteX3" fmla="*/ 0 w 2758491"/>
              <a:gd name="connsiteY3" fmla="*/ 4014788 h 4030830"/>
              <a:gd name="connsiteX4" fmla="*/ 0 w 2758491"/>
              <a:gd name="connsiteY4" fmla="*/ 0 h 4030830"/>
              <a:gd name="connsiteX0" fmla="*/ 0 w 2758491"/>
              <a:gd name="connsiteY0" fmla="*/ 0 h 4014788"/>
              <a:gd name="connsiteX1" fmla="*/ 1555333 w 2758491"/>
              <a:gd name="connsiteY1" fmla="*/ 0 h 4014788"/>
              <a:gd name="connsiteX2" fmla="*/ 2758491 w 2758491"/>
              <a:gd name="connsiteY2" fmla="*/ 4014787 h 4014788"/>
              <a:gd name="connsiteX3" fmla="*/ 0 w 2758491"/>
              <a:gd name="connsiteY3" fmla="*/ 4014788 h 4014788"/>
              <a:gd name="connsiteX4" fmla="*/ 0 w 2758491"/>
              <a:gd name="connsiteY4" fmla="*/ 0 h 401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58491" h="4014788">
                <a:moveTo>
                  <a:pt x="0" y="0"/>
                </a:moveTo>
                <a:lnTo>
                  <a:pt x="1555333" y="0"/>
                </a:lnTo>
                <a:lnTo>
                  <a:pt x="2758491" y="4014787"/>
                </a:lnTo>
                <a:lnTo>
                  <a:pt x="0" y="401478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969D1352-58CB-77E3-7699-D7969B03D24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13291" y="1"/>
            <a:ext cx="3916222" cy="2956408"/>
          </a:xfrm>
          <a:custGeom>
            <a:avLst/>
            <a:gdLst>
              <a:gd name="connsiteX0" fmla="*/ 0 w 4286250"/>
              <a:gd name="connsiteY0" fmla="*/ 0 h 4129088"/>
              <a:gd name="connsiteX1" fmla="*/ 4286250 w 4286250"/>
              <a:gd name="connsiteY1" fmla="*/ 0 h 4129088"/>
              <a:gd name="connsiteX2" fmla="*/ 4286250 w 4286250"/>
              <a:gd name="connsiteY2" fmla="*/ 4129088 h 4129088"/>
              <a:gd name="connsiteX3" fmla="*/ 0 w 4286250"/>
              <a:gd name="connsiteY3" fmla="*/ 4129088 h 4129088"/>
              <a:gd name="connsiteX4" fmla="*/ 0 w 4286250"/>
              <a:gd name="connsiteY4" fmla="*/ 0 h 4129088"/>
              <a:gd name="connsiteX0" fmla="*/ 0 w 5357812"/>
              <a:gd name="connsiteY0" fmla="*/ 0 h 4129088"/>
              <a:gd name="connsiteX1" fmla="*/ 4286250 w 5357812"/>
              <a:gd name="connsiteY1" fmla="*/ 0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171950 w 5357812"/>
              <a:gd name="connsiteY1" fmla="*/ 14287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071937 w 5357812"/>
              <a:gd name="connsiteY1" fmla="*/ 42862 h 4129088"/>
              <a:gd name="connsiteX2" fmla="*/ 5357812 w 5357812"/>
              <a:gd name="connsiteY2" fmla="*/ 4129088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129088"/>
              <a:gd name="connsiteX1" fmla="*/ 4071937 w 5357812"/>
              <a:gd name="connsiteY1" fmla="*/ 42862 h 4129088"/>
              <a:gd name="connsiteX2" fmla="*/ 5357812 w 5357812"/>
              <a:gd name="connsiteY2" fmla="*/ 4057650 h 4129088"/>
              <a:gd name="connsiteX3" fmla="*/ 0 w 5357812"/>
              <a:gd name="connsiteY3" fmla="*/ 4129088 h 4129088"/>
              <a:gd name="connsiteX4" fmla="*/ 0 w 5357812"/>
              <a:gd name="connsiteY4" fmla="*/ 0 h 4129088"/>
              <a:gd name="connsiteX0" fmla="*/ 0 w 5357812"/>
              <a:gd name="connsiteY0" fmla="*/ 0 h 4057650"/>
              <a:gd name="connsiteX1" fmla="*/ 4071937 w 5357812"/>
              <a:gd name="connsiteY1" fmla="*/ 42862 h 4057650"/>
              <a:gd name="connsiteX2" fmla="*/ 5357812 w 5357812"/>
              <a:gd name="connsiteY2" fmla="*/ 4057650 h 4057650"/>
              <a:gd name="connsiteX3" fmla="*/ 0 w 5357812"/>
              <a:gd name="connsiteY3" fmla="*/ 4029075 h 4057650"/>
              <a:gd name="connsiteX4" fmla="*/ 0 w 5357812"/>
              <a:gd name="connsiteY4" fmla="*/ 0 h 4057650"/>
              <a:gd name="connsiteX0" fmla="*/ 0 w 5357812"/>
              <a:gd name="connsiteY0" fmla="*/ 0 h 4057650"/>
              <a:gd name="connsiteX1" fmla="*/ 4071937 w 5357812"/>
              <a:gd name="connsiteY1" fmla="*/ 42862 h 4057650"/>
              <a:gd name="connsiteX2" fmla="*/ 5357812 w 5357812"/>
              <a:gd name="connsiteY2" fmla="*/ 4057650 h 4057650"/>
              <a:gd name="connsiteX3" fmla="*/ 1157288 w 5357812"/>
              <a:gd name="connsiteY3" fmla="*/ 4014788 h 4057650"/>
              <a:gd name="connsiteX4" fmla="*/ 0 w 5357812"/>
              <a:gd name="connsiteY4" fmla="*/ 0 h 4057650"/>
              <a:gd name="connsiteX0" fmla="*/ 0 w 5357812"/>
              <a:gd name="connsiteY0" fmla="*/ 0 h 4029075"/>
              <a:gd name="connsiteX1" fmla="*/ 4071937 w 5357812"/>
              <a:gd name="connsiteY1" fmla="*/ 42862 h 4029075"/>
              <a:gd name="connsiteX2" fmla="*/ 5357812 w 5357812"/>
              <a:gd name="connsiteY2" fmla="*/ 4029075 h 4029075"/>
              <a:gd name="connsiteX3" fmla="*/ 1157288 w 5357812"/>
              <a:gd name="connsiteY3" fmla="*/ 4014788 h 4029075"/>
              <a:gd name="connsiteX4" fmla="*/ 0 w 5357812"/>
              <a:gd name="connsiteY4" fmla="*/ 0 h 4029075"/>
              <a:gd name="connsiteX0" fmla="*/ 0 w 5357812"/>
              <a:gd name="connsiteY0" fmla="*/ 0 h 4029075"/>
              <a:gd name="connsiteX1" fmla="*/ 4060786 w 5357812"/>
              <a:gd name="connsiteY1" fmla="*/ 9408 h 4029075"/>
              <a:gd name="connsiteX2" fmla="*/ 5357812 w 5357812"/>
              <a:gd name="connsiteY2" fmla="*/ 4029075 h 4029075"/>
              <a:gd name="connsiteX3" fmla="*/ 1157288 w 5357812"/>
              <a:gd name="connsiteY3" fmla="*/ 4014788 h 4029075"/>
              <a:gd name="connsiteX4" fmla="*/ 0 w 5357812"/>
              <a:gd name="connsiteY4" fmla="*/ 0 h 4029075"/>
              <a:gd name="connsiteX0" fmla="*/ 0 w 5357812"/>
              <a:gd name="connsiteY0" fmla="*/ 0 h 4014788"/>
              <a:gd name="connsiteX1" fmla="*/ 4060786 w 5357812"/>
              <a:gd name="connsiteY1" fmla="*/ 9408 h 4014788"/>
              <a:gd name="connsiteX2" fmla="*/ 5357812 w 5357812"/>
              <a:gd name="connsiteY2" fmla="*/ 3973319 h 4014788"/>
              <a:gd name="connsiteX3" fmla="*/ 1157288 w 5357812"/>
              <a:gd name="connsiteY3" fmla="*/ 4014788 h 4014788"/>
              <a:gd name="connsiteX4" fmla="*/ 0 w 5357812"/>
              <a:gd name="connsiteY4" fmla="*/ 0 h 4014788"/>
              <a:gd name="connsiteX0" fmla="*/ 0 w 5373854"/>
              <a:gd name="connsiteY0" fmla="*/ 0 h 4037488"/>
              <a:gd name="connsiteX1" fmla="*/ 4060786 w 5373854"/>
              <a:gd name="connsiteY1" fmla="*/ 9408 h 4037488"/>
              <a:gd name="connsiteX2" fmla="*/ 5373854 w 5373854"/>
              <a:gd name="connsiteY2" fmla="*/ 4037488 h 4037488"/>
              <a:gd name="connsiteX3" fmla="*/ 1157288 w 5373854"/>
              <a:gd name="connsiteY3" fmla="*/ 4014788 h 4037488"/>
              <a:gd name="connsiteX4" fmla="*/ 0 w 5373854"/>
              <a:gd name="connsiteY4" fmla="*/ 0 h 4037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73854" h="4037488">
                <a:moveTo>
                  <a:pt x="0" y="0"/>
                </a:moveTo>
                <a:lnTo>
                  <a:pt x="4060786" y="9408"/>
                </a:lnTo>
                <a:lnTo>
                  <a:pt x="5373854" y="4037488"/>
                </a:lnTo>
                <a:lnTo>
                  <a:pt x="1157288" y="4014788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3535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8743134" y="1565911"/>
            <a:ext cx="4329112" cy="2726058"/>
          </a:xfrm>
          <a:custGeom>
            <a:avLst/>
            <a:gdLst>
              <a:gd name="connsiteX0" fmla="*/ 0 w 3505200"/>
              <a:gd name="connsiteY0" fmla="*/ 0 h 5429250"/>
              <a:gd name="connsiteX1" fmla="*/ 3505200 w 3505200"/>
              <a:gd name="connsiteY1" fmla="*/ 0 h 5429250"/>
              <a:gd name="connsiteX2" fmla="*/ 3505200 w 3505200"/>
              <a:gd name="connsiteY2" fmla="*/ 5429250 h 5429250"/>
              <a:gd name="connsiteX3" fmla="*/ 0 w 3505200"/>
              <a:gd name="connsiteY3" fmla="*/ 5429250 h 5429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5200" h="5429250">
                <a:moveTo>
                  <a:pt x="0" y="0"/>
                </a:moveTo>
                <a:lnTo>
                  <a:pt x="3505200" y="0"/>
                </a:lnTo>
                <a:lnTo>
                  <a:pt x="3505200" y="5429250"/>
                </a:lnTo>
                <a:lnTo>
                  <a:pt x="0" y="54292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2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477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9170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4572000" y="594360"/>
            <a:ext cx="6766560" cy="4960620"/>
          </a:xfrm>
          <a:custGeom>
            <a:avLst/>
            <a:gdLst>
              <a:gd name="connsiteX0" fmla="*/ 0 w 5638800"/>
              <a:gd name="connsiteY0" fmla="*/ 0 h 4133850"/>
              <a:gd name="connsiteX1" fmla="*/ 4410075 w 5638800"/>
              <a:gd name="connsiteY1" fmla="*/ 0 h 4133850"/>
              <a:gd name="connsiteX2" fmla="*/ 5638800 w 5638800"/>
              <a:gd name="connsiteY2" fmla="*/ 1228725 h 4133850"/>
              <a:gd name="connsiteX3" fmla="*/ 5638800 w 5638800"/>
              <a:gd name="connsiteY3" fmla="*/ 4133850 h 4133850"/>
              <a:gd name="connsiteX4" fmla="*/ 0 w 5638800"/>
              <a:gd name="connsiteY4" fmla="*/ 4133850 h 4133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38800" h="4133850">
                <a:moveTo>
                  <a:pt x="0" y="0"/>
                </a:moveTo>
                <a:lnTo>
                  <a:pt x="4410075" y="0"/>
                </a:lnTo>
                <a:lnTo>
                  <a:pt x="5638800" y="1228725"/>
                </a:lnTo>
                <a:lnTo>
                  <a:pt x="5638800" y="4133850"/>
                </a:lnTo>
                <a:lnTo>
                  <a:pt x="0" y="4133850"/>
                </a:lnTo>
                <a:close/>
              </a:path>
            </a:pathLst>
          </a:custGeom>
          <a:pattFill prst="solidDmnd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 sz="192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7068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B7BD4C46-8B37-E849-BAA0-80AB4272CB3C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B3E0FC8-A31B-6644-89BF-B5E763DA9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31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0" y="2051686"/>
            <a:ext cx="12618720" cy="3423284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0" y="5507356"/>
            <a:ext cx="12618720" cy="1800224"/>
          </a:xfrm>
        </p:spPr>
        <p:txBody>
          <a:bodyPr/>
          <a:lstStyle>
            <a:lvl1pPr marL="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B7BD4C46-8B37-E849-BAA0-80AB4272CB3C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B3E0FC8-A31B-6644-89BF-B5E763DA9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26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2190750"/>
            <a:ext cx="6217920" cy="52216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B7BD4C46-8B37-E849-BAA0-80AB4272CB3C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B3E0FC8-A31B-6644-89BF-B5E763DA9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09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438150"/>
            <a:ext cx="12618720" cy="159067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6" y="2017396"/>
            <a:ext cx="6189344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6" y="3006090"/>
            <a:ext cx="6189344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0" y="2017396"/>
            <a:ext cx="6219826" cy="988694"/>
          </a:xfrm>
        </p:spPr>
        <p:txBody>
          <a:bodyPr anchor="b"/>
          <a:lstStyle>
            <a:lvl1pPr marL="0" indent="0"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0" y="3006090"/>
            <a:ext cx="6219826" cy="442150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B7BD4C46-8B37-E849-BAA0-80AB4272CB3C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B3E0FC8-A31B-6644-89BF-B5E763DA9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178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B7BD4C46-8B37-E849-BAA0-80AB4272CB3C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B3E0FC8-A31B-6644-89BF-B5E763DA9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62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B7BD4C46-8B37-E849-BAA0-80AB4272CB3C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B3E0FC8-A31B-6644-89BF-B5E763DA9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60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548640"/>
            <a:ext cx="4718684" cy="1920240"/>
          </a:xfrm>
        </p:spPr>
        <p:txBody>
          <a:bodyPr anchor="b"/>
          <a:lstStyle>
            <a:lvl1pPr>
              <a:defRPr sz="384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1184911"/>
            <a:ext cx="7406640" cy="5848350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2468880"/>
            <a:ext cx="4718684" cy="4573906"/>
          </a:xfrm>
        </p:spPr>
        <p:txBody>
          <a:bodyPr/>
          <a:lstStyle>
            <a:lvl1pPr marL="0" indent="0">
              <a:buNone/>
              <a:defRPr sz="1920"/>
            </a:lvl1pPr>
            <a:lvl2pPr marL="548640" indent="0">
              <a:buNone/>
              <a:defRPr sz="1680"/>
            </a:lvl2pPr>
            <a:lvl3pPr marL="1097280" indent="0">
              <a:buNone/>
              <a:defRPr sz="144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0584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B7BD4C46-8B37-E849-BAA0-80AB4272CB3C}" type="datetimeFigureOut">
              <a:rPr lang="en-US" smtClean="0"/>
              <a:t>10/15/24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46320" y="7627621"/>
            <a:ext cx="4937760" cy="4381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32720" y="7627621"/>
            <a:ext cx="3291840" cy="438150"/>
          </a:xfrm>
          <a:prstGeom prst="rect">
            <a:avLst/>
          </a:prstGeom>
        </p:spPr>
        <p:txBody>
          <a:bodyPr/>
          <a:lstStyle/>
          <a:p>
            <a:fld id="{2B3E0FC8-A31B-6644-89BF-B5E763DA9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75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438150"/>
            <a:ext cx="1261872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2190750"/>
            <a:ext cx="1261872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5508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3" r:id="rId13"/>
    <p:sldLayoutId id="2147483675" r:id="rId14"/>
    <p:sldLayoutId id="2147483676" r:id="rId15"/>
    <p:sldLayoutId id="2147483677" r:id="rId16"/>
    <p:sldLayoutId id="2147483685" r:id="rId17"/>
    <p:sldLayoutId id="2147483678" r:id="rId18"/>
    <p:sldLayoutId id="2147483679" r:id="rId19"/>
    <p:sldLayoutId id="2147483680" r:id="rId20"/>
    <p:sldLayoutId id="2147483681" r:id="rId21"/>
    <p:sldLayoutId id="2147483683" r:id="rId22"/>
    <p:sldLayoutId id="2147483684" r:id="rId23"/>
    <p:sldLayoutId id="2147483686" r:id="rId24"/>
    <p:sldLayoutId id="2147483687" r:id="rId25"/>
    <p:sldLayoutId id="2147483688" r:id="rId26"/>
    <p:sldLayoutId id="2147483689" r:id="rId27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b="1" i="0" kern="1200">
          <a:solidFill>
            <a:schemeClr val="tx1"/>
          </a:solidFill>
          <a:latin typeface="Avenir Next Demi Bold" panose="020B0503020202020204" pitchFamily="34" charset="0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92" userDrawn="1">
          <p15:clr>
            <a:srgbClr val="F26B43"/>
          </p15:clr>
        </p15:guide>
        <p15:guide id="2" pos="46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townsquareignite.com/terms-of-service/" TargetMode="Externa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svg"/><Relationship Id="rId18" Type="http://schemas.openxmlformats.org/officeDocument/2006/relationships/image" Target="../media/image32.svg"/><Relationship Id="rId3" Type="http://schemas.openxmlformats.org/officeDocument/2006/relationships/image" Target="../media/image17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" Type="http://schemas.openxmlformats.org/officeDocument/2006/relationships/image" Target="../media/image16.png"/><Relationship Id="rId16" Type="http://schemas.openxmlformats.org/officeDocument/2006/relationships/image" Target="../media/image30.svg"/><Relationship Id="rId20" Type="http://schemas.openxmlformats.org/officeDocument/2006/relationships/image" Target="../media/image3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CDD813-1710-B6E9-1636-AFD436502B4A}"/>
              </a:ext>
            </a:extLst>
          </p:cNvPr>
          <p:cNvSpPr txBox="1"/>
          <p:nvPr/>
        </p:nvSpPr>
        <p:spPr>
          <a:xfrm>
            <a:off x="387299" y="479031"/>
            <a:ext cx="404153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latin typeface="Avenir Next Demi Bold" panose="020B0503020202020204" pitchFamily="34" charset="0"/>
                <a:cs typeface="Arial" panose="020B0604020202020204" pitchFamily="34" charset="0"/>
              </a:rPr>
              <a:t>OBJECTIVE </a:t>
            </a:r>
            <a:br>
              <a:rPr lang="en-US" sz="4400" b="1">
                <a:latin typeface="Avenir Next Demi Bold" panose="020B0503020202020204" pitchFamily="34" charset="0"/>
                <a:cs typeface="Arial" panose="020B0604020202020204" pitchFamily="34" charset="0"/>
              </a:rPr>
            </a:br>
            <a:r>
              <a:rPr lang="en-US" sz="4400" b="1">
                <a:latin typeface="Avenir Next Demi Bold" panose="020B0503020202020204" pitchFamily="34" charset="0"/>
                <a:cs typeface="Arial" panose="020B0604020202020204" pitchFamily="34" charset="0"/>
              </a:rPr>
              <a:t>SUMMARY</a:t>
            </a:r>
            <a:endParaRPr lang="en-US" sz="4400" b="1">
              <a:solidFill>
                <a:srgbClr val="FF0000"/>
              </a:solidFill>
              <a:latin typeface="Avenir Next Demi Bold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1B07AFC-E2DE-BBC4-EDCE-8591F85940F8}"/>
              </a:ext>
            </a:extLst>
          </p:cNvPr>
          <p:cNvSpPr txBox="1"/>
          <p:nvPr/>
        </p:nvSpPr>
        <p:spPr>
          <a:xfrm>
            <a:off x="3889587" y="479028"/>
            <a:ext cx="7036718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We heard you—understanding your unique needs is crucial for a successful campaign. In today’s digital landscape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, 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where algorithms shift and competition is fierce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, 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it’s easy for your message to get lost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. 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But with the right strategy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, </a:t>
            </a:r>
            <a:r>
              <a:rPr lang="en-US" sz="1600">
                <a:solidFill>
                  <a:srgbClr val="000000"/>
                </a:solidFill>
                <a:latin typeface="Arial"/>
                <a:cs typeface="Arial"/>
              </a:rPr>
              <a:t>we can ensure your brand stands out</a:t>
            </a:r>
            <a:r>
              <a:rPr lang="en-US" sz="1600" b="0" i="0" u="none" strike="noStrike">
                <a:solidFill>
                  <a:srgbClr val="000000"/>
                </a:solidFill>
                <a:effectLst/>
                <a:latin typeface="Arial"/>
                <a:cs typeface="Arial"/>
              </a:rPr>
              <a:t>.</a:t>
            </a:r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286324E-A58B-7B29-4E19-DAC9FB09F3E3}"/>
              </a:ext>
            </a:extLst>
          </p:cNvPr>
          <p:cNvGrpSpPr/>
          <p:nvPr/>
        </p:nvGrpSpPr>
        <p:grpSpPr>
          <a:xfrm>
            <a:off x="316145" y="3368123"/>
            <a:ext cx="731520" cy="731520"/>
            <a:chOff x="1195752" y="3071681"/>
            <a:chExt cx="955195" cy="955195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71D06969-D682-ECE1-6D00-2A773BA3AF1A}"/>
                </a:ext>
              </a:extLst>
            </p:cNvPr>
            <p:cNvSpPr/>
            <p:nvPr/>
          </p:nvSpPr>
          <p:spPr>
            <a:xfrm>
              <a:off x="1195752" y="3071681"/>
              <a:ext cx="955195" cy="955195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229D6D9C-1C0F-1E97-D42F-C440C3C633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55620" y="3233655"/>
              <a:ext cx="631242" cy="631242"/>
            </a:xfrm>
            <a:prstGeom prst="rect">
              <a:avLst/>
            </a:prstGeom>
          </p:spPr>
        </p:pic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D549E3DF-7247-9EFC-3881-BA278D2A59F0}"/>
              </a:ext>
            </a:extLst>
          </p:cNvPr>
          <p:cNvSpPr/>
          <p:nvPr/>
        </p:nvSpPr>
        <p:spPr>
          <a:xfrm>
            <a:off x="73812" y="2357395"/>
            <a:ext cx="5945160" cy="28025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5C7B65-8A60-0929-A36B-5F24946BE1AC}"/>
              </a:ext>
            </a:extLst>
          </p:cNvPr>
          <p:cNvSpPr/>
          <p:nvPr/>
        </p:nvSpPr>
        <p:spPr>
          <a:xfrm>
            <a:off x="73812" y="5159949"/>
            <a:ext cx="5944331" cy="282108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549EF61-7333-826B-97F6-392949EC98C3}"/>
              </a:ext>
            </a:extLst>
          </p:cNvPr>
          <p:cNvSpPr/>
          <p:nvPr/>
        </p:nvSpPr>
        <p:spPr>
          <a:xfrm>
            <a:off x="6018971" y="2357398"/>
            <a:ext cx="2826964" cy="5623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EA4B2FE-D2EA-DAD6-5D73-977107CDEC99}"/>
              </a:ext>
            </a:extLst>
          </p:cNvPr>
          <p:cNvSpPr/>
          <p:nvPr/>
        </p:nvSpPr>
        <p:spPr>
          <a:xfrm>
            <a:off x="8845935" y="2357397"/>
            <a:ext cx="2826964" cy="56236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29FD6C-BF37-8D76-A2E9-D4FAB4A8CC5D}"/>
              </a:ext>
            </a:extLst>
          </p:cNvPr>
          <p:cNvSpPr/>
          <p:nvPr/>
        </p:nvSpPr>
        <p:spPr>
          <a:xfrm>
            <a:off x="11672898" y="2357395"/>
            <a:ext cx="2826964" cy="562363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A2D952F5-C4E6-2208-AD43-8196800039A0}"/>
              </a:ext>
            </a:extLst>
          </p:cNvPr>
          <p:cNvGrpSpPr/>
          <p:nvPr/>
        </p:nvGrpSpPr>
        <p:grpSpPr>
          <a:xfrm>
            <a:off x="7073143" y="1934718"/>
            <a:ext cx="731520" cy="731520"/>
            <a:chOff x="6825644" y="3071680"/>
            <a:chExt cx="955195" cy="955195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489E133-EDE6-8D18-B0BA-5A650C3526A6}"/>
                </a:ext>
              </a:extLst>
            </p:cNvPr>
            <p:cNvSpPr/>
            <p:nvPr/>
          </p:nvSpPr>
          <p:spPr>
            <a:xfrm>
              <a:off x="6825644" y="3071680"/>
              <a:ext cx="955195" cy="955195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5B0101B-C303-9569-B870-3D7D94BB5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940362" y="3196459"/>
              <a:ext cx="716855" cy="716855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6693EFF-DAC1-DC2E-F70D-12F906ACC10D}"/>
              </a:ext>
            </a:extLst>
          </p:cNvPr>
          <p:cNvSpPr txBox="1"/>
          <p:nvPr/>
        </p:nvSpPr>
        <p:spPr>
          <a:xfrm>
            <a:off x="1170096" y="2846598"/>
            <a:ext cx="4558415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Open Sans"/>
                <a:cs typeface="Arial"/>
              </a:rPr>
              <a:t>Goals of Campaign:</a:t>
            </a:r>
            <a:endParaRPr lang="en-US" sz="140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Open Sans"/>
                <a:cs typeface="Arial"/>
              </a:rPr>
              <a:t>Website: URL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Open Sans"/>
                <a:cs typeface="Arial"/>
              </a:rPr>
              <a:t>FB URL: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Open Sans"/>
                <a:cs typeface="Arial"/>
              </a:rPr>
              <a:t>Phone Number: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Open Sans"/>
                <a:cs typeface="Arial"/>
              </a:rPr>
              <a:t>KPI: </a:t>
            </a:r>
          </a:p>
        </p:txBody>
      </p:sp>
      <p:sp>
        <p:nvSpPr>
          <p:cNvPr id="4" name="Google Shape;84;p13">
            <a:extLst>
              <a:ext uri="{FF2B5EF4-FFF2-40B4-BE49-F238E27FC236}">
                <a16:creationId xmlns:a16="http://schemas.microsoft.com/office/drawing/2014/main" id="{CAD571E6-F3A6-2D70-F87D-9A82495619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097" y="2492439"/>
            <a:ext cx="3023842" cy="34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98" tIns="34090" rIns="68198" bIns="3409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sz="1700" b="1">
                <a:solidFill>
                  <a:srgbClr val="F04135"/>
                </a:solidFill>
              </a:rPr>
              <a:t>OBJECTIVES &amp; FLIGHT</a:t>
            </a:r>
            <a:endParaRPr lang="en-US" sz="1700">
              <a:solidFill>
                <a:srgbClr val="F04135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157ABEA-CBD1-12A8-9B65-536B854F6DC0}"/>
              </a:ext>
            </a:extLst>
          </p:cNvPr>
          <p:cNvSpPr txBox="1"/>
          <p:nvPr/>
        </p:nvSpPr>
        <p:spPr>
          <a:xfrm>
            <a:off x="1170096" y="5649151"/>
            <a:ext cx="375199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Open Sans"/>
                <a:cs typeface="Arial"/>
              </a:rPr>
              <a:t>Add list of competitor locations here</a:t>
            </a:r>
            <a:endParaRPr lang="en-US"/>
          </a:p>
        </p:txBody>
      </p:sp>
      <p:sp>
        <p:nvSpPr>
          <p:cNvPr id="23" name="Google Shape;84;p13">
            <a:extLst>
              <a:ext uri="{FF2B5EF4-FFF2-40B4-BE49-F238E27FC236}">
                <a16:creationId xmlns:a16="http://schemas.microsoft.com/office/drawing/2014/main" id="{3AB1493D-E92D-3184-F639-90030625E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096" y="5294992"/>
            <a:ext cx="3882626" cy="34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98" tIns="34090" rIns="68198" bIns="3409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sz="1700" b="1">
                <a:solidFill>
                  <a:srgbClr val="F04135"/>
                </a:solidFill>
              </a:rPr>
              <a:t>COMPETITORS/CONQUESTING</a:t>
            </a:r>
            <a:endParaRPr lang="en-US" sz="1700">
              <a:solidFill>
                <a:srgbClr val="F04135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929314-A188-C450-540C-B3A4FB4C31A4}"/>
              </a:ext>
            </a:extLst>
          </p:cNvPr>
          <p:cNvSpPr txBox="1"/>
          <p:nvPr/>
        </p:nvSpPr>
        <p:spPr>
          <a:xfrm>
            <a:off x="8939517" y="3199722"/>
            <a:ext cx="2733380" cy="129266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>
                <a:latin typeface="Arial"/>
                <a:ea typeface="Open Sans"/>
                <a:cs typeface="Arial"/>
              </a:rPr>
              <a:t>Target Audience 1: </a:t>
            </a:r>
            <a:endParaRPr lang="en-US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>
                <a:latin typeface="Arial"/>
                <a:ea typeface="Open Sans"/>
                <a:cs typeface="Arial"/>
              </a:rPr>
              <a:t>Target Audience 2:  Enthusiasts</a:t>
            </a:r>
            <a:endParaRPr lang="en-US">
              <a:ea typeface="Calibri"/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300">
                <a:latin typeface="Arial"/>
                <a:ea typeface="Open Sans"/>
                <a:cs typeface="Arial"/>
              </a:rPr>
              <a:t>Custom Keywords / </a:t>
            </a:r>
            <a:r>
              <a:rPr lang="en-US" sz="1300" err="1">
                <a:latin typeface="Arial"/>
                <a:ea typeface="Open Sans"/>
                <a:cs typeface="Arial"/>
              </a:rPr>
              <a:t>Conquesting</a:t>
            </a:r>
            <a:r>
              <a:rPr lang="en-US" sz="1300">
                <a:latin typeface="Arial"/>
                <a:ea typeface="Open Sans"/>
                <a:cs typeface="Arial"/>
              </a:rPr>
              <a:t> by Brand:</a:t>
            </a:r>
            <a:endParaRPr lang="en-US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300">
              <a:latin typeface="Arial"/>
              <a:ea typeface="Open Sans"/>
              <a:cs typeface="Arial"/>
            </a:endParaRPr>
          </a:p>
        </p:txBody>
      </p:sp>
      <p:sp>
        <p:nvSpPr>
          <p:cNvPr id="27" name="Google Shape;84;p13">
            <a:extLst>
              <a:ext uri="{FF2B5EF4-FFF2-40B4-BE49-F238E27FC236}">
                <a16:creationId xmlns:a16="http://schemas.microsoft.com/office/drawing/2014/main" id="{D5E4E9C2-267E-4CE4-3D79-8EBAF9396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39517" y="2846598"/>
            <a:ext cx="3023842" cy="34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98" tIns="34090" rIns="68198" bIns="3409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sz="1700" b="1">
                <a:solidFill>
                  <a:srgbClr val="F04135"/>
                </a:solidFill>
              </a:rPr>
              <a:t>TARGET AUDIENCE</a:t>
            </a:r>
            <a:endParaRPr lang="en-US" sz="1700">
              <a:solidFill>
                <a:srgbClr val="F04135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AB03D72-8C52-8F2F-0B98-61A1F0547A7F}"/>
              </a:ext>
            </a:extLst>
          </p:cNvPr>
          <p:cNvSpPr txBox="1"/>
          <p:nvPr/>
        </p:nvSpPr>
        <p:spPr>
          <a:xfrm>
            <a:off x="11849131" y="3199722"/>
            <a:ext cx="2650732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>
                <a:latin typeface="Arial"/>
                <a:ea typeface="Open Sans"/>
                <a:cs typeface="Arial"/>
              </a:rPr>
              <a:t>As your media partner, we provide a comprehensive campaign strategy across digital platforms, ensuring all your marketing efforts are working together to reach your target audience and achieve your goals.</a:t>
            </a:r>
          </a:p>
        </p:txBody>
      </p:sp>
      <p:sp>
        <p:nvSpPr>
          <p:cNvPr id="31" name="Google Shape;84;p13">
            <a:extLst>
              <a:ext uri="{FF2B5EF4-FFF2-40B4-BE49-F238E27FC236}">
                <a16:creationId xmlns:a16="http://schemas.microsoft.com/office/drawing/2014/main" id="{6579DC98-87DA-68BD-83ED-7F7694B7E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49130" y="2846598"/>
            <a:ext cx="1832236" cy="34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98" tIns="34090" rIns="68198" bIns="3409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sz="1700" b="1">
                <a:solidFill>
                  <a:srgbClr val="F04135"/>
                </a:solidFill>
              </a:rPr>
              <a:t>STRATEGY</a:t>
            </a:r>
            <a:endParaRPr lang="en-US" sz="1700">
              <a:solidFill>
                <a:srgbClr val="F04135"/>
              </a:solidFill>
            </a:endParaRPr>
          </a:p>
        </p:txBody>
      </p:sp>
      <p:sp>
        <p:nvSpPr>
          <p:cNvPr id="43" name="Google Shape;84;p13">
            <a:extLst>
              <a:ext uri="{FF2B5EF4-FFF2-40B4-BE49-F238E27FC236}">
                <a16:creationId xmlns:a16="http://schemas.microsoft.com/office/drawing/2014/main" id="{BB5159FB-4048-29A9-2972-98EDF0824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3630" y="2846187"/>
            <a:ext cx="2456073" cy="341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98" tIns="34090" rIns="68198" bIns="34090" anchor="b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lang="en-US" sz="1700" b="1">
                <a:solidFill>
                  <a:srgbClr val="F04135"/>
                </a:solidFill>
              </a:rPr>
              <a:t>GEO-TARGETING</a:t>
            </a:r>
            <a:endParaRPr lang="en-US" sz="1700">
              <a:solidFill>
                <a:srgbClr val="F04135"/>
              </a:solidFill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67D744E-97FD-0281-E626-DB1D2F4F5337}"/>
              </a:ext>
            </a:extLst>
          </p:cNvPr>
          <p:cNvGrpSpPr/>
          <p:nvPr/>
        </p:nvGrpSpPr>
        <p:grpSpPr>
          <a:xfrm>
            <a:off x="12724383" y="1916321"/>
            <a:ext cx="731520" cy="731520"/>
            <a:chOff x="12724383" y="2422901"/>
            <a:chExt cx="731520" cy="731520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10D8CA6-5254-AFC8-B945-115D0D2E7755}"/>
                </a:ext>
              </a:extLst>
            </p:cNvPr>
            <p:cNvSpPr/>
            <p:nvPr/>
          </p:nvSpPr>
          <p:spPr>
            <a:xfrm>
              <a:off x="12724383" y="2422901"/>
              <a:ext cx="731520" cy="73152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4" name="Picture 43" descr="Playbook with solid fill">
              <a:extLst>
                <a:ext uri="{FF2B5EF4-FFF2-40B4-BE49-F238E27FC236}">
                  <a16:creationId xmlns:a16="http://schemas.microsoft.com/office/drawing/2014/main" id="{4AE127DD-FDC1-F144-FC72-291F501636C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2753427" y="2455500"/>
              <a:ext cx="673005" cy="673005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D57BC9D1-9CEE-B505-63B0-8ACB4E55521A}"/>
              </a:ext>
            </a:extLst>
          </p:cNvPr>
          <p:cNvGrpSpPr/>
          <p:nvPr/>
        </p:nvGrpSpPr>
        <p:grpSpPr>
          <a:xfrm>
            <a:off x="9887051" y="1916321"/>
            <a:ext cx="731520" cy="731520"/>
            <a:chOff x="9887051" y="2422901"/>
            <a:chExt cx="731520" cy="73152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5E0B940-9A9F-7893-5A81-9DB6964043CE}"/>
                </a:ext>
              </a:extLst>
            </p:cNvPr>
            <p:cNvSpPr/>
            <p:nvPr/>
          </p:nvSpPr>
          <p:spPr>
            <a:xfrm>
              <a:off x="9887051" y="2422901"/>
              <a:ext cx="731520" cy="73152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6" name="Graphic 45" descr="Bullseye with solid fill">
              <a:extLst>
                <a:ext uri="{FF2B5EF4-FFF2-40B4-BE49-F238E27FC236}">
                  <a16:creationId xmlns:a16="http://schemas.microsoft.com/office/drawing/2014/main" id="{98F56626-616E-F447-0DAD-522F080F4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954946" y="2479837"/>
              <a:ext cx="615478" cy="615478"/>
            </a:xfrm>
            <a:prstGeom prst="rect">
              <a:avLst/>
            </a:prstGeom>
          </p:spPr>
        </p:pic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FEB226F-A11C-500B-A873-5D242D80A89D}"/>
              </a:ext>
            </a:extLst>
          </p:cNvPr>
          <p:cNvGrpSpPr/>
          <p:nvPr/>
        </p:nvGrpSpPr>
        <p:grpSpPr>
          <a:xfrm>
            <a:off x="316145" y="6187440"/>
            <a:ext cx="731520" cy="731520"/>
            <a:chOff x="316145" y="6397105"/>
            <a:chExt cx="731520" cy="7315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44F1993-9E4C-9C97-BD66-34EB8CC351D3}"/>
                </a:ext>
              </a:extLst>
            </p:cNvPr>
            <p:cNvSpPr/>
            <p:nvPr/>
          </p:nvSpPr>
          <p:spPr>
            <a:xfrm>
              <a:off x="316145" y="6397105"/>
              <a:ext cx="731520" cy="731520"/>
            </a:xfrm>
            <a:prstGeom prst="ellipse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8" name="Graphic 47" descr="Magnifying glass with solid fill">
              <a:extLst>
                <a:ext uri="{FF2B5EF4-FFF2-40B4-BE49-F238E27FC236}">
                  <a16:creationId xmlns:a16="http://schemas.microsoft.com/office/drawing/2014/main" id="{1A66BC52-2477-C345-69FD-90B52D48F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87299" y="6461770"/>
              <a:ext cx="588335" cy="588335"/>
            </a:xfrm>
            <a:prstGeom prst="rect">
              <a:avLst/>
            </a:prstGeom>
          </p:spPr>
        </p:pic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2ED9BFFD-AB91-77DB-7356-CECEBB730E25}"/>
              </a:ext>
            </a:extLst>
          </p:cNvPr>
          <p:cNvSpPr/>
          <p:nvPr/>
        </p:nvSpPr>
        <p:spPr>
          <a:xfrm>
            <a:off x="11486917" y="513629"/>
            <a:ext cx="2826965" cy="103620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Delete and add logo</a:t>
            </a:r>
          </a:p>
          <a:p>
            <a:pPr algn="ctr"/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If wanted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B60C68-8DA9-5BD5-6BA3-954A9FF1C3CC}"/>
              </a:ext>
            </a:extLst>
          </p:cNvPr>
          <p:cNvSpPr txBox="1"/>
          <p:nvPr/>
        </p:nvSpPr>
        <p:spPr>
          <a:xfrm>
            <a:off x="6095779" y="3276887"/>
            <a:ext cx="2432156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>
                <a:latin typeface="Arial"/>
                <a:ea typeface="Open Sans"/>
                <a:cs typeface="Arial"/>
              </a:rPr>
              <a:t>Add list of locations here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33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97880" y="5554980"/>
            <a:ext cx="8732520" cy="2674620"/>
          </a:xfrm>
          <a:prstGeom prst="rect">
            <a:avLst/>
          </a:prstGeom>
          <a:solidFill>
            <a:srgbClr val="999999">
              <a:alpha val="5507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>
              <a:latin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75092" y="4066818"/>
            <a:ext cx="10769715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700" b="1">
                <a:latin typeface="Arial" panose="020B0604020202020204" pitchFamily="34" charset="0"/>
                <a:cs typeface="Arial" panose="020B0604020202020204" pitchFamily="34" charset="0"/>
              </a:rPr>
              <a:t>1:1 Marketing</a:t>
            </a:r>
            <a:r>
              <a:rPr lang="en-US" sz="1700">
                <a:latin typeface="Arial" panose="020B0604020202020204" pitchFamily="34" charset="0"/>
                <a:cs typeface="Arial" panose="020B0604020202020204" pitchFamily="34" charset="0"/>
              </a:rPr>
              <a:t> is a dynamic digital strategy that starts by sending tailored emails to local homeowners. Targeted display messages are then sent to re-engage with the homeowners who opened the email on all devices for the next 30 days. This strategy is built to boost lead generation and enhance your brand’s visibility.</a:t>
            </a:r>
          </a:p>
        </p:txBody>
      </p:sp>
      <p:sp>
        <p:nvSpPr>
          <p:cNvPr id="20" name="Google Shape;84;p13">
            <a:extLst>
              <a:ext uri="{FF2B5EF4-FFF2-40B4-BE49-F238E27FC236}">
                <a16:creationId xmlns:a16="http://schemas.microsoft.com/office/drawing/2014/main" id="{B778DD1C-134D-80CF-4D4A-A7E0DE52D1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09897" y="6133711"/>
            <a:ext cx="3413396" cy="1985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98" tIns="34090" rIns="68198" bIns="3409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85750" indent="-285750" defTabSz="4570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chemeClr val="tx1"/>
                </a:solidFill>
              </a:rPr>
              <a:t>Customized emails are sent to homeowners in your service area </a:t>
            </a:r>
          </a:p>
          <a:p>
            <a:pPr marL="285750" indent="-285750" defTabSz="4570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endParaRPr lang="en-US" sz="1500">
              <a:solidFill>
                <a:schemeClr val="tx1"/>
              </a:solidFill>
            </a:endParaRPr>
          </a:p>
          <a:p>
            <a:pPr marL="285750" indent="-285750" defTabSz="4570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chemeClr val="tx1"/>
                </a:solidFill>
              </a:rPr>
              <a:t>Postal addresses are collected from the email openers and uploaded into our platform to be matched against plat line data</a:t>
            </a:r>
          </a:p>
        </p:txBody>
      </p:sp>
      <p:sp>
        <p:nvSpPr>
          <p:cNvPr id="22" name="Google Shape;84;p13">
            <a:extLst>
              <a:ext uri="{FF2B5EF4-FFF2-40B4-BE49-F238E27FC236}">
                <a16:creationId xmlns:a16="http://schemas.microsoft.com/office/drawing/2014/main" id="{1896B5F6-6C73-F482-5D34-56E614BAB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09133" y="6172258"/>
            <a:ext cx="3285740" cy="1629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198" tIns="34090" rIns="68198" bIns="34090"/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285750" indent="-285750" defTabSz="457075"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en-US" sz="1500">
                <a:solidFill>
                  <a:schemeClr val="tx1"/>
                </a:solidFill>
              </a:rPr>
              <a:t>Targeted Display, Video and/or OTT messages are sent to re-engage with the homeowners who opened the email on all devices for the next 30 days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17D21B5-41F6-F151-14FC-8FDFB7BC00CE}"/>
              </a:ext>
            </a:extLst>
          </p:cNvPr>
          <p:cNvCxnSpPr/>
          <p:nvPr/>
        </p:nvCxnSpPr>
        <p:spPr>
          <a:xfrm>
            <a:off x="6092305" y="5906699"/>
            <a:ext cx="5599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F9EBC496-A171-2F18-2802-DB60569CBCCE}"/>
              </a:ext>
            </a:extLst>
          </p:cNvPr>
          <p:cNvCxnSpPr/>
          <p:nvPr/>
        </p:nvCxnSpPr>
        <p:spPr>
          <a:xfrm>
            <a:off x="10415712" y="5904901"/>
            <a:ext cx="5599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F6063E1-CF7F-3897-1FE8-803F1D6B7515}"/>
              </a:ext>
            </a:extLst>
          </p:cNvPr>
          <p:cNvSpPr txBox="1"/>
          <p:nvPr/>
        </p:nvSpPr>
        <p:spPr>
          <a:xfrm>
            <a:off x="1370677" y="3252904"/>
            <a:ext cx="4721628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40" b="1">
                <a:ln w="19050">
                  <a:noFill/>
                </a:ln>
                <a:latin typeface="Avenir Next Demi Bold" panose="020B0503020202020204" pitchFamily="34" charset="0"/>
              </a:rPr>
              <a:t>1:1 MARKETING</a:t>
            </a:r>
            <a:endParaRPr lang="id-ID" sz="3840" b="1">
              <a:ln w="19050">
                <a:noFill/>
              </a:ln>
              <a:latin typeface="Avenir Next Demi Bold" panose="020B0503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1B7E4-81E8-182F-0A6E-D7D596EB6F0A}"/>
              </a:ext>
            </a:extLst>
          </p:cNvPr>
          <p:cNvSpPr txBox="1"/>
          <p:nvPr/>
        </p:nvSpPr>
        <p:spPr>
          <a:xfrm>
            <a:off x="6811222" y="5733651"/>
            <a:ext cx="2468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EMAIL MARKETING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8DF2BC-6CF3-1D42-0463-FDC49A1E7269}"/>
              </a:ext>
            </a:extLst>
          </p:cNvPr>
          <p:cNvSpPr txBox="1"/>
          <p:nvPr/>
        </p:nvSpPr>
        <p:spPr>
          <a:xfrm>
            <a:off x="11105918" y="5736669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ADDRESSABLE 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A0A0646-8DBB-FF5C-D098-7204CF37FFAE}"/>
              </a:ext>
            </a:extLst>
          </p:cNvPr>
          <p:cNvGrpSpPr/>
          <p:nvPr/>
        </p:nvGrpSpPr>
        <p:grpSpPr>
          <a:xfrm>
            <a:off x="2735568" y="603404"/>
            <a:ext cx="11211039" cy="4711721"/>
            <a:chOff x="1402677" y="2354295"/>
            <a:chExt cx="11211039" cy="4711721"/>
          </a:xfrm>
        </p:grpSpPr>
        <p:sp>
          <p:nvSpPr>
            <p:cNvPr id="12" name="Right Arrow 11">
              <a:extLst>
                <a:ext uri="{FF2B5EF4-FFF2-40B4-BE49-F238E27FC236}">
                  <a16:creationId xmlns:a16="http://schemas.microsoft.com/office/drawing/2014/main" id="{6D7304E3-CD92-5830-1F83-D4AB1727795D}"/>
                </a:ext>
              </a:extLst>
            </p:cNvPr>
            <p:cNvSpPr/>
            <p:nvPr/>
          </p:nvSpPr>
          <p:spPr>
            <a:xfrm>
              <a:off x="3937178" y="3056947"/>
              <a:ext cx="1015068" cy="502790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atin typeface="Arial" panose="020B0604020202020204" pitchFamily="34" charset="0"/>
              </a:endParaRPr>
            </a:p>
          </p:txBody>
        </p:sp>
        <p:sp>
          <p:nvSpPr>
            <p:cNvPr id="13" name="Trapezoid 42">
              <a:extLst>
                <a:ext uri="{FF2B5EF4-FFF2-40B4-BE49-F238E27FC236}">
                  <a16:creationId xmlns:a16="http://schemas.microsoft.com/office/drawing/2014/main" id="{25BA5464-5FBE-C406-46F1-3946637EA5C0}"/>
                </a:ext>
              </a:extLst>
            </p:cNvPr>
            <p:cNvSpPr/>
            <p:nvPr/>
          </p:nvSpPr>
          <p:spPr>
            <a:xfrm rot="16200000">
              <a:off x="7670595" y="1923239"/>
              <a:ext cx="3590415" cy="4633185"/>
            </a:xfrm>
            <a:custGeom>
              <a:avLst/>
              <a:gdLst>
                <a:gd name="connsiteX0" fmla="*/ 0 w 1906147"/>
                <a:gd name="connsiteY0" fmla="*/ 2040763 h 2040763"/>
                <a:gd name="connsiteX1" fmla="*/ 476537 w 1906147"/>
                <a:gd name="connsiteY1" fmla="*/ 0 h 2040763"/>
                <a:gd name="connsiteX2" fmla="*/ 1429610 w 1906147"/>
                <a:gd name="connsiteY2" fmla="*/ 0 h 2040763"/>
                <a:gd name="connsiteX3" fmla="*/ 1906147 w 1906147"/>
                <a:gd name="connsiteY3" fmla="*/ 2040763 h 2040763"/>
                <a:gd name="connsiteX4" fmla="*/ 0 w 1906147"/>
                <a:gd name="connsiteY4" fmla="*/ 2040763 h 2040763"/>
                <a:gd name="connsiteX0" fmla="*/ 0 w 2322836"/>
                <a:gd name="connsiteY0" fmla="*/ 2052338 h 2052338"/>
                <a:gd name="connsiteX1" fmla="*/ 893226 w 2322836"/>
                <a:gd name="connsiteY1" fmla="*/ 0 h 2052338"/>
                <a:gd name="connsiteX2" fmla="*/ 1846299 w 2322836"/>
                <a:gd name="connsiteY2" fmla="*/ 0 h 2052338"/>
                <a:gd name="connsiteX3" fmla="*/ 2322836 w 2322836"/>
                <a:gd name="connsiteY3" fmla="*/ 2040763 h 2052338"/>
                <a:gd name="connsiteX4" fmla="*/ 0 w 2322836"/>
                <a:gd name="connsiteY4" fmla="*/ 2052338 h 2052338"/>
                <a:gd name="connsiteX0" fmla="*/ 0 w 4105337"/>
                <a:gd name="connsiteY0" fmla="*/ 2063913 h 2063913"/>
                <a:gd name="connsiteX1" fmla="*/ 2675727 w 4105337"/>
                <a:gd name="connsiteY1" fmla="*/ 0 h 2063913"/>
                <a:gd name="connsiteX2" fmla="*/ 3628800 w 4105337"/>
                <a:gd name="connsiteY2" fmla="*/ 0 h 2063913"/>
                <a:gd name="connsiteX3" fmla="*/ 4105337 w 4105337"/>
                <a:gd name="connsiteY3" fmla="*/ 2040763 h 2063913"/>
                <a:gd name="connsiteX4" fmla="*/ 0 w 4105337"/>
                <a:gd name="connsiteY4" fmla="*/ 2063913 h 2063913"/>
                <a:gd name="connsiteX0" fmla="*/ 0 w 3352982"/>
                <a:gd name="connsiteY0" fmla="*/ 2642647 h 2642647"/>
                <a:gd name="connsiteX1" fmla="*/ 1923372 w 3352982"/>
                <a:gd name="connsiteY1" fmla="*/ 0 h 2642647"/>
                <a:gd name="connsiteX2" fmla="*/ 2876445 w 3352982"/>
                <a:gd name="connsiteY2" fmla="*/ 0 h 2642647"/>
                <a:gd name="connsiteX3" fmla="*/ 3352982 w 3352982"/>
                <a:gd name="connsiteY3" fmla="*/ 2040763 h 2642647"/>
                <a:gd name="connsiteX4" fmla="*/ 0 w 3352982"/>
                <a:gd name="connsiteY4" fmla="*/ 2642647 h 264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2982" h="2642647">
                  <a:moveTo>
                    <a:pt x="0" y="2642647"/>
                  </a:moveTo>
                  <a:lnTo>
                    <a:pt x="1923372" y="0"/>
                  </a:lnTo>
                  <a:lnTo>
                    <a:pt x="2876445" y="0"/>
                  </a:lnTo>
                  <a:lnTo>
                    <a:pt x="3352982" y="2040763"/>
                  </a:lnTo>
                  <a:lnTo>
                    <a:pt x="0" y="2642647"/>
                  </a:lnTo>
                  <a:close/>
                </a:path>
              </a:pathLst>
            </a:custGeom>
            <a:gradFill flip="none" rotWithShape="1">
              <a:gsLst>
                <a:gs pos="18000">
                  <a:schemeClr val="bg1"/>
                </a:gs>
                <a:gs pos="82000">
                  <a:schemeClr val="accent1">
                    <a:lumMod val="45000"/>
                    <a:lumOff val="5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60">
                <a:latin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E31DF36-B170-51DA-3C46-FE4EB4B99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2311" y="2354295"/>
              <a:ext cx="2877164" cy="20146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580B1BD9-560B-B968-27AD-4C35A69613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53118" y="4354477"/>
              <a:ext cx="1860598" cy="271153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B25DAE7-094A-5965-1C12-1BB24ABE04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02677" y="2484901"/>
              <a:ext cx="2920157" cy="1812185"/>
            </a:xfrm>
            <a:prstGeom prst="rect">
              <a:avLst/>
            </a:prstGeom>
          </p:spPr>
        </p:pic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7B81426-C8F3-FAEF-A685-788689ACDE41}"/>
                </a:ext>
              </a:extLst>
            </p:cNvPr>
            <p:cNvGrpSpPr/>
            <p:nvPr/>
          </p:nvGrpSpPr>
          <p:grpSpPr>
            <a:xfrm>
              <a:off x="8794331" y="2375601"/>
              <a:ext cx="3046417" cy="2221840"/>
              <a:chOff x="6467870" y="1830168"/>
              <a:chExt cx="3026247" cy="2052512"/>
            </a:xfrm>
          </p:grpSpPr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83ADCBE8-2C1B-470F-7AC5-C7DBFC1787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6467870" y="1830168"/>
                <a:ext cx="2173238" cy="1683273"/>
              </a:xfrm>
              <a:prstGeom prst="rect">
                <a:avLst/>
              </a:prstGeom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705C666A-3EE8-1C6D-6CF5-ACB79856071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8194876" y="1964146"/>
                <a:ext cx="1299241" cy="1784556"/>
              </a:xfrm>
              <a:prstGeom prst="rect">
                <a:avLst/>
              </a:prstGeom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EF51A99B-92A5-327F-97CB-9D0A80B9174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hq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385980" y="2624394"/>
                <a:ext cx="847862" cy="1258286"/>
              </a:xfrm>
              <a:prstGeom prst="rect">
                <a:avLst/>
              </a:prstGeom>
            </p:spPr>
          </p:pic>
        </p:grpSp>
      </p:grpSp>
      <p:sp>
        <p:nvSpPr>
          <p:cNvPr id="9" name="Right Triangle 8">
            <a:extLst>
              <a:ext uri="{FF2B5EF4-FFF2-40B4-BE49-F238E27FC236}">
                <a16:creationId xmlns:a16="http://schemas.microsoft.com/office/drawing/2014/main" id="{F851B169-69E5-2D3F-F2B1-272C379DE904}"/>
              </a:ext>
            </a:extLst>
          </p:cNvPr>
          <p:cNvSpPr/>
          <p:nvPr/>
        </p:nvSpPr>
        <p:spPr>
          <a:xfrm flipV="1">
            <a:off x="0" y="0"/>
            <a:ext cx="2942458" cy="4480560"/>
          </a:xfrm>
          <a:prstGeom prst="rt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>
              <a:latin typeface="Arial" panose="020B0604020202020204" pitchFamily="34" charset="0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E175678-4921-27B5-93B7-9922CE8C7E8C}"/>
              </a:ext>
            </a:extLst>
          </p:cNvPr>
          <p:cNvSpPr/>
          <p:nvPr/>
        </p:nvSpPr>
        <p:spPr>
          <a:xfrm flipV="1">
            <a:off x="0" y="2"/>
            <a:ext cx="2101793" cy="3200456"/>
          </a:xfrm>
          <a:custGeom>
            <a:avLst/>
            <a:gdLst>
              <a:gd name="connsiteX0" fmla="*/ 0 w 1751494"/>
              <a:gd name="connsiteY0" fmla="*/ 2667047 h 2667047"/>
              <a:gd name="connsiteX1" fmla="*/ 1751494 w 1751494"/>
              <a:gd name="connsiteY1" fmla="*/ 2667047 h 2667047"/>
              <a:gd name="connsiteX2" fmla="*/ 0 w 1751494"/>
              <a:gd name="connsiteY2" fmla="*/ 0 h 266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1494" h="2667047">
                <a:moveTo>
                  <a:pt x="0" y="2667047"/>
                </a:moveTo>
                <a:lnTo>
                  <a:pt x="1751494" y="2667047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592">
              <a:latin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56EE51-3C57-97A6-E08C-7FCBFA0C0FA1}"/>
              </a:ext>
            </a:extLst>
          </p:cNvPr>
          <p:cNvGrpSpPr/>
          <p:nvPr/>
        </p:nvGrpSpPr>
        <p:grpSpPr>
          <a:xfrm>
            <a:off x="0" y="7064764"/>
            <a:ext cx="5705438" cy="585684"/>
            <a:chOff x="5688138" y="4694438"/>
            <a:chExt cx="4754532" cy="488070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6B84E8-1958-04FA-83CA-F8261CF72A86}"/>
                </a:ext>
              </a:extLst>
            </p:cNvPr>
            <p:cNvSpPr/>
            <p:nvPr/>
          </p:nvSpPr>
          <p:spPr>
            <a:xfrm>
              <a:off x="5688138" y="4694438"/>
              <a:ext cx="4754532" cy="48807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2592">
                <a:latin typeface="Arial" panose="020B0604020202020204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0681E7F-A78A-AA62-1E7B-1F8647644E6E}"/>
                </a:ext>
              </a:extLst>
            </p:cNvPr>
            <p:cNvSpPr txBox="1"/>
            <p:nvPr/>
          </p:nvSpPr>
          <p:spPr>
            <a:xfrm>
              <a:off x="5884411" y="4776964"/>
              <a:ext cx="4399240" cy="292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80" b="1">
                  <a:ln w="19050">
                    <a:noFill/>
                  </a:ln>
                  <a:solidFill>
                    <a:schemeClr val="bg1"/>
                  </a:solidFill>
                  <a:latin typeface="Arial" panose="020B0604020202020204" pitchFamily="34" charset="0"/>
                </a:rPr>
                <a:t>reach customers with multiple touchpoints</a:t>
              </a:r>
              <a:endParaRPr lang="id-ID" sz="1680" b="1">
                <a:ln w="19050">
                  <a:noFill/>
                </a:ln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9312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811385"/>
            <a:ext cx="1823212" cy="4434840"/>
          </a:xfrm>
          <a:prstGeom prst="rtTriangle">
            <a:avLst/>
          </a:prstGeom>
          <a:solidFill>
            <a:srgbClr val="EE4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ight Triangle 25">
            <a:extLst>
              <a:ext uri="{FF2B5EF4-FFF2-40B4-BE49-F238E27FC236}">
                <a16:creationId xmlns:a16="http://schemas.microsoft.com/office/drawing/2014/main" id="{D7A690AB-2F73-C081-6599-0136B227C51C}"/>
              </a:ext>
            </a:extLst>
          </p:cNvPr>
          <p:cNvSpPr/>
          <p:nvPr/>
        </p:nvSpPr>
        <p:spPr>
          <a:xfrm>
            <a:off x="0" y="6035039"/>
            <a:ext cx="864523" cy="2211186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4375F7-701B-9635-E491-DEE7EEC71AAE}"/>
              </a:ext>
            </a:extLst>
          </p:cNvPr>
          <p:cNvSpPr txBox="1"/>
          <p:nvPr/>
        </p:nvSpPr>
        <p:spPr>
          <a:xfrm>
            <a:off x="662883" y="754660"/>
            <a:ext cx="10214934" cy="683264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3800" b="1">
                <a:ln w="19050">
                  <a:noFill/>
                </a:ln>
                <a:latin typeface="Avenir Next Demi Bold" panose="020B0503020202020204" pitchFamily="34" charset="0"/>
              </a:rPr>
              <a:t>INTEGRATED PROPOSAL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276F3E-BFE8-D0AC-9D56-F89FBBC706B4}"/>
              </a:ext>
            </a:extLst>
          </p:cNvPr>
          <p:cNvGrpSpPr/>
          <p:nvPr/>
        </p:nvGrpSpPr>
        <p:grpSpPr>
          <a:xfrm>
            <a:off x="9461049" y="7661796"/>
            <a:ext cx="3628673" cy="372788"/>
            <a:chOff x="4434779" y="6963296"/>
            <a:chExt cx="3817106" cy="372788"/>
          </a:xfrm>
        </p:grpSpPr>
        <p:sp>
          <p:nvSpPr>
            <p:cNvPr id="14" name="TextBox 2">
              <a:extLst>
                <a:ext uri="{FF2B5EF4-FFF2-40B4-BE49-F238E27FC236}">
                  <a16:creationId xmlns:a16="http://schemas.microsoft.com/office/drawing/2014/main" id="{137EC4CB-8306-CDF6-C7C5-4A519F7EE67E}"/>
                </a:ext>
              </a:extLst>
            </p:cNvPr>
            <p:cNvSpPr txBox="1"/>
            <p:nvPr/>
          </p:nvSpPr>
          <p:spPr>
            <a:xfrm>
              <a:off x="4434779" y="6963296"/>
              <a:ext cx="1490339" cy="369332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>
              <a:defPPr>
                <a:defRPr lang="en-US"/>
              </a:defPPr>
              <a:lvl1pPr marL="0" algn="l" defTabSz="109712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48561" algn="l" defTabSz="109712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97120" algn="l" defTabSz="109712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45680" algn="l" defTabSz="109712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194240" algn="l" defTabSz="109712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742800" algn="l" defTabSz="109712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291360" algn="l" defTabSz="109712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839920" algn="l" defTabSz="109712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388480" algn="l" defTabSz="1097120" rtl="0" eaLnBrk="1" latinLnBrk="0" hangingPunct="1">
                <a:defRPr sz="216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800" b="1">
                  <a:latin typeface="Arial" panose="020B0604020202020204" pitchFamily="34" charset="0"/>
                  <a:cs typeface="Arial" panose="020B0604020202020204" pitchFamily="34" charset="0"/>
                </a:rPr>
                <a:t>Timeline:  </a:t>
              </a:r>
              <a:endParaRPr lang="en-US" sz="16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1E7F06D-5140-500C-D48C-6B4F0623655C}"/>
                </a:ext>
              </a:extLst>
            </p:cNvPr>
            <p:cNvSpPr/>
            <p:nvPr/>
          </p:nvSpPr>
          <p:spPr>
            <a:xfrm>
              <a:off x="5800423" y="6967277"/>
              <a:ext cx="2451462" cy="3688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>
              <a:defPPr>
                <a:defRPr lang="en-US"/>
              </a:defPPr>
              <a:lvl1pPr marL="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48561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9712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64568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19424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74280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329136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83992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4388480" algn="l" defTabSz="1097120" rtl="0" eaLnBrk="1" latinLnBrk="0" hangingPunct="1">
                <a:defRPr sz="216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08/01/21 - 12/31/21</a:t>
              </a:r>
            </a:p>
          </p:txBody>
        </p:sp>
      </p:grpSp>
      <p:sp>
        <p:nvSpPr>
          <p:cNvPr id="16" name="TextBox 4">
            <a:extLst>
              <a:ext uri="{FF2B5EF4-FFF2-40B4-BE49-F238E27FC236}">
                <a16:creationId xmlns:a16="http://schemas.microsoft.com/office/drawing/2014/main" id="{CD900F73-11D8-0646-2D15-4A5E5C84FCD0}"/>
              </a:ext>
            </a:extLst>
          </p:cNvPr>
          <p:cNvSpPr txBox="1"/>
          <p:nvPr/>
        </p:nvSpPr>
        <p:spPr>
          <a:xfrm>
            <a:off x="1566790" y="6975000"/>
            <a:ext cx="3893106" cy="60785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561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12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68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24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280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36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92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848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50">
                <a:latin typeface="Arial" panose="020B0604020202020204" pitchFamily="34" charset="0"/>
                <a:cs typeface="Arial" panose="020B0604020202020204" pitchFamily="34" charset="0"/>
              </a:rPr>
              <a:t>x______________________ 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  Townsquare Representative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5714EC0E-3DA6-917C-1F05-95C516213F96}"/>
              </a:ext>
            </a:extLst>
          </p:cNvPr>
          <p:cNvSpPr txBox="1"/>
          <p:nvPr/>
        </p:nvSpPr>
        <p:spPr>
          <a:xfrm>
            <a:off x="9371842" y="6966443"/>
            <a:ext cx="1879253" cy="60785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561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12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68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24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280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36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92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848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50">
                <a:latin typeface="Arial" panose="020B0604020202020204" pitchFamily="34" charset="0"/>
                <a:cs typeface="Arial" panose="020B0604020202020204" pitchFamily="34" charset="0"/>
              </a:rPr>
              <a:t>x__________</a:t>
            </a: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  Date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05CB6C4B-DA0B-5607-6E4C-AB23E0953A85}"/>
              </a:ext>
            </a:extLst>
          </p:cNvPr>
          <p:cNvSpPr txBox="1"/>
          <p:nvPr/>
        </p:nvSpPr>
        <p:spPr>
          <a:xfrm>
            <a:off x="1754068" y="7661796"/>
            <a:ext cx="7323671" cy="677108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561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12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68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24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280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36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92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848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Both parties have the right to cancel 90 days after the start of the campaign with 30 day written notice.  </a:t>
            </a:r>
            <a:b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Terms &amp; Conditions can be found here</a:t>
            </a:r>
            <a:endParaRPr lang="en-US" sz="12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4">
            <a:extLst>
              <a:ext uri="{FF2B5EF4-FFF2-40B4-BE49-F238E27FC236}">
                <a16:creationId xmlns:a16="http://schemas.microsoft.com/office/drawing/2014/main" id="{E78919F3-E5C4-23C2-DA57-8B8D7C852F9E}"/>
              </a:ext>
            </a:extLst>
          </p:cNvPr>
          <p:cNvSpPr txBox="1"/>
          <p:nvPr/>
        </p:nvSpPr>
        <p:spPr>
          <a:xfrm>
            <a:off x="5459896" y="6962462"/>
            <a:ext cx="3893106" cy="607859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561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9712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4568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9424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4280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9136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3992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88480" algn="l" defTabSz="1097120" rtl="0" eaLnBrk="1" latinLnBrk="0" hangingPunct="1">
              <a:defRPr sz="21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50">
                <a:latin typeface="Arial" panose="020B0604020202020204" pitchFamily="34" charset="0"/>
                <a:cs typeface="Arial" panose="020B0604020202020204" pitchFamily="34" charset="0"/>
              </a:rPr>
              <a:t>x______________________ 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   Client Authorization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1F9F0D3-4F01-5031-1143-906119B09456}"/>
              </a:ext>
            </a:extLst>
          </p:cNvPr>
          <p:cNvGraphicFramePr>
            <a:graphicFrameLocks noGrp="1"/>
          </p:cNvGraphicFramePr>
          <p:nvPr/>
        </p:nvGraphicFramePr>
        <p:xfrm>
          <a:off x="662883" y="1747406"/>
          <a:ext cx="10588213" cy="2809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0198">
                  <a:extLst>
                    <a:ext uri="{9D8B030D-6E8A-4147-A177-3AD203B41FA5}">
                      <a16:colId xmlns:a16="http://schemas.microsoft.com/office/drawing/2014/main" val="383244037"/>
                    </a:ext>
                  </a:extLst>
                </a:gridCol>
                <a:gridCol w="2706005">
                  <a:extLst>
                    <a:ext uri="{9D8B030D-6E8A-4147-A177-3AD203B41FA5}">
                      <a16:colId xmlns:a16="http://schemas.microsoft.com/office/drawing/2014/main" val="629080023"/>
                    </a:ext>
                  </a:extLst>
                </a:gridCol>
                <a:gridCol w="2706005">
                  <a:extLst>
                    <a:ext uri="{9D8B030D-6E8A-4147-A177-3AD203B41FA5}">
                      <a16:colId xmlns:a16="http://schemas.microsoft.com/office/drawing/2014/main" val="325271571"/>
                    </a:ext>
                  </a:extLst>
                </a:gridCol>
                <a:gridCol w="2706005">
                  <a:extLst>
                    <a:ext uri="{9D8B030D-6E8A-4147-A177-3AD203B41FA5}">
                      <a16:colId xmlns:a16="http://schemas.microsoft.com/office/drawing/2014/main" val="363170283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SOLUTION NAME</a:t>
                      </a:r>
                    </a:p>
                  </a:txBody>
                  <a:tcP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</a:t>
                      </a:r>
                    </a:p>
                  </a:txBody>
                  <a:tcP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BETTER</a:t>
                      </a:r>
                    </a:p>
                  </a:txBody>
                  <a:tcPr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</a:t>
                      </a:r>
                    </a:p>
                  </a:txBody>
                  <a:tcPr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8738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Programmatic Display</a:t>
                      </a:r>
                    </a:p>
                    <a:p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(AAT + KWT)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187,500 Impressions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125,000 Impressions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62,500 Impressions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3909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Social Media + Retargeting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Facebook/Instagram</a:t>
                      </a:r>
                    </a:p>
                    <a:p>
                      <a:pPr marL="285750" marR="0" lvl="0" indent="-28575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Clicks</a:t>
                      </a:r>
                    </a:p>
                    <a:p>
                      <a:pPr marL="285750" marR="0" lvl="0" indent="-28575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Facebook/Instagram</a:t>
                      </a:r>
                    </a:p>
                    <a:p>
                      <a:pPr marL="285750" marR="0" lvl="0" indent="-28575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600 Clicks</a:t>
                      </a:r>
                    </a:p>
                    <a:p>
                      <a:pPr marL="285750" marR="0" lvl="0" indent="-28575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Facebook/Instagram</a:t>
                      </a:r>
                    </a:p>
                    <a:p>
                      <a:pPr marL="285750" marR="0" lvl="0" indent="-28575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Clicks</a:t>
                      </a:r>
                    </a:p>
                    <a:p>
                      <a:pPr marL="285750" marR="0" lvl="0" indent="-28575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$1,000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418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Streaming TV / OTT</a:t>
                      </a:r>
                    </a:p>
                    <a:p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Audience Targeting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67,568 Streaming TV Commercials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$2,500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54,054 Streaming TV Commercials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$2,000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40,541 Streaming TV Commercials </a:t>
                      </a:r>
                    </a:p>
                    <a:p>
                      <a:pPr marL="285750" indent="-285750">
                        <a:buFont typeface="Wingdings" pitchFamily="2" charset="2"/>
                        <a:buChar char="ü"/>
                      </a:pPr>
                      <a:r>
                        <a:rPr lang="en-US" sz="13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$1,500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9297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MONTHLY INVESTMENT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$5,500/</a:t>
                      </a:r>
                      <a:r>
                        <a:rPr lang="en-US" sz="1800" b="1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$4,500/</a:t>
                      </a:r>
                      <a:r>
                        <a:rPr lang="en-US" sz="1800" b="1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109728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q"/>
                        <a:tabLst/>
                        <a:defRPr/>
                      </a:pPr>
                      <a:r>
                        <a:rPr lang="en-US" sz="18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$3,000/</a:t>
                      </a:r>
                      <a:r>
                        <a:rPr lang="en-US" sz="1800" b="1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</a:t>
                      </a:r>
                      <a:endParaRPr lang="en-US" sz="1800" b="1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9503543"/>
                  </a:ext>
                </a:extLst>
              </a:tr>
            </a:tbl>
          </a:graphicData>
        </a:graphic>
      </p:graphicFrame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7804CE0-BF8E-67FC-AA70-E3FA6B1649C4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15600" y="0"/>
            <a:ext cx="4114800" cy="8229600"/>
          </a:xfrm>
        </p:spPr>
      </p:pic>
    </p:spTree>
    <p:extLst>
      <p:ext uri="{BB962C8B-B14F-4D97-AF65-F5344CB8AC3E}">
        <p14:creationId xmlns:p14="http://schemas.microsoft.com/office/powerpoint/2010/main" val="2922427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2A53B3-3FDD-98D1-1452-E0589DC9A1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Picture 81">
            <a:extLst>
              <a:ext uri="{FF2B5EF4-FFF2-40B4-BE49-F238E27FC236}">
                <a16:creationId xmlns:a16="http://schemas.microsoft.com/office/drawing/2014/main" id="{4AD57200-09E5-A7CA-4AF7-D6D29A07E9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7047" y="4803519"/>
            <a:ext cx="537525" cy="537525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262229A2-72DC-1F8F-3EE8-03FE65BE34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404" y="2338417"/>
            <a:ext cx="497995" cy="49799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0605EC6C-5CA3-57A7-7E81-6FD33B38E1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636" y="4026073"/>
            <a:ext cx="483886" cy="483886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26F7280F-3B93-D681-3910-CC4B13432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6843" y="3960553"/>
            <a:ext cx="470792" cy="470792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A497E470-B03B-9AE3-6802-CD806FD0449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39300" y="2500659"/>
            <a:ext cx="472780" cy="472780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25368386-FDBC-8D76-0ED1-1272B1A5B4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7588" y="4813848"/>
            <a:ext cx="459778" cy="459778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70ADDC39-31AC-EA9D-0AED-523ABA0AA7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39300" y="3225281"/>
            <a:ext cx="470792" cy="470792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7FA7BEE3-4C7F-6E45-FFC4-83B400D647F2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</a:blip>
          <a:stretch>
            <a:fillRect/>
          </a:stretch>
        </p:blipFill>
        <p:spPr>
          <a:xfrm>
            <a:off x="9592393" y="1741458"/>
            <a:ext cx="569299" cy="569299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C79B8FC1-2C29-BE86-6E39-5698D85148B6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25361" y="4793769"/>
            <a:ext cx="570991" cy="570991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D3321C53-58CA-D92E-5036-8B43CF49DA5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42361" y="3957990"/>
            <a:ext cx="544395" cy="544395"/>
          </a:xfrm>
          <a:prstGeom prst="rect">
            <a:avLst/>
          </a:prstGeom>
        </p:spPr>
      </p:pic>
      <p:pic>
        <p:nvPicPr>
          <p:cNvPr id="62" name="Graphic 61" descr="Email with solid fill">
            <a:extLst>
              <a:ext uri="{FF2B5EF4-FFF2-40B4-BE49-F238E27FC236}">
                <a16:creationId xmlns:a16="http://schemas.microsoft.com/office/drawing/2014/main" id="{8D213AB0-B4FD-5C7F-FE74-C83E828C12C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21177" y="3249096"/>
            <a:ext cx="521109" cy="521109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E19F44C6-62A1-F529-A850-D53B7C4876C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3208" y="2462284"/>
            <a:ext cx="470792" cy="47079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652AD047-90B9-E25C-4D44-6CEE930E56BB}"/>
              </a:ext>
            </a:extLst>
          </p:cNvPr>
          <p:cNvPicPr>
            <a:picLocks noChangeAspect="1"/>
          </p:cNvPicPr>
          <p:nvPr/>
        </p:nvPicPr>
        <p:blipFill>
          <a:blip r:embed="rId9">
            <a:biLevel thresh="50000"/>
          </a:blip>
          <a:stretch>
            <a:fillRect/>
          </a:stretch>
        </p:blipFill>
        <p:spPr>
          <a:xfrm>
            <a:off x="1025362" y="1578076"/>
            <a:ext cx="569299" cy="56929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D707320-A7A7-F9B9-EFA6-1E0988487F51}"/>
              </a:ext>
            </a:extLst>
          </p:cNvPr>
          <p:cNvSpPr/>
          <p:nvPr/>
        </p:nvSpPr>
        <p:spPr>
          <a:xfrm>
            <a:off x="663677" y="6282813"/>
            <a:ext cx="13280923" cy="1386348"/>
          </a:xfrm>
          <a:prstGeom prst="rect">
            <a:avLst/>
          </a:pr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26809B3-31F4-B455-15DC-129598C768D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39300" y="6777892"/>
            <a:ext cx="475486" cy="475486"/>
          </a:xfrm>
          <a:prstGeom prst="rect">
            <a:avLst/>
          </a:prstGeom>
        </p:spPr>
      </p:pic>
      <p:pic>
        <p:nvPicPr>
          <p:cNvPr id="23" name="Graphic 22" descr="Marker with solid fill">
            <a:extLst>
              <a:ext uri="{FF2B5EF4-FFF2-40B4-BE49-F238E27FC236}">
                <a16:creationId xmlns:a16="http://schemas.microsoft.com/office/drawing/2014/main" id="{85DBCD25-9EBC-BE3A-FF60-0A8A5B8FE85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11318" r="13390"/>
          <a:stretch/>
        </p:blipFill>
        <p:spPr>
          <a:xfrm>
            <a:off x="1066798" y="6735908"/>
            <a:ext cx="462757" cy="614623"/>
          </a:xfrm>
          <a:prstGeom prst="rect">
            <a:avLst/>
          </a:prstGeom>
        </p:spPr>
      </p:pic>
      <p:pic>
        <p:nvPicPr>
          <p:cNvPr id="21" name="Graphic 20" descr="Walk with solid fill">
            <a:extLst>
              <a:ext uri="{FF2B5EF4-FFF2-40B4-BE49-F238E27FC236}">
                <a16:creationId xmlns:a16="http://schemas.microsoft.com/office/drawing/2014/main" id="{BBC4F309-AA3A-40B5-8AD6-D24ADE64B2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337047" y="6760756"/>
            <a:ext cx="532324" cy="53232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79D053DC-7CEE-2B89-1B68-D35DA620EA90}"/>
              </a:ext>
            </a:extLst>
          </p:cNvPr>
          <p:cNvSpPr txBox="1"/>
          <p:nvPr/>
        </p:nvSpPr>
        <p:spPr>
          <a:xfrm>
            <a:off x="5847587" y="6718904"/>
            <a:ext cx="3602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Geofencing + Foot Traffic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Delivers ads to mobile users based on location, recency and tracks foot traffic to your business.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794BE7E-8DB9-42A2-D197-346016DAEA9F}"/>
              </a:ext>
            </a:extLst>
          </p:cNvPr>
          <p:cNvSpPr txBox="1"/>
          <p:nvPr/>
        </p:nvSpPr>
        <p:spPr>
          <a:xfrm>
            <a:off x="980087" y="6401328"/>
            <a:ext cx="3602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MOBILE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C0332E-1814-889C-AC10-59AB6123B696}"/>
              </a:ext>
            </a:extLst>
          </p:cNvPr>
          <p:cNvSpPr txBox="1"/>
          <p:nvPr/>
        </p:nvSpPr>
        <p:spPr>
          <a:xfrm>
            <a:off x="10114787" y="6709105"/>
            <a:ext cx="3602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Streaming Audio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Delivers audio messaging through some of the world's largest streaming platforms.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712142-9872-424E-C69B-176E9B6467FD}"/>
              </a:ext>
            </a:extLst>
          </p:cNvPr>
          <p:cNvSpPr txBox="1"/>
          <p:nvPr/>
        </p:nvSpPr>
        <p:spPr>
          <a:xfrm>
            <a:off x="1542287" y="1551273"/>
            <a:ext cx="3602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Targeted Display, Video, and Native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Uses 1st and/or third-party data to target consumers based on audience, content, keyword targeting, retargeting, website, and CRM Matching.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3E36A2-3AE2-07A4-FABF-A0D36759D71E}"/>
              </a:ext>
            </a:extLst>
          </p:cNvPr>
          <p:cNvSpPr txBox="1"/>
          <p:nvPr/>
        </p:nvSpPr>
        <p:spPr>
          <a:xfrm>
            <a:off x="987970" y="430306"/>
            <a:ext cx="11300951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4000" b="1" dirty="0">
                <a:ln w="190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Next Demi Bold" panose="020B0503020202020204" pitchFamily="34" charset="0"/>
              </a:rPr>
              <a:t>CAPABILITIES OVERVIEW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F672D-0424-7D6B-5A50-0156BD21AC10}"/>
              </a:ext>
            </a:extLst>
          </p:cNvPr>
          <p:cNvSpPr txBox="1"/>
          <p:nvPr/>
        </p:nvSpPr>
        <p:spPr>
          <a:xfrm>
            <a:off x="1542286" y="2387728"/>
            <a:ext cx="3602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Addressable: Display, Video, STV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Targets the devices of consumers at specific households or businesses with based on a list of addresses provided or curated based on demographic, psychographic and location.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DB2BA11-F8A7-B3F5-C25B-661DA4D5DCE8}"/>
              </a:ext>
            </a:extLst>
          </p:cNvPr>
          <p:cNvSpPr txBox="1"/>
          <p:nvPr/>
        </p:nvSpPr>
        <p:spPr>
          <a:xfrm>
            <a:off x="1542287" y="3224183"/>
            <a:ext cx="3602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Email Marketing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Delivers messaging directly to inboxes of viable prospects with available match-back reporting.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0E4B3-373C-2CEB-22D1-777AFC0C460F}"/>
              </a:ext>
            </a:extLst>
          </p:cNvPr>
          <p:cNvSpPr txBox="1"/>
          <p:nvPr/>
        </p:nvSpPr>
        <p:spPr>
          <a:xfrm>
            <a:off x="1542287" y="3906517"/>
            <a:ext cx="3602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Spark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Leverage the power of today's technology and Artificial Intelligence to drive conversions across a range of advertising channels.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A0732E-57D0-8F6A-AA1E-E0577F389127}"/>
              </a:ext>
            </a:extLst>
          </p:cNvPr>
          <p:cNvSpPr txBox="1"/>
          <p:nvPr/>
        </p:nvSpPr>
        <p:spPr>
          <a:xfrm>
            <a:off x="1542286" y="4742739"/>
            <a:ext cx="3602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Search Engine Marketing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Delivers ads next to relevant search results for the greatest opportunity to measure conversions.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4230BEB-BA76-D373-3E4E-3044525291D8}"/>
              </a:ext>
            </a:extLst>
          </p:cNvPr>
          <p:cNvSpPr txBox="1"/>
          <p:nvPr/>
        </p:nvSpPr>
        <p:spPr>
          <a:xfrm>
            <a:off x="975601" y="1243496"/>
            <a:ext cx="3602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CROSS-PLATFORM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921CD45-BEBA-2D27-8EE2-FDBDCE35F76F}"/>
              </a:ext>
            </a:extLst>
          </p:cNvPr>
          <p:cNvSpPr txBox="1"/>
          <p:nvPr/>
        </p:nvSpPr>
        <p:spPr>
          <a:xfrm>
            <a:off x="5847587" y="1551273"/>
            <a:ext cx="3602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Facebook and Instagram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Amplify image or video messaging to targeted users on two of the most popular social media platforms.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7DB1637-C40D-487D-E845-06A460DA1A20}"/>
              </a:ext>
            </a:extLst>
          </p:cNvPr>
          <p:cNvSpPr txBox="1"/>
          <p:nvPr/>
        </p:nvSpPr>
        <p:spPr>
          <a:xfrm>
            <a:off x="5847587" y="3049856"/>
            <a:ext cx="3602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TikTok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Provides unique engagement solutions and immersive formats to creatively and authentically connect with audiences.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066A704-C716-38E2-DC44-C0F0FAA229BA}"/>
              </a:ext>
            </a:extLst>
          </p:cNvPr>
          <p:cNvSpPr txBox="1"/>
          <p:nvPr/>
        </p:nvSpPr>
        <p:spPr>
          <a:xfrm>
            <a:off x="5847587" y="3950425"/>
            <a:ext cx="3602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LinkedIn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Positions your messaging in users’ feeds in the world’s largest professional networking environment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F69E613-2CE9-7E8D-98BF-6E2F3B1BED6F}"/>
              </a:ext>
            </a:extLst>
          </p:cNvPr>
          <p:cNvSpPr txBox="1"/>
          <p:nvPr/>
        </p:nvSpPr>
        <p:spPr>
          <a:xfrm>
            <a:off x="5847587" y="4775150"/>
            <a:ext cx="3602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Nextdoor</a:t>
            </a:r>
            <a:endParaRPr 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Target customers in your neighborhood with this hyperlocal social networking service for local communities.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EF7D909-5BF1-F500-ED1B-220609F568DD}"/>
              </a:ext>
            </a:extLst>
          </p:cNvPr>
          <p:cNvSpPr txBox="1"/>
          <p:nvPr/>
        </p:nvSpPr>
        <p:spPr>
          <a:xfrm>
            <a:off x="5847587" y="5498584"/>
            <a:ext cx="3602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TrueView and other YouTube advertising formats and placements available.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910887B-08D4-AEF1-A203-2EF7DD02631E}"/>
              </a:ext>
            </a:extLst>
          </p:cNvPr>
          <p:cNvSpPr txBox="1"/>
          <p:nvPr/>
        </p:nvSpPr>
        <p:spPr>
          <a:xfrm>
            <a:off x="1542287" y="6714386"/>
            <a:ext cx="3602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Geofencing</a:t>
            </a:r>
          </a:p>
          <a:p>
            <a:r>
              <a:rPr lang="en-US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 mobile users based on their current location or locations previously visited (up to 365 days in the past).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AD4BE20-619D-DF2C-BE80-1BD1075141DB}"/>
              </a:ext>
            </a:extLst>
          </p:cNvPr>
          <p:cNvSpPr txBox="1"/>
          <p:nvPr/>
        </p:nvSpPr>
        <p:spPr>
          <a:xfrm>
            <a:off x="5282876" y="1239727"/>
            <a:ext cx="3602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271203E-4B30-811F-97E7-E5BAAF134426}"/>
              </a:ext>
            </a:extLst>
          </p:cNvPr>
          <p:cNvSpPr txBox="1"/>
          <p:nvPr/>
        </p:nvSpPr>
        <p:spPr>
          <a:xfrm>
            <a:off x="9550076" y="1237284"/>
            <a:ext cx="36020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STREAMING TV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274F7B1-FA94-F7C9-C5BF-12B176FC51D9}"/>
              </a:ext>
            </a:extLst>
          </p:cNvPr>
          <p:cNvSpPr txBox="1"/>
          <p:nvPr/>
        </p:nvSpPr>
        <p:spPr>
          <a:xfrm>
            <a:off x="10114787" y="1701315"/>
            <a:ext cx="3602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Audience Targeted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Deliver targeted ads to specific audiences based on behavior and demographics across streaming platforms.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99246CE-32B2-46D8-B6AA-1F8C03FFF498}"/>
              </a:ext>
            </a:extLst>
          </p:cNvPr>
          <p:cNvSpPr txBox="1"/>
          <p:nvPr/>
        </p:nvSpPr>
        <p:spPr>
          <a:xfrm>
            <a:off x="10114787" y="2428877"/>
            <a:ext cx="3602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Channel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Reach viewers through curated channels, ensuring your ads align with content that resonates with your audience.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F8973E0-EDAE-9153-9C96-09F9D1B104DA}"/>
              </a:ext>
            </a:extLst>
          </p:cNvPr>
          <p:cNvSpPr txBox="1"/>
          <p:nvPr/>
        </p:nvSpPr>
        <p:spPr>
          <a:xfrm>
            <a:off x="10114787" y="3146110"/>
            <a:ext cx="36020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Addressable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Target specific households with personalized ads across streaming services for precise engagement.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5BA6629-CA87-EE9C-F891-7D163F5C00C4}"/>
              </a:ext>
            </a:extLst>
          </p:cNvPr>
          <p:cNvSpPr txBox="1"/>
          <p:nvPr/>
        </p:nvSpPr>
        <p:spPr>
          <a:xfrm>
            <a:off x="10114787" y="3865439"/>
            <a:ext cx="3932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Premium Subscription Services: YouTube TV, Hulu, &amp; More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Access high-quality ad placements on premium streaming platforms like YouTube TV and Hulu, reaching engaged subscribers.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C0092A5-E165-BC74-BDBF-88DC04ED87CC}"/>
              </a:ext>
            </a:extLst>
          </p:cNvPr>
          <p:cNvSpPr txBox="1"/>
          <p:nvPr/>
        </p:nvSpPr>
        <p:spPr>
          <a:xfrm>
            <a:off x="10114786" y="4742691"/>
            <a:ext cx="37781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Live Sports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Capture the attention of passionate sports fans with ads during live streaming sports events on major platforms.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F19053C-59A3-044A-0EAB-D1142A7E6E8D}"/>
              </a:ext>
            </a:extLst>
          </p:cNvPr>
          <p:cNvSpPr txBox="1"/>
          <p:nvPr/>
        </p:nvSpPr>
        <p:spPr>
          <a:xfrm>
            <a:off x="5837011" y="2258461"/>
            <a:ext cx="36020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Snapchat</a:t>
            </a:r>
          </a:p>
          <a:p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Capture engaged consumers attention through targeted static or video ads based on their location and demographics.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B394BDED-68ED-D23E-822E-8C7BA6599DB0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30551" y="3158977"/>
            <a:ext cx="378936" cy="435989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23A57B56-8621-33A1-FDF0-C5013CF9C0ED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372100" y="5573592"/>
            <a:ext cx="473273" cy="333140"/>
          </a:xfrm>
          <a:prstGeom prst="rect">
            <a:avLst/>
          </a:prstGeom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DD21176B-816C-D301-6DA7-5868D69506F8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368412" y="1639402"/>
            <a:ext cx="468098" cy="327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8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3" y="0"/>
            <a:ext cx="932058" cy="1885078"/>
          </a:xfrm>
          <a:custGeom>
            <a:avLst/>
            <a:gdLst>
              <a:gd name="connsiteX0" fmla="*/ 0 w 776715"/>
              <a:gd name="connsiteY0" fmla="*/ 0 h 1570898"/>
              <a:gd name="connsiteX1" fmla="*/ 776715 w 776715"/>
              <a:gd name="connsiteY1" fmla="*/ 0 h 1570898"/>
              <a:gd name="connsiteX2" fmla="*/ 0 w 776715"/>
              <a:gd name="connsiteY2" fmla="*/ 1570898 h 1570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715" h="1570898">
                <a:moveTo>
                  <a:pt x="0" y="0"/>
                </a:moveTo>
                <a:lnTo>
                  <a:pt x="776715" y="0"/>
                </a:lnTo>
                <a:lnTo>
                  <a:pt x="0" y="15708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55B03952-3D7B-4A8D-2118-BB36F35D34E4}"/>
              </a:ext>
            </a:extLst>
          </p:cNvPr>
          <p:cNvSpPr/>
          <p:nvPr/>
        </p:nvSpPr>
        <p:spPr>
          <a:xfrm>
            <a:off x="13178936" y="2812656"/>
            <a:ext cx="1451466" cy="5416944"/>
          </a:xfrm>
          <a:custGeom>
            <a:avLst/>
            <a:gdLst>
              <a:gd name="connsiteX0" fmla="*/ 1209555 w 1209555"/>
              <a:gd name="connsiteY0" fmla="*/ 0 h 4514120"/>
              <a:gd name="connsiteX1" fmla="*/ 1209554 w 1209555"/>
              <a:gd name="connsiteY1" fmla="*/ 4514120 h 4514120"/>
              <a:gd name="connsiteX2" fmla="*/ 0 w 1209555"/>
              <a:gd name="connsiteY2" fmla="*/ 4514120 h 45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555" h="4514120">
                <a:moveTo>
                  <a:pt x="1209555" y="0"/>
                </a:moveTo>
                <a:lnTo>
                  <a:pt x="1209554" y="4514120"/>
                </a:lnTo>
                <a:lnTo>
                  <a:pt x="0" y="45141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5350B028-EB80-A0B7-E265-B3F3285ED010}"/>
              </a:ext>
            </a:extLst>
          </p:cNvPr>
          <p:cNvSpPr/>
          <p:nvPr/>
        </p:nvSpPr>
        <p:spPr>
          <a:xfrm>
            <a:off x="13904666" y="5521126"/>
            <a:ext cx="725734" cy="2708474"/>
          </a:xfrm>
          <a:custGeom>
            <a:avLst/>
            <a:gdLst>
              <a:gd name="connsiteX0" fmla="*/ 604778 w 604778"/>
              <a:gd name="connsiteY0" fmla="*/ 0 h 2257062"/>
              <a:gd name="connsiteX1" fmla="*/ 604778 w 604778"/>
              <a:gd name="connsiteY1" fmla="*/ 2257062 h 2257062"/>
              <a:gd name="connsiteX2" fmla="*/ 0 w 604778"/>
              <a:gd name="connsiteY2" fmla="*/ 2257062 h 225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778" h="2257062">
                <a:moveTo>
                  <a:pt x="604778" y="0"/>
                </a:moveTo>
                <a:lnTo>
                  <a:pt x="604778" y="2257062"/>
                </a:lnTo>
                <a:lnTo>
                  <a:pt x="0" y="2257062"/>
                </a:lnTo>
                <a:close/>
              </a:path>
            </a:pathLst>
          </a:custGeom>
          <a:solidFill>
            <a:srgbClr val="EE41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FA962F-D1EA-827A-C05F-3797419B319C}"/>
              </a:ext>
            </a:extLst>
          </p:cNvPr>
          <p:cNvSpPr txBox="1"/>
          <p:nvPr/>
        </p:nvSpPr>
        <p:spPr>
          <a:xfrm>
            <a:off x="5628145" y="438019"/>
            <a:ext cx="6292216" cy="70788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4000" b="1" dirty="0">
                <a:ln w="19050">
                  <a:noFill/>
                </a:ln>
                <a:latin typeface="Avenir Next Demi Bold" panose="020B0503020202020204" pitchFamily="34" charset="0"/>
              </a:rPr>
              <a:t>OUR APPROACH</a:t>
            </a:r>
            <a:endParaRPr lang="id-ID" sz="4000" b="1" dirty="0">
              <a:ln w="19050">
                <a:noFill/>
              </a:ln>
              <a:latin typeface="Avenir Next Demi Bold" panose="020B0503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827132-6625-3F19-3BBA-60F7766607A6}"/>
              </a:ext>
            </a:extLst>
          </p:cNvPr>
          <p:cNvSpPr txBox="1"/>
          <p:nvPr/>
        </p:nvSpPr>
        <p:spPr>
          <a:xfrm>
            <a:off x="5628145" y="1176679"/>
            <a:ext cx="7933460" cy="338550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1600" dirty="0">
                <a:ln w="1905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At the crossroads of Tech &amp; Strategy where it all starts to help our clients: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2B79218-F954-640B-BEC3-0A128E3F16FF}"/>
              </a:ext>
            </a:extLst>
          </p:cNvPr>
          <p:cNvSpPr/>
          <p:nvPr/>
        </p:nvSpPr>
        <p:spPr>
          <a:xfrm>
            <a:off x="3665765" y="5936843"/>
            <a:ext cx="219643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Avenir Next Demi Bold" panose="020B0503020202020204" pitchFamily="34" charset="0"/>
                <a:cs typeface="Calibri" panose="020F0502020204030204"/>
              </a:rPr>
              <a:t>TECH</a:t>
            </a:r>
            <a:endParaRPr lang="en-US" sz="6000" b="1" dirty="0">
              <a:latin typeface="Avenir Next Demi Bold" panose="020B0503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8B216E5-4FE6-8D82-D4DB-74CA509F5D16}"/>
              </a:ext>
            </a:extLst>
          </p:cNvPr>
          <p:cNvCxnSpPr/>
          <p:nvPr/>
        </p:nvCxnSpPr>
        <p:spPr>
          <a:xfrm flipH="1">
            <a:off x="5317900" y="5981157"/>
            <a:ext cx="1328737" cy="19561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0E59792-62DC-36C0-0F2E-09190458469B}"/>
              </a:ext>
            </a:extLst>
          </p:cNvPr>
          <p:cNvSpPr/>
          <p:nvPr/>
        </p:nvSpPr>
        <p:spPr>
          <a:xfrm>
            <a:off x="6137502" y="6736943"/>
            <a:ext cx="397814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latin typeface="Avenir Next Demi Bold" panose="020B0503020202020204" pitchFamily="34" charset="0"/>
                <a:cs typeface="Calibri" panose="020F0502020204030204"/>
              </a:rPr>
              <a:t>STRATEGY</a:t>
            </a:r>
            <a:endParaRPr lang="en-US" sz="6000" b="1" dirty="0">
              <a:latin typeface="Avenir Next Demi Bold" panose="020B0503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56EE54A-3EFF-738A-5B58-00D905E5B181}"/>
              </a:ext>
            </a:extLst>
          </p:cNvPr>
          <p:cNvGrpSpPr/>
          <p:nvPr/>
        </p:nvGrpSpPr>
        <p:grpSpPr>
          <a:xfrm>
            <a:off x="5146500" y="1755450"/>
            <a:ext cx="6484724" cy="1169967"/>
            <a:chOff x="5181323" y="2206941"/>
            <a:chExt cx="6484724" cy="116996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04F2D6E-D1C1-357B-44E3-6DC8B7A0150B}"/>
                </a:ext>
              </a:extLst>
            </p:cNvPr>
            <p:cNvSpPr/>
            <p:nvPr/>
          </p:nvSpPr>
          <p:spPr>
            <a:xfrm>
              <a:off x="5181323" y="2206941"/>
              <a:ext cx="6484724" cy="1169967"/>
            </a:xfrm>
            <a:prstGeom prst="rect">
              <a:avLst/>
            </a:prstGeom>
            <a:noFill/>
            <a:ln>
              <a:solidFill>
                <a:srgbClr val="B42D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5DE1490-FD98-9026-5EB9-8D1AE582793B}"/>
                </a:ext>
              </a:extLst>
            </p:cNvPr>
            <p:cNvSpPr txBox="1"/>
            <p:nvPr/>
          </p:nvSpPr>
          <p:spPr>
            <a:xfrm>
              <a:off x="5256564" y="2437983"/>
              <a:ext cx="880938" cy="707882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 algn="r">
                <a:spcBef>
                  <a:spcPts val="1200"/>
                </a:spcBef>
                <a:spcAft>
                  <a:spcPts val="1200"/>
                </a:spcAft>
              </a:pPr>
              <a:r>
                <a:rPr lang="en-US" sz="4000" b="1" dirty="0">
                  <a:ln w="19050">
                    <a:noFill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594ABEE-4AC6-66B4-131B-E33FC63A051B}"/>
                </a:ext>
              </a:extLst>
            </p:cNvPr>
            <p:cNvSpPr txBox="1"/>
            <p:nvPr/>
          </p:nvSpPr>
          <p:spPr>
            <a:xfrm>
              <a:off x="6137502" y="2468760"/>
              <a:ext cx="5202724" cy="646327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2000" b="1" dirty="0">
                  <a:ln w="19050">
                    <a:noFill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EXPERTISE</a:t>
              </a:r>
              <a:r>
                <a:rPr lang="en-US" sz="1600" dirty="0">
                  <a:ln w="19050">
                    <a:noFill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— Earn </a:t>
              </a:r>
              <a:r>
                <a:rPr lang="en-US" sz="1600" b="1" dirty="0">
                  <a:ln w="19050">
                    <a:noFill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credibility &amp; trust </a:t>
              </a:r>
              <a:r>
                <a:rPr lang="en-US" sz="1600" dirty="0">
                  <a:ln w="19050">
                    <a:noFill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through our teams’ industry experience.  We don’t guess, we know.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D2CF81B-3A54-C8A4-2BFA-1943791F2EDE}"/>
              </a:ext>
            </a:extLst>
          </p:cNvPr>
          <p:cNvGrpSpPr/>
          <p:nvPr/>
        </p:nvGrpSpPr>
        <p:grpSpPr>
          <a:xfrm>
            <a:off x="5920356" y="3187643"/>
            <a:ext cx="6484724" cy="1169967"/>
            <a:chOff x="6115690" y="3638727"/>
            <a:chExt cx="6484724" cy="11699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D802711-0D3D-67DD-833F-CBA4A510ECA8}"/>
                </a:ext>
              </a:extLst>
            </p:cNvPr>
            <p:cNvSpPr/>
            <p:nvPr/>
          </p:nvSpPr>
          <p:spPr>
            <a:xfrm>
              <a:off x="6115690" y="3638727"/>
              <a:ext cx="6484724" cy="1169967"/>
            </a:xfrm>
            <a:prstGeom prst="rect">
              <a:avLst/>
            </a:prstGeom>
            <a:noFill/>
            <a:ln>
              <a:solidFill>
                <a:srgbClr val="B42D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9E2AAFE-5289-7157-36C0-E74ABB3FFF58}"/>
                </a:ext>
              </a:extLst>
            </p:cNvPr>
            <p:cNvSpPr txBox="1"/>
            <p:nvPr/>
          </p:nvSpPr>
          <p:spPr>
            <a:xfrm>
              <a:off x="6190931" y="3869769"/>
              <a:ext cx="880938" cy="707882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 algn="r">
                <a:spcBef>
                  <a:spcPts val="1200"/>
                </a:spcBef>
                <a:spcAft>
                  <a:spcPts val="1200"/>
                </a:spcAft>
              </a:pPr>
              <a:r>
                <a:rPr lang="en-US" sz="4000" b="1" dirty="0">
                  <a:ln w="19050">
                    <a:noFill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E94D1A9-AA3A-FB56-BD2A-0505135AA6C8}"/>
                </a:ext>
              </a:extLst>
            </p:cNvPr>
            <p:cNvSpPr txBox="1"/>
            <p:nvPr/>
          </p:nvSpPr>
          <p:spPr>
            <a:xfrm>
              <a:off x="7071869" y="3654325"/>
              <a:ext cx="5202724" cy="1138769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2000" b="1" dirty="0">
                  <a:ln w="19050">
                    <a:noFill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OUR AUDIENCE</a:t>
              </a:r>
              <a:r>
                <a:rPr lang="en-US" sz="1600" dirty="0">
                  <a:ln w="19050">
                    <a:noFill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 — Tap into the power our national and local brands to attract your ideal customers, with the most relevant messages to find people no matter where they are, on or offline.  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C403911-B6CE-C1D6-F7FD-906BBB891AC9}"/>
              </a:ext>
            </a:extLst>
          </p:cNvPr>
          <p:cNvGrpSpPr/>
          <p:nvPr/>
        </p:nvGrpSpPr>
        <p:grpSpPr>
          <a:xfrm>
            <a:off x="7161591" y="4606704"/>
            <a:ext cx="6484724" cy="1169967"/>
            <a:chOff x="7057077" y="5071893"/>
            <a:chExt cx="6484724" cy="1169967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7336AAA-B171-0224-53B6-47A14B07F1B2}"/>
                </a:ext>
              </a:extLst>
            </p:cNvPr>
            <p:cNvSpPr/>
            <p:nvPr/>
          </p:nvSpPr>
          <p:spPr>
            <a:xfrm>
              <a:off x="7057077" y="5071893"/>
              <a:ext cx="6484724" cy="1169967"/>
            </a:xfrm>
            <a:prstGeom prst="rect">
              <a:avLst/>
            </a:prstGeom>
            <a:noFill/>
            <a:ln>
              <a:solidFill>
                <a:srgbClr val="B42D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04BEE63-9F04-99A8-CC04-4E83913DEF13}"/>
                </a:ext>
              </a:extLst>
            </p:cNvPr>
            <p:cNvSpPr txBox="1"/>
            <p:nvPr/>
          </p:nvSpPr>
          <p:spPr>
            <a:xfrm>
              <a:off x="7132318" y="5302935"/>
              <a:ext cx="880938" cy="707882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 algn="r">
                <a:spcBef>
                  <a:spcPts val="1200"/>
                </a:spcBef>
                <a:spcAft>
                  <a:spcPts val="1200"/>
                </a:spcAft>
              </a:pPr>
              <a:r>
                <a:rPr lang="en-US" sz="4000" b="1" dirty="0">
                  <a:ln w="19050">
                    <a:noFill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D324DA-BE83-11CF-BE07-0CDE0C6A1699}"/>
                </a:ext>
              </a:extLst>
            </p:cNvPr>
            <p:cNvSpPr txBox="1"/>
            <p:nvPr/>
          </p:nvSpPr>
          <p:spPr>
            <a:xfrm>
              <a:off x="8013256" y="5210602"/>
              <a:ext cx="5202724" cy="892548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2000" b="1" dirty="0">
                  <a:ln w="19050">
                    <a:noFill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TECH </a:t>
              </a:r>
              <a:r>
                <a:rPr lang="en-US" sz="1600" dirty="0">
                  <a:ln w="19050">
                    <a:noFill/>
                  </a:ln>
                  <a:latin typeface="Arial" panose="020B0604020202020204" pitchFamily="34" charset="0"/>
                  <a:cs typeface="Arial" panose="020B0604020202020204" pitchFamily="34" charset="0"/>
                </a:rPr>
                <a:t>— Access to a full suite of data, buying &amp; analytics tools to create next level performance-based marketing campaigns.</a:t>
              </a:r>
            </a:p>
          </p:txBody>
        </p:sp>
      </p:grp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D87A2CF0-D668-980F-85F8-8B94E919856F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146500" cy="8229600"/>
          </a:xfrm>
        </p:spPr>
      </p:pic>
    </p:spTree>
    <p:extLst>
      <p:ext uri="{BB962C8B-B14F-4D97-AF65-F5344CB8AC3E}">
        <p14:creationId xmlns:p14="http://schemas.microsoft.com/office/powerpoint/2010/main" val="53302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834DF-AFF1-3D9C-8319-1A4D5A070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EE326870-F77B-1DA7-31C5-4CA8D1C58109}"/>
              </a:ext>
            </a:extLst>
          </p:cNvPr>
          <p:cNvSpPr/>
          <p:nvPr/>
        </p:nvSpPr>
        <p:spPr>
          <a:xfrm>
            <a:off x="13178936" y="2812656"/>
            <a:ext cx="1451466" cy="5416944"/>
          </a:xfrm>
          <a:custGeom>
            <a:avLst/>
            <a:gdLst>
              <a:gd name="connsiteX0" fmla="*/ 1209555 w 1209555"/>
              <a:gd name="connsiteY0" fmla="*/ 0 h 4514120"/>
              <a:gd name="connsiteX1" fmla="*/ 1209554 w 1209555"/>
              <a:gd name="connsiteY1" fmla="*/ 4514120 h 4514120"/>
              <a:gd name="connsiteX2" fmla="*/ 0 w 1209555"/>
              <a:gd name="connsiteY2" fmla="*/ 4514120 h 4514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9555" h="4514120">
                <a:moveTo>
                  <a:pt x="1209555" y="0"/>
                </a:moveTo>
                <a:lnTo>
                  <a:pt x="1209554" y="4514120"/>
                </a:lnTo>
                <a:lnTo>
                  <a:pt x="0" y="4514120"/>
                </a:lnTo>
                <a:close/>
              </a:path>
            </a:pathLst>
          </a:custGeom>
          <a:solidFill>
            <a:srgbClr val="99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190CBDAF-7203-37D2-2339-B91F278A1C97}"/>
              </a:ext>
            </a:extLst>
          </p:cNvPr>
          <p:cNvSpPr/>
          <p:nvPr/>
        </p:nvSpPr>
        <p:spPr>
          <a:xfrm>
            <a:off x="13904666" y="5521126"/>
            <a:ext cx="725734" cy="2708474"/>
          </a:xfrm>
          <a:custGeom>
            <a:avLst/>
            <a:gdLst>
              <a:gd name="connsiteX0" fmla="*/ 604778 w 604778"/>
              <a:gd name="connsiteY0" fmla="*/ 0 h 2257062"/>
              <a:gd name="connsiteX1" fmla="*/ 604778 w 604778"/>
              <a:gd name="connsiteY1" fmla="*/ 2257062 h 2257062"/>
              <a:gd name="connsiteX2" fmla="*/ 0 w 604778"/>
              <a:gd name="connsiteY2" fmla="*/ 2257062 h 2257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4778" h="2257062">
                <a:moveTo>
                  <a:pt x="604778" y="0"/>
                </a:moveTo>
                <a:lnTo>
                  <a:pt x="604778" y="2257062"/>
                </a:lnTo>
                <a:lnTo>
                  <a:pt x="0" y="2257062"/>
                </a:lnTo>
                <a:close/>
              </a:path>
            </a:pathLst>
          </a:custGeom>
          <a:solidFill>
            <a:srgbClr val="6676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 sz="260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DCB2BFDF-17C5-1E11-7D1E-EB0D09F0F85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96" y="5206"/>
            <a:ext cx="4191000" cy="8229600"/>
          </a:xfr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C13AE4F-3874-640E-58DA-56975DD69369}"/>
              </a:ext>
            </a:extLst>
          </p:cNvPr>
          <p:cNvGrpSpPr/>
          <p:nvPr/>
        </p:nvGrpSpPr>
        <p:grpSpPr>
          <a:xfrm>
            <a:off x="3240610" y="1978572"/>
            <a:ext cx="10888717" cy="6025102"/>
            <a:chOff x="0" y="850354"/>
            <a:chExt cx="10888717" cy="602510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AB851B7-D6FB-DE71-F6F2-EE0990E3A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850354"/>
              <a:ext cx="10888717" cy="6025102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315DED1-DE36-A8EC-3714-A9907F2469C9}"/>
                </a:ext>
              </a:extLst>
            </p:cNvPr>
            <p:cNvSpPr/>
            <p:nvPr/>
          </p:nvSpPr>
          <p:spPr>
            <a:xfrm>
              <a:off x="81114" y="1241982"/>
              <a:ext cx="2125373" cy="1113592"/>
            </a:xfrm>
            <a:prstGeom prst="rect">
              <a:avLst/>
            </a:prstGeom>
            <a:noFill/>
            <a:ln w="38100">
              <a:solidFill>
                <a:srgbClr val="6676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39074A0-481F-3DA4-9349-4BAE97397E96}"/>
                </a:ext>
              </a:extLst>
            </p:cNvPr>
            <p:cNvSpPr/>
            <p:nvPr/>
          </p:nvSpPr>
          <p:spPr>
            <a:xfrm>
              <a:off x="81117" y="3196886"/>
              <a:ext cx="2085614" cy="669436"/>
            </a:xfrm>
            <a:prstGeom prst="rect">
              <a:avLst/>
            </a:prstGeom>
            <a:noFill/>
            <a:ln w="38100">
              <a:solidFill>
                <a:srgbClr val="6676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D810B6C-079B-2BD4-0CE3-E8BFFA5D0B52}"/>
                </a:ext>
              </a:extLst>
            </p:cNvPr>
            <p:cNvSpPr/>
            <p:nvPr/>
          </p:nvSpPr>
          <p:spPr>
            <a:xfrm>
              <a:off x="81114" y="3868274"/>
              <a:ext cx="2095555" cy="1597841"/>
            </a:xfrm>
            <a:prstGeom prst="rect">
              <a:avLst/>
            </a:prstGeom>
            <a:noFill/>
            <a:ln w="38100">
              <a:solidFill>
                <a:srgbClr val="6676D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5070AA5B-6384-3B73-31AE-2A785157DBB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05679" y="2250442"/>
              <a:ext cx="675860" cy="0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3BAEF68-11D5-6EB6-8F7C-3706FEF6EDCC}"/>
                </a:ext>
              </a:extLst>
            </p:cNvPr>
            <p:cNvSpPr txBox="1"/>
            <p:nvPr/>
          </p:nvSpPr>
          <p:spPr>
            <a:xfrm>
              <a:off x="1381539" y="2130191"/>
              <a:ext cx="1838739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>
                  <a:solidFill>
                    <a:srgbClr val="7030A0"/>
                  </a:solidFill>
                </a:rPr>
                <a:t>Streaming TV 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1031F91-96BA-53F3-77C6-BC9CBB4AA2F5}"/>
              </a:ext>
            </a:extLst>
          </p:cNvPr>
          <p:cNvSpPr txBox="1"/>
          <p:nvPr/>
        </p:nvSpPr>
        <p:spPr>
          <a:xfrm>
            <a:off x="4523910" y="163486"/>
            <a:ext cx="9222767" cy="132343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4000" b="1" dirty="0">
                <a:ln w="19050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Avenir Next Demi Bold" panose="020B0503020202020204" pitchFamily="34" charset="0"/>
              </a:rPr>
              <a:t>CUSTOM TARGETING WITH ADVANCED DATA &amp; INTEREST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A3AA3A-9548-9D48-164C-361D9B6A4FE7}"/>
              </a:ext>
            </a:extLst>
          </p:cNvPr>
          <p:cNvSpPr txBox="1"/>
          <p:nvPr/>
        </p:nvSpPr>
        <p:spPr>
          <a:xfrm>
            <a:off x="4523910" y="1432826"/>
            <a:ext cx="8330241" cy="400105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id-ID" sz="2000" b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Reach</a:t>
            </a:r>
            <a:r>
              <a:rPr lang="id-ID" sz="2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b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people</a:t>
            </a:r>
            <a:r>
              <a:rPr lang="id-ID" sz="2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b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that</a:t>
            </a:r>
            <a:r>
              <a:rPr lang="id-ID" sz="2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are in </a:t>
            </a:r>
            <a:r>
              <a:rPr lang="id-ID" sz="2000" b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market</a:t>
            </a:r>
            <a:r>
              <a:rPr lang="id-ID" sz="2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id-ID" sz="2000" b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for</a:t>
            </a:r>
            <a:r>
              <a:rPr lang="id-ID" sz="2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(</a:t>
            </a:r>
            <a:r>
              <a:rPr lang="id-ID" sz="2000" b="1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customize</a:t>
            </a:r>
            <a:r>
              <a:rPr lang="id-ID" sz="2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2EC28F8-6F43-7326-80B0-CB42558BE3E3}"/>
              </a:ext>
            </a:extLst>
          </p:cNvPr>
          <p:cNvGrpSpPr/>
          <p:nvPr/>
        </p:nvGrpSpPr>
        <p:grpSpPr>
          <a:xfrm>
            <a:off x="11058517" y="1920780"/>
            <a:ext cx="3226113" cy="1492469"/>
            <a:chOff x="11153750" y="1609058"/>
            <a:chExt cx="3226113" cy="1492469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3722D0F-9D71-BC46-15B1-B16682C0FD3C}"/>
                </a:ext>
              </a:extLst>
            </p:cNvPr>
            <p:cNvSpPr/>
            <p:nvPr/>
          </p:nvSpPr>
          <p:spPr>
            <a:xfrm>
              <a:off x="11153750" y="1609058"/>
              <a:ext cx="3226113" cy="1492469"/>
            </a:xfrm>
            <a:prstGeom prst="roundRect">
              <a:avLst/>
            </a:prstGeom>
            <a:solidFill>
              <a:srgbClr val="6676D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497B6CB-1851-B9D0-5A0D-82116A7A6922}"/>
                </a:ext>
              </a:extLst>
            </p:cNvPr>
            <p:cNvSpPr txBox="1"/>
            <p:nvPr/>
          </p:nvSpPr>
          <p:spPr>
            <a:xfrm>
              <a:off x="11201191" y="1816685"/>
              <a:ext cx="3131229" cy="1077214"/>
            </a:xfrm>
            <a:prstGeom prst="rect">
              <a:avLst/>
            </a:prstGeom>
            <a:noFill/>
          </p:spPr>
          <p:txBody>
            <a:bodyPr wrap="square" lIns="91436" tIns="45718" rIns="91436" bIns="45718" rtlCol="0">
              <a:spAutoFit/>
            </a:bodyPr>
            <a:lstStyle/>
            <a:p>
              <a:r>
                <a:rPr lang="id-ID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There</a:t>
              </a:r>
              <a:r>
                <a:rPr lang="id-ID" sz="16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are 19,300 </a:t>
              </a:r>
              <a:r>
                <a:rPr lang="id-ID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people</a:t>
              </a:r>
              <a:r>
                <a:rPr lang="id-ID" sz="16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id-ID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we</a:t>
              </a:r>
              <a:r>
                <a:rPr lang="id-ID" sz="16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id-ID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can</a:t>
              </a:r>
              <a:r>
                <a:rPr lang="id-ID" sz="16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target in </a:t>
              </a:r>
              <a:r>
                <a:rPr lang="id-ID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the</a:t>
              </a:r>
              <a:r>
                <a:rPr lang="id-ID" sz="16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id-ID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across</a:t>
              </a:r>
              <a:r>
                <a:rPr lang="id-ID" sz="16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</a:t>
              </a:r>
              <a:r>
                <a:rPr lang="id-ID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the</a:t>
              </a:r>
              <a:r>
                <a:rPr lang="id-ID" sz="16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Victoria. 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id-ID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Who</a:t>
              </a:r>
              <a:r>
                <a:rPr lang="id-ID" sz="16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 are </a:t>
              </a:r>
              <a:r>
                <a:rPr lang="id-ID" sz="1600" dirty="0" err="1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persons</a:t>
              </a:r>
              <a:r>
                <a:rPr lang="id-ID" sz="16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, 25-64</a:t>
              </a:r>
            </a:p>
            <a:p>
              <a:pPr marL="176213" indent="-176213">
                <a:buFont typeface="Arial" panose="020B0604020202020204" pitchFamily="34" charset="0"/>
                <a:buChar char="•"/>
              </a:pPr>
              <a:r>
                <a:rPr lang="id-ID" sz="1600" dirty="0">
                  <a:solidFill>
                    <a:schemeClr val="bg1"/>
                  </a:solidFill>
                  <a:latin typeface="Arial" panose="020B0604020202020204" pitchFamily="34" charset="0"/>
                  <a:ea typeface="Open Sans" panose="020B0606030504020204" pitchFamily="34" charset="0"/>
                  <a:cs typeface="Arial" panose="020B0604020202020204" pitchFamily="34" charset="0"/>
                </a:rPr>
                <a:t>Pop 67,055 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138BAA3-8899-BCA8-2A5E-94CB4776B583}"/>
              </a:ext>
            </a:extLst>
          </p:cNvPr>
          <p:cNvGrpSpPr/>
          <p:nvPr/>
        </p:nvGrpSpPr>
        <p:grpSpPr>
          <a:xfrm>
            <a:off x="332910" y="259200"/>
            <a:ext cx="2752397" cy="4320874"/>
            <a:chOff x="332910" y="259200"/>
            <a:chExt cx="2752397" cy="432087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498835A-36B0-132B-196E-1D69A6D98EF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3000"/>
            </a:blip>
            <a:stretch>
              <a:fillRect/>
            </a:stretch>
          </p:blipFill>
          <p:spPr>
            <a:xfrm>
              <a:off x="599090" y="1723696"/>
              <a:ext cx="509752" cy="509752"/>
            </a:xfrm>
            <a:prstGeom prst="rect">
              <a:avLst/>
            </a:prstGeom>
            <a:noFill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8F85F22-0E51-9D57-273C-7D788D22240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3000"/>
            </a:blip>
            <a:stretch>
              <a:fillRect/>
            </a:stretch>
          </p:blipFill>
          <p:spPr>
            <a:xfrm>
              <a:off x="1703990" y="3908726"/>
              <a:ext cx="671348" cy="671348"/>
            </a:xfrm>
            <a:prstGeom prst="rect">
              <a:avLst/>
            </a:prstGeom>
            <a:noFill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A8F02F1-A755-BAC9-150F-EF28BB42F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3000"/>
            </a:blip>
            <a:stretch>
              <a:fillRect/>
            </a:stretch>
          </p:blipFill>
          <p:spPr>
            <a:xfrm>
              <a:off x="332910" y="1175188"/>
              <a:ext cx="392824" cy="392824"/>
            </a:xfrm>
            <a:prstGeom prst="rect">
              <a:avLst/>
            </a:prstGeom>
            <a:noFill/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2CBB935-CEFA-4C8B-C2F3-389FD3F122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3000"/>
            </a:blip>
            <a:stretch>
              <a:fillRect/>
            </a:stretch>
          </p:blipFill>
          <p:spPr>
            <a:xfrm>
              <a:off x="2482251" y="2465666"/>
              <a:ext cx="603056" cy="603056"/>
            </a:xfrm>
            <a:prstGeom prst="rect">
              <a:avLst/>
            </a:prstGeom>
            <a:noFill/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3F09EBF-E3E2-565C-31B0-98B6F57FD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alphaModFix amt="73000"/>
            </a:blip>
            <a:stretch>
              <a:fillRect/>
            </a:stretch>
          </p:blipFill>
          <p:spPr>
            <a:xfrm>
              <a:off x="2095500" y="259200"/>
              <a:ext cx="392824" cy="39282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3754162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gnite">
      <a:dk1>
        <a:srgbClr val="000000"/>
      </a:dk1>
      <a:lt1>
        <a:srgbClr val="FFFFFF"/>
      </a:lt1>
      <a:dk2>
        <a:srgbClr val="989998"/>
      </a:dk2>
      <a:lt2>
        <a:srgbClr val="E7E6E6"/>
      </a:lt2>
      <a:accent1>
        <a:srgbClr val="EF4134"/>
      </a:accent1>
      <a:accent2>
        <a:srgbClr val="6675DB"/>
      </a:accent2>
      <a:accent3>
        <a:srgbClr val="989998"/>
      </a:accent3>
      <a:accent4>
        <a:srgbClr val="000000"/>
      </a:accent4>
      <a:accent5>
        <a:srgbClr val="D783FF"/>
      </a:accent5>
      <a:accent6>
        <a:srgbClr val="FF7D78"/>
      </a:accent6>
      <a:hlink>
        <a:srgbClr val="EF4134"/>
      </a:hlink>
      <a:folHlink>
        <a:srgbClr val="6675DB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930</Words>
  <Application>Microsoft Macintosh PowerPoint</Application>
  <PresentationFormat>Custom</PresentationFormat>
  <Paragraphs>134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Next Demi Bold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Sommerville</dc:creator>
  <cp:lastModifiedBy>Connie TSM</cp:lastModifiedBy>
  <cp:revision>4</cp:revision>
  <cp:lastPrinted>2024-07-19T17:28:22Z</cp:lastPrinted>
  <dcterms:created xsi:type="dcterms:W3CDTF">2024-07-15T16:21:52Z</dcterms:created>
  <dcterms:modified xsi:type="dcterms:W3CDTF">2024-10-15T15:31:45Z</dcterms:modified>
</cp:coreProperties>
</file>